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4A12-05A5-4935-9686-726F7BD8B17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1262-6F02-4360-92A0-86E41E6DA8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57620" y="285728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57620" y="1071546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57620" y="1785926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72132" y="3571876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72132" y="4572008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57620" y="2571744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6764" y="28572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0496" y="107154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0496" y="18144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6446" y="3571876"/>
            <a:ext cx="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I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1934" y="260026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5008" y="4600526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72132" y="5357826"/>
            <a:ext cx="714380" cy="42862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86446" y="535782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7620" y="3571876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81458" y="357187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Z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57620" y="4286256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00496" y="428625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57620" y="5072074"/>
            <a:ext cx="714380" cy="42862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6" y="507207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57422" y="3571876"/>
            <a:ext cx="714380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36566" y="3571876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57422" y="4572008"/>
            <a:ext cx="714380" cy="42862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50994" y="460052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72132" y="6143644"/>
            <a:ext cx="714380" cy="42862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15008" y="6172162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>
            <a:stCxn id="4" idx="4"/>
            <a:endCxn id="5" idx="0"/>
          </p:cNvCxnSpPr>
          <p:nvPr/>
        </p:nvCxnSpPr>
        <p:spPr>
          <a:xfrm rot="5400000">
            <a:off x="4036215" y="892951"/>
            <a:ext cx="35719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6" idx="0"/>
          </p:cNvCxnSpPr>
          <p:nvPr/>
        </p:nvCxnSpPr>
        <p:spPr>
          <a:xfrm rot="5400000">
            <a:off x="4071934" y="1643050"/>
            <a:ext cx="285752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4"/>
            <a:endCxn id="9" idx="0"/>
          </p:cNvCxnSpPr>
          <p:nvPr/>
        </p:nvCxnSpPr>
        <p:spPr>
          <a:xfrm rot="5400000">
            <a:off x="4036215" y="2393149"/>
            <a:ext cx="35719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4"/>
            <a:endCxn id="25" idx="0"/>
          </p:cNvCxnSpPr>
          <p:nvPr/>
        </p:nvCxnSpPr>
        <p:spPr>
          <a:xfrm rot="5400000">
            <a:off x="3172170" y="2529236"/>
            <a:ext cx="571504" cy="15137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4"/>
            <a:endCxn id="7" idx="0"/>
          </p:cNvCxnSpPr>
          <p:nvPr/>
        </p:nvCxnSpPr>
        <p:spPr>
          <a:xfrm rot="16200000" flipH="1">
            <a:off x="4786314" y="2428868"/>
            <a:ext cx="571504" cy="17145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4"/>
            <a:endCxn id="18" idx="0"/>
          </p:cNvCxnSpPr>
          <p:nvPr/>
        </p:nvCxnSpPr>
        <p:spPr>
          <a:xfrm rot="5400000">
            <a:off x="3929058" y="3286124"/>
            <a:ext cx="57150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4" idx="4"/>
            <a:endCxn id="26" idx="0"/>
          </p:cNvCxnSpPr>
          <p:nvPr/>
        </p:nvCxnSpPr>
        <p:spPr>
          <a:xfrm rot="5400000">
            <a:off x="2428860" y="4286256"/>
            <a:ext cx="57150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4"/>
            <a:endCxn id="8" idx="0"/>
          </p:cNvCxnSpPr>
          <p:nvPr/>
        </p:nvCxnSpPr>
        <p:spPr>
          <a:xfrm rot="5400000">
            <a:off x="5643570" y="4286256"/>
            <a:ext cx="57150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4"/>
            <a:endCxn id="16" idx="0"/>
          </p:cNvCxnSpPr>
          <p:nvPr/>
        </p:nvCxnSpPr>
        <p:spPr>
          <a:xfrm rot="5400000">
            <a:off x="5750727" y="5179231"/>
            <a:ext cx="35719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4"/>
            <a:endCxn id="28" idx="0"/>
          </p:cNvCxnSpPr>
          <p:nvPr/>
        </p:nvCxnSpPr>
        <p:spPr>
          <a:xfrm rot="5400000">
            <a:off x="5750727" y="5965049"/>
            <a:ext cx="35719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4"/>
            <a:endCxn id="20" idx="0"/>
          </p:cNvCxnSpPr>
          <p:nvPr/>
        </p:nvCxnSpPr>
        <p:spPr>
          <a:xfrm rot="5400000">
            <a:off x="4071934" y="4143380"/>
            <a:ext cx="285752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0" idx="4"/>
            <a:endCxn id="22" idx="0"/>
          </p:cNvCxnSpPr>
          <p:nvPr/>
        </p:nvCxnSpPr>
        <p:spPr>
          <a:xfrm rot="5400000">
            <a:off x="4036215" y="4893479"/>
            <a:ext cx="35719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43438" y="28572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624019" y="113084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43438" y="184522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643438" y="255960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Ch=3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38531" y="357187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409969" y="46313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409969" y="621508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481407" y="534568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552581" y="357187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500562" y="434555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552581" y="507207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14480" y="363117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623623" y="457200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Ch=1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31" y="1285860"/>
            <a:ext cx="5715044" cy="342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/>
              <a:t>Coding</a:t>
            </a:r>
            <a:endParaRPr lang="en-US" sz="5400" dirty="0"/>
          </a:p>
          <a:p>
            <a:r>
              <a:rPr lang="en-IN" sz="5400" dirty="0" err="1"/>
              <a:t>Codezen</a:t>
            </a:r>
            <a:endParaRPr lang="en-US" sz="5400" dirty="0"/>
          </a:p>
          <a:p>
            <a:r>
              <a:rPr lang="en-IN" sz="5400" dirty="0" err="1"/>
              <a:t>Codingn</a:t>
            </a:r>
            <a:endParaRPr lang="en-US" sz="5400" dirty="0"/>
          </a:p>
          <a:p>
            <a:r>
              <a:rPr lang="en-IN" sz="5400" dirty="0"/>
              <a:t>Coders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2000232" y="1142983"/>
            <a:ext cx="1143008" cy="3585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919792950661</dc:creator>
  <cp:lastModifiedBy>919792950661</cp:lastModifiedBy>
  <cp:revision>1</cp:revision>
  <dcterms:created xsi:type="dcterms:W3CDTF">2022-04-11T19:17:25Z</dcterms:created>
  <dcterms:modified xsi:type="dcterms:W3CDTF">2022-04-11T19:50:45Z</dcterms:modified>
</cp:coreProperties>
</file>