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633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2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705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7AD587-C429-DF44-899E-65E0B118C60F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F3759B-24FC-9B42-9DF1-6D7FE63ECC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B2B6-63C7-AB46-8803-253F861A5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US" sz="4800" dirty="0"/>
              <a:t>CASE STUDY ON 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8BD65-FE7F-5C49-B26D-15A336C11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5" y="1231506"/>
            <a:ext cx="3207933" cy="43949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MADEBY :- PRANJAL PATEL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C27C-0D18-7043-9828-7AE20287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F312-477E-ED49-92CF-3D9CE9DD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highlights the usage of hospital management system in a very effective way.</a:t>
            </a:r>
          </a:p>
          <a:p>
            <a:r>
              <a:rPr lang="en-US" dirty="0"/>
              <a:t>As I am new to these technologies, I tried to incorporate basic things which can work effectively and can be useful for this system</a:t>
            </a:r>
          </a:p>
        </p:txBody>
      </p:sp>
    </p:spTree>
    <p:extLst>
      <p:ext uri="{BB962C8B-B14F-4D97-AF65-F5344CB8AC3E}">
        <p14:creationId xmlns:p14="http://schemas.microsoft.com/office/powerpoint/2010/main" val="69739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8762-8A3C-664D-84C8-553D84C6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CA78-6668-0D49-BC8D-1D7A9BEF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866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8A61-B765-F242-9D83-457FB06D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A2EBE1-B5EF-4C7B-8E0A-F22806AE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MONGODB - 4.4.0</a:t>
            </a:r>
          </a:p>
          <a:p>
            <a:pPr lvl="0"/>
            <a:r>
              <a:rPr lang="en-US" dirty="0"/>
              <a:t>EXPRESSJS – 4.17.2</a:t>
            </a:r>
          </a:p>
          <a:p>
            <a:pPr lvl="0"/>
            <a:r>
              <a:rPr lang="en-US" dirty="0"/>
              <a:t>ANGULAR – 13.2.1</a:t>
            </a:r>
          </a:p>
          <a:p>
            <a:pPr lvl="0"/>
            <a:r>
              <a:rPr lang="en-US" dirty="0"/>
              <a:t>NODEJS – 16.13.2(LTS)</a:t>
            </a:r>
          </a:p>
          <a:p>
            <a:endParaRPr lang="en-US" dirty="0"/>
          </a:p>
        </p:txBody>
      </p:sp>
      <p:pic>
        <p:nvPicPr>
          <p:cNvPr id="4" name="Picture 10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5084FCF-25D4-374E-844A-126624249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" r="2" b="2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EB3B-578E-384C-B88E-D0E59E7C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5C9-E3AB-644E-8497-76AC0A34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063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7688-C79D-A84E-9310-C02E3EA2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3B81-A315-4548-BA2D-82F6ADF5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ADMIN DASHBOARD:-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VIEW PATIENTS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REQUEST A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APPROVE A DOCTORS LEAVE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ABOUT US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ADD A PATIENT</a:t>
            </a:r>
          </a:p>
          <a:p>
            <a:pPr marL="457200" indent="-457200"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DELETE A PATIENT</a:t>
            </a:r>
          </a:p>
          <a:p>
            <a:pPr marL="457200" indent="-457200"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94FB-58FA-B64F-8BFE-AFBC058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" sz="8800" dirty="0">
                <a:solidFill>
                  <a:schemeClr val="accent3"/>
                </a:solidFill>
              </a:rPr>
              <a:t>3</a:t>
            </a:r>
            <a:br>
              <a:rPr lang="en" sz="8800" dirty="0">
                <a:solidFill>
                  <a:schemeClr val="accent3"/>
                </a:solidFill>
              </a:rPr>
            </a:br>
            <a:br>
              <a:rPr lang="en" sz="8800" dirty="0">
                <a:solidFill>
                  <a:schemeClr val="accent3"/>
                </a:solidFill>
              </a:rPr>
            </a:br>
            <a:br>
              <a:rPr lang="en" sz="8800" dirty="0">
                <a:solidFill>
                  <a:schemeClr val="accent3"/>
                </a:solidFill>
              </a:rPr>
            </a:br>
            <a:r>
              <a:rPr lang="en-IN" dirty="0"/>
              <a:t>ARCHITECTURE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7DF-D636-7443-929E-340E86FC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362" y="613612"/>
            <a:ext cx="10178322" cy="35935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98AC-E9AD-1A41-9563-04FA52E5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ow MEAN Stack development powers new-age enterprise applications">
            <a:extLst>
              <a:ext uri="{FF2B5EF4-FFF2-40B4-BE49-F238E27FC236}">
                <a16:creationId xmlns:a16="http://schemas.microsoft.com/office/drawing/2014/main" id="{A6303E4F-E5B1-9F43-8F2E-BAD6F5587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79" y="2286000"/>
            <a:ext cx="6261191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E0B8-0509-B64C-8273-0CD498B8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3CC2-1EE6-5443-BAAF-9F9E2D20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EFFE-5771-8645-95B0-B4315F6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25EAC3-189D-344E-AF11-E9ADBC8C6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1" y="2286000"/>
            <a:ext cx="6547818" cy="3786188"/>
          </a:xfrm>
        </p:spPr>
      </p:pic>
    </p:spTree>
    <p:extLst>
      <p:ext uri="{BB962C8B-B14F-4D97-AF65-F5344CB8AC3E}">
        <p14:creationId xmlns:p14="http://schemas.microsoft.com/office/powerpoint/2010/main" val="510111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{6AE0CFDB-0091-F64D-BD1B-0C1C99939201}tf10001071_mac</Template>
  <TotalTime>112</TotalTime>
  <Words>103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CASE STUDY ON HOSPITAL MANAGEMENT SYSTEM</vt:lpstr>
      <vt:lpstr>1.</vt:lpstr>
      <vt:lpstr>PowerPoint Presentation</vt:lpstr>
      <vt:lpstr>2.</vt:lpstr>
      <vt:lpstr>PowerPoint Presentation</vt:lpstr>
      <vt:lpstr>3   ARCHITECTURE DIAGRAM</vt:lpstr>
      <vt:lpstr>PowerPoint Presentation</vt:lpstr>
      <vt:lpstr>PROJECT DIAGRAM</vt:lpstr>
      <vt:lpstr>PowerPoint Presentation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HOSPITAL MANAGEMENT SYSTEM</dc:title>
  <dc:creator>Pranjal Patel</dc:creator>
  <cp:lastModifiedBy>Pranjal Patel</cp:lastModifiedBy>
  <cp:revision>3</cp:revision>
  <dcterms:created xsi:type="dcterms:W3CDTF">2022-02-06T13:06:29Z</dcterms:created>
  <dcterms:modified xsi:type="dcterms:W3CDTF">2022-02-07T10:22:37Z</dcterms:modified>
</cp:coreProperties>
</file>