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67" r:id="rId10"/>
    <p:sldId id="268" r:id="rId11"/>
    <p:sldId id="269" r:id="rId12"/>
    <p:sldId id="270" r:id="rId13"/>
    <p:sldId id="271" r:id="rId14"/>
  </p:sldIdLst>
  <p:sldSz cx="18288000" cy="10287000"/>
  <p:notesSz cx="18288000" cy="10287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0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3400" b="0" i="0">
                <a:solidFill>
                  <a:schemeClr val="bg1"/>
                </a:solidFill>
                <a:latin typeface="Verdana" panose="020B0604030504040204"/>
                <a:cs typeface="Verdana" panose="020B060403050404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3400" b="0" i="0">
                <a:solidFill>
                  <a:schemeClr val="bg1"/>
                </a:solidFill>
                <a:latin typeface="Verdana" panose="020B0604030504040204"/>
                <a:cs typeface="Verdana" panose="020B0604030504040204"/>
              </a:defRPr>
            </a:lvl1pPr>
          </a:lstStyle>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B1B1B"/>
          </a:solidFill>
        </p:spPr>
        <p:txBody>
          <a:bodyPr wrap="square" lIns="0" tIns="0" rIns="0" bIns="0" rtlCol="0"/>
          <a:lstStyle/>
          <a:p/>
        </p:txBody>
      </p:sp>
      <p:sp>
        <p:nvSpPr>
          <p:cNvPr id="17" name="bg object 17"/>
          <p:cNvSpPr/>
          <p:nvPr/>
        </p:nvSpPr>
        <p:spPr>
          <a:xfrm>
            <a:off x="16755682" y="1028699"/>
            <a:ext cx="1532890" cy="2697480"/>
          </a:xfrm>
          <a:custGeom>
            <a:avLst/>
            <a:gdLst/>
            <a:ahLst/>
            <a:cxnLst/>
            <a:rect l="l" t="t" r="r" b="b"/>
            <a:pathLst>
              <a:path w="1532890" h="2697479">
                <a:moveTo>
                  <a:pt x="790448" y="2696928"/>
                </a:moveTo>
                <a:lnTo>
                  <a:pt x="786781" y="2696928"/>
                </a:lnTo>
                <a:lnTo>
                  <a:pt x="783701" y="2695727"/>
                </a:lnTo>
                <a:lnTo>
                  <a:pt x="1833" y="1881488"/>
                </a:lnTo>
                <a:lnTo>
                  <a:pt x="752" y="1879628"/>
                </a:lnTo>
                <a:lnTo>
                  <a:pt x="258" y="1877508"/>
                </a:lnTo>
                <a:lnTo>
                  <a:pt x="188" y="1876919"/>
                </a:lnTo>
                <a:lnTo>
                  <a:pt x="0" y="1876024"/>
                </a:lnTo>
                <a:lnTo>
                  <a:pt x="0" y="1874211"/>
                </a:lnTo>
                <a:lnTo>
                  <a:pt x="26871" y="1111974"/>
                </a:lnTo>
                <a:lnTo>
                  <a:pt x="26989" y="1110843"/>
                </a:lnTo>
                <a:lnTo>
                  <a:pt x="27153" y="1110089"/>
                </a:lnTo>
                <a:lnTo>
                  <a:pt x="27530" y="1108441"/>
                </a:lnTo>
                <a:lnTo>
                  <a:pt x="28211" y="1106981"/>
                </a:lnTo>
                <a:lnTo>
                  <a:pt x="383422" y="621188"/>
                </a:lnTo>
                <a:lnTo>
                  <a:pt x="307744" y="13282"/>
                </a:lnTo>
                <a:lnTo>
                  <a:pt x="317383" y="212"/>
                </a:lnTo>
                <a:lnTo>
                  <a:pt x="318382" y="0"/>
                </a:lnTo>
                <a:lnTo>
                  <a:pt x="319251" y="0"/>
                </a:lnTo>
                <a:lnTo>
                  <a:pt x="319428" y="23"/>
                </a:lnTo>
                <a:lnTo>
                  <a:pt x="320909" y="23"/>
                </a:lnTo>
                <a:lnTo>
                  <a:pt x="322343" y="306"/>
                </a:lnTo>
                <a:lnTo>
                  <a:pt x="323660" y="824"/>
                </a:lnTo>
                <a:lnTo>
                  <a:pt x="432996" y="40767"/>
                </a:lnTo>
                <a:lnTo>
                  <a:pt x="364402" y="40767"/>
                </a:lnTo>
                <a:lnTo>
                  <a:pt x="368386" y="44818"/>
                </a:lnTo>
                <a:lnTo>
                  <a:pt x="335368" y="44818"/>
                </a:lnTo>
                <a:lnTo>
                  <a:pt x="406250" y="614382"/>
                </a:lnTo>
                <a:lnTo>
                  <a:pt x="529248" y="637297"/>
                </a:lnTo>
                <a:lnTo>
                  <a:pt x="400796" y="637297"/>
                </a:lnTo>
                <a:lnTo>
                  <a:pt x="71093" y="1088210"/>
                </a:lnTo>
                <a:lnTo>
                  <a:pt x="139290" y="1088210"/>
                </a:lnTo>
                <a:lnTo>
                  <a:pt x="61948" y="1116660"/>
                </a:lnTo>
                <a:lnTo>
                  <a:pt x="86589" y="1136914"/>
                </a:lnTo>
                <a:lnTo>
                  <a:pt x="49511" y="1136914"/>
                </a:lnTo>
                <a:lnTo>
                  <a:pt x="24168" y="1856241"/>
                </a:lnTo>
                <a:lnTo>
                  <a:pt x="81215" y="1856241"/>
                </a:lnTo>
                <a:lnTo>
                  <a:pt x="64699" y="1863731"/>
                </a:lnTo>
                <a:lnTo>
                  <a:pt x="1104869" y="1877438"/>
                </a:lnTo>
                <a:lnTo>
                  <a:pt x="1221992" y="1877438"/>
                </a:lnTo>
                <a:lnTo>
                  <a:pt x="1194687" y="1886952"/>
                </a:lnTo>
                <a:lnTo>
                  <a:pt x="39731" y="1886952"/>
                </a:lnTo>
                <a:lnTo>
                  <a:pt x="786381" y="2664545"/>
                </a:lnTo>
                <a:lnTo>
                  <a:pt x="812205" y="2664545"/>
                </a:lnTo>
                <a:lnTo>
                  <a:pt x="808551" y="2672600"/>
                </a:lnTo>
                <a:lnTo>
                  <a:pt x="1346797" y="2672600"/>
                </a:lnTo>
                <a:lnTo>
                  <a:pt x="790448" y="2696928"/>
                </a:lnTo>
                <a:close/>
              </a:path>
              <a:path w="1532890" h="2697479">
                <a:moveTo>
                  <a:pt x="1532318" y="467420"/>
                </a:moveTo>
                <a:lnTo>
                  <a:pt x="364402" y="40767"/>
                </a:lnTo>
                <a:lnTo>
                  <a:pt x="432996" y="40767"/>
                </a:lnTo>
                <a:lnTo>
                  <a:pt x="1532318" y="442376"/>
                </a:lnTo>
                <a:lnTo>
                  <a:pt x="1532318" y="467420"/>
                </a:lnTo>
                <a:close/>
              </a:path>
              <a:path w="1532890" h="2697479">
                <a:moveTo>
                  <a:pt x="1038177" y="725968"/>
                </a:moveTo>
                <a:lnTo>
                  <a:pt x="1005187" y="725968"/>
                </a:lnTo>
                <a:lnTo>
                  <a:pt x="335368" y="44818"/>
                </a:lnTo>
                <a:lnTo>
                  <a:pt x="368386" y="44818"/>
                </a:lnTo>
                <a:lnTo>
                  <a:pt x="1038177" y="725968"/>
                </a:lnTo>
                <a:close/>
              </a:path>
              <a:path w="1532890" h="2697479">
                <a:moveTo>
                  <a:pt x="1124656" y="731079"/>
                </a:moveTo>
                <a:lnTo>
                  <a:pt x="1043203" y="731079"/>
                </a:lnTo>
                <a:lnTo>
                  <a:pt x="1532318" y="583270"/>
                </a:lnTo>
                <a:lnTo>
                  <a:pt x="1532318" y="607887"/>
                </a:lnTo>
                <a:lnTo>
                  <a:pt x="1124656" y="731079"/>
                </a:lnTo>
                <a:close/>
              </a:path>
              <a:path w="1532890" h="2697479">
                <a:moveTo>
                  <a:pt x="139290" y="1088210"/>
                </a:moveTo>
                <a:lnTo>
                  <a:pt x="71093" y="1088210"/>
                </a:lnTo>
                <a:lnTo>
                  <a:pt x="995572" y="748130"/>
                </a:lnTo>
                <a:lnTo>
                  <a:pt x="400796" y="637297"/>
                </a:lnTo>
                <a:lnTo>
                  <a:pt x="529248" y="637297"/>
                </a:lnTo>
                <a:lnTo>
                  <a:pt x="1005187" y="725968"/>
                </a:lnTo>
                <a:lnTo>
                  <a:pt x="1038177" y="725968"/>
                </a:lnTo>
                <a:lnTo>
                  <a:pt x="1043203" y="731079"/>
                </a:lnTo>
                <a:lnTo>
                  <a:pt x="1124656" y="731079"/>
                </a:lnTo>
                <a:lnTo>
                  <a:pt x="1056462" y="751686"/>
                </a:lnTo>
                <a:lnTo>
                  <a:pt x="1063241" y="765534"/>
                </a:lnTo>
                <a:lnTo>
                  <a:pt x="1016496" y="765534"/>
                </a:lnTo>
                <a:lnTo>
                  <a:pt x="139290" y="1088210"/>
                </a:lnTo>
                <a:close/>
              </a:path>
              <a:path w="1532890" h="2697479">
                <a:moveTo>
                  <a:pt x="676759" y="1577441"/>
                </a:moveTo>
                <a:lnTo>
                  <a:pt x="622541" y="1577441"/>
                </a:lnTo>
                <a:lnTo>
                  <a:pt x="1016496" y="765534"/>
                </a:lnTo>
                <a:lnTo>
                  <a:pt x="1063241" y="765534"/>
                </a:lnTo>
                <a:lnTo>
                  <a:pt x="1066042" y="771257"/>
                </a:lnTo>
                <a:lnTo>
                  <a:pt x="1039864" y="771257"/>
                </a:lnTo>
                <a:lnTo>
                  <a:pt x="655666" y="1563075"/>
                </a:lnTo>
                <a:lnTo>
                  <a:pt x="698840" y="1563075"/>
                </a:lnTo>
                <a:lnTo>
                  <a:pt x="676759" y="1577441"/>
                </a:lnTo>
                <a:close/>
              </a:path>
              <a:path w="1532890" h="2697479">
                <a:moveTo>
                  <a:pt x="698840" y="1563075"/>
                </a:moveTo>
                <a:lnTo>
                  <a:pt x="655666" y="1563075"/>
                </a:lnTo>
                <a:lnTo>
                  <a:pt x="1241038" y="1182251"/>
                </a:lnTo>
                <a:lnTo>
                  <a:pt x="1039864" y="771257"/>
                </a:lnTo>
                <a:lnTo>
                  <a:pt x="1066042" y="771257"/>
                </a:lnTo>
                <a:lnTo>
                  <a:pt x="1258247" y="1163928"/>
                </a:lnTo>
                <a:lnTo>
                  <a:pt x="1287574" y="1163928"/>
                </a:lnTo>
                <a:lnTo>
                  <a:pt x="1277220" y="1177847"/>
                </a:lnTo>
                <a:lnTo>
                  <a:pt x="1451572" y="1205614"/>
                </a:lnTo>
                <a:lnTo>
                  <a:pt x="1301835" y="1205614"/>
                </a:lnTo>
                <a:lnTo>
                  <a:pt x="1304440" y="1207545"/>
                </a:lnTo>
                <a:lnTo>
                  <a:pt x="1264901" y="1207545"/>
                </a:lnTo>
                <a:lnTo>
                  <a:pt x="1264449" y="1210559"/>
                </a:lnTo>
                <a:lnTo>
                  <a:pt x="1240662" y="1210559"/>
                </a:lnTo>
                <a:lnTo>
                  <a:pt x="698840" y="1563075"/>
                </a:lnTo>
                <a:close/>
              </a:path>
              <a:path w="1532890" h="2697479">
                <a:moveTo>
                  <a:pt x="1287574" y="1163928"/>
                </a:moveTo>
                <a:lnTo>
                  <a:pt x="1258247" y="1163928"/>
                </a:lnTo>
                <a:lnTo>
                  <a:pt x="1532318" y="795506"/>
                </a:lnTo>
                <a:lnTo>
                  <a:pt x="1532318" y="834926"/>
                </a:lnTo>
                <a:lnTo>
                  <a:pt x="1287574" y="1163928"/>
                </a:lnTo>
                <a:close/>
              </a:path>
              <a:path w="1532890" h="2697479">
                <a:moveTo>
                  <a:pt x="81215" y="1856241"/>
                </a:moveTo>
                <a:lnTo>
                  <a:pt x="24168" y="1856241"/>
                </a:lnTo>
                <a:lnTo>
                  <a:pt x="604532" y="1593103"/>
                </a:lnTo>
                <a:lnTo>
                  <a:pt x="49511" y="1136914"/>
                </a:lnTo>
                <a:lnTo>
                  <a:pt x="86589" y="1136914"/>
                </a:lnTo>
                <a:lnTo>
                  <a:pt x="622541" y="1577441"/>
                </a:lnTo>
                <a:lnTo>
                  <a:pt x="676759" y="1577441"/>
                </a:lnTo>
                <a:lnTo>
                  <a:pt x="664271" y="1585566"/>
                </a:lnTo>
                <a:lnTo>
                  <a:pt x="1181699" y="1603866"/>
                </a:lnTo>
                <a:lnTo>
                  <a:pt x="1205474" y="1603866"/>
                </a:lnTo>
                <a:lnTo>
                  <a:pt x="1205350" y="1604690"/>
                </a:lnTo>
                <a:lnTo>
                  <a:pt x="1332506" y="1609188"/>
                </a:lnTo>
                <a:lnTo>
                  <a:pt x="626044" y="1609188"/>
                </a:lnTo>
                <a:lnTo>
                  <a:pt x="81215" y="1856241"/>
                </a:lnTo>
                <a:close/>
              </a:path>
              <a:path w="1532890" h="2697479">
                <a:moveTo>
                  <a:pt x="1532318" y="1242320"/>
                </a:moveTo>
                <a:lnTo>
                  <a:pt x="1301835" y="1205614"/>
                </a:lnTo>
                <a:lnTo>
                  <a:pt x="1451572" y="1205614"/>
                </a:lnTo>
                <a:lnTo>
                  <a:pt x="1532318" y="1218473"/>
                </a:lnTo>
                <a:lnTo>
                  <a:pt x="1532318" y="1242320"/>
                </a:lnTo>
                <a:close/>
              </a:path>
              <a:path w="1532890" h="2697479">
                <a:moveTo>
                  <a:pt x="1532318" y="1405780"/>
                </a:moveTo>
                <a:lnTo>
                  <a:pt x="1264901" y="1207545"/>
                </a:lnTo>
                <a:lnTo>
                  <a:pt x="1304440" y="1207545"/>
                </a:lnTo>
                <a:lnTo>
                  <a:pt x="1532318" y="1376471"/>
                </a:lnTo>
                <a:lnTo>
                  <a:pt x="1532318" y="1405780"/>
                </a:lnTo>
                <a:close/>
              </a:path>
              <a:path w="1532890" h="2697479">
                <a:moveTo>
                  <a:pt x="1205474" y="1603866"/>
                </a:moveTo>
                <a:lnTo>
                  <a:pt x="1181699" y="1603866"/>
                </a:lnTo>
                <a:lnTo>
                  <a:pt x="1240662" y="1210559"/>
                </a:lnTo>
                <a:lnTo>
                  <a:pt x="1264449" y="1210559"/>
                </a:lnTo>
                <a:lnTo>
                  <a:pt x="1205474" y="1603866"/>
                </a:lnTo>
                <a:close/>
              </a:path>
              <a:path w="1532890" h="2697479">
                <a:moveTo>
                  <a:pt x="1221992" y="1877438"/>
                </a:moveTo>
                <a:lnTo>
                  <a:pt x="1104869" y="1877438"/>
                </a:lnTo>
                <a:lnTo>
                  <a:pt x="626044" y="1609188"/>
                </a:lnTo>
                <a:lnTo>
                  <a:pt x="1332506" y="1609188"/>
                </a:lnTo>
                <a:lnTo>
                  <a:pt x="1341161" y="1609495"/>
                </a:lnTo>
                <a:lnTo>
                  <a:pt x="674733" y="1609495"/>
                </a:lnTo>
                <a:lnTo>
                  <a:pt x="1141615" y="1871220"/>
                </a:lnTo>
                <a:lnTo>
                  <a:pt x="1165378" y="1871220"/>
                </a:lnTo>
                <a:lnTo>
                  <a:pt x="1165219" y="1872280"/>
                </a:lnTo>
                <a:lnTo>
                  <a:pt x="1236794" y="1872280"/>
                </a:lnTo>
                <a:lnTo>
                  <a:pt x="1221992" y="1877438"/>
                </a:lnTo>
                <a:close/>
              </a:path>
              <a:path w="1532890" h="2697479">
                <a:moveTo>
                  <a:pt x="1165378" y="1871220"/>
                </a:moveTo>
                <a:lnTo>
                  <a:pt x="1141615" y="1871220"/>
                </a:lnTo>
                <a:lnTo>
                  <a:pt x="1178196" y="1627276"/>
                </a:lnTo>
                <a:lnTo>
                  <a:pt x="674733" y="1609495"/>
                </a:lnTo>
                <a:lnTo>
                  <a:pt x="1341161" y="1609495"/>
                </a:lnTo>
                <a:lnTo>
                  <a:pt x="1532318" y="1616257"/>
                </a:lnTo>
                <a:lnTo>
                  <a:pt x="1532318" y="1628100"/>
                </a:lnTo>
                <a:lnTo>
                  <a:pt x="1201824" y="1628100"/>
                </a:lnTo>
                <a:lnTo>
                  <a:pt x="1165378" y="1871220"/>
                </a:lnTo>
                <a:close/>
              </a:path>
              <a:path w="1532890" h="2697479">
                <a:moveTo>
                  <a:pt x="1532318" y="1639767"/>
                </a:moveTo>
                <a:lnTo>
                  <a:pt x="1201824" y="1628100"/>
                </a:lnTo>
                <a:lnTo>
                  <a:pt x="1532318" y="1628100"/>
                </a:lnTo>
                <a:lnTo>
                  <a:pt x="1532318" y="1639767"/>
                </a:lnTo>
                <a:close/>
              </a:path>
              <a:path w="1532890" h="2697479">
                <a:moveTo>
                  <a:pt x="1236794" y="1872280"/>
                </a:moveTo>
                <a:lnTo>
                  <a:pt x="1165219" y="1872280"/>
                </a:lnTo>
                <a:lnTo>
                  <a:pt x="1532318" y="1744368"/>
                </a:lnTo>
                <a:lnTo>
                  <a:pt x="1532318" y="1769301"/>
                </a:lnTo>
                <a:lnTo>
                  <a:pt x="1236794" y="1872280"/>
                </a:lnTo>
                <a:close/>
              </a:path>
              <a:path w="1532890" h="2697479">
                <a:moveTo>
                  <a:pt x="812205" y="2664545"/>
                </a:moveTo>
                <a:lnTo>
                  <a:pt x="786381" y="2664545"/>
                </a:lnTo>
                <a:lnTo>
                  <a:pt x="1132564" y="1901366"/>
                </a:lnTo>
                <a:lnTo>
                  <a:pt x="39731" y="1886952"/>
                </a:lnTo>
                <a:lnTo>
                  <a:pt x="1194687" y="1886952"/>
                </a:lnTo>
                <a:lnTo>
                  <a:pt x="1174411" y="1894018"/>
                </a:lnTo>
                <a:lnTo>
                  <a:pt x="1192402" y="1908525"/>
                </a:lnTo>
                <a:lnTo>
                  <a:pt x="1155157" y="1908525"/>
                </a:lnTo>
                <a:lnTo>
                  <a:pt x="812205" y="2664545"/>
                </a:lnTo>
                <a:close/>
              </a:path>
              <a:path w="1532890" h="2697479">
                <a:moveTo>
                  <a:pt x="1532318" y="2212757"/>
                </a:moveTo>
                <a:lnTo>
                  <a:pt x="1155157" y="1908525"/>
                </a:lnTo>
                <a:lnTo>
                  <a:pt x="1192402" y="1908525"/>
                </a:lnTo>
                <a:lnTo>
                  <a:pt x="1532318" y="2182637"/>
                </a:lnTo>
                <a:lnTo>
                  <a:pt x="1532318" y="2212757"/>
                </a:lnTo>
                <a:close/>
              </a:path>
              <a:path w="1532890" h="2697479">
                <a:moveTo>
                  <a:pt x="1346797" y="2672600"/>
                </a:moveTo>
                <a:lnTo>
                  <a:pt x="808551" y="2672600"/>
                </a:lnTo>
                <a:lnTo>
                  <a:pt x="1532318" y="2640962"/>
                </a:lnTo>
                <a:lnTo>
                  <a:pt x="1532318" y="2664487"/>
                </a:lnTo>
                <a:lnTo>
                  <a:pt x="1346797" y="2672600"/>
                </a:lnTo>
                <a:close/>
              </a:path>
            </a:pathLst>
          </a:custGeom>
          <a:solidFill>
            <a:srgbClr val="808185"/>
          </a:solidFill>
        </p:spPr>
        <p:txBody>
          <a:bodyPr wrap="square" lIns="0" tIns="0" rIns="0" bIns="0" rtlCol="0"/>
          <a:lstStyle/>
          <a:p/>
        </p:txBody>
      </p:sp>
      <p:sp>
        <p:nvSpPr>
          <p:cNvPr id="18" name="bg object 18"/>
          <p:cNvSpPr/>
          <p:nvPr/>
        </p:nvSpPr>
        <p:spPr>
          <a:xfrm>
            <a:off x="14837748" y="8184193"/>
            <a:ext cx="3450590" cy="2103120"/>
          </a:xfrm>
          <a:custGeom>
            <a:avLst/>
            <a:gdLst/>
            <a:ahLst/>
            <a:cxnLst/>
            <a:rect l="l" t="t" r="r" b="b"/>
            <a:pathLst>
              <a:path w="3450590" h="2103120">
                <a:moveTo>
                  <a:pt x="651183" y="2102806"/>
                </a:moveTo>
                <a:lnTo>
                  <a:pt x="625035" y="2102806"/>
                </a:lnTo>
                <a:lnTo>
                  <a:pt x="1434" y="818972"/>
                </a:lnTo>
                <a:lnTo>
                  <a:pt x="1316" y="818807"/>
                </a:lnTo>
                <a:lnTo>
                  <a:pt x="1151" y="818407"/>
                </a:lnTo>
                <a:lnTo>
                  <a:pt x="141" y="815981"/>
                </a:lnTo>
                <a:lnTo>
                  <a:pt x="943921" y="319944"/>
                </a:lnTo>
                <a:lnTo>
                  <a:pt x="1190045" y="4639"/>
                </a:lnTo>
                <a:lnTo>
                  <a:pt x="1190610" y="3956"/>
                </a:lnTo>
                <a:lnTo>
                  <a:pt x="1190915" y="3650"/>
                </a:lnTo>
                <a:lnTo>
                  <a:pt x="1192232" y="2284"/>
                </a:lnTo>
                <a:lnTo>
                  <a:pt x="1193807" y="1295"/>
                </a:lnTo>
                <a:lnTo>
                  <a:pt x="1195547" y="682"/>
                </a:lnTo>
                <a:lnTo>
                  <a:pt x="1196464" y="400"/>
                </a:lnTo>
                <a:lnTo>
                  <a:pt x="1197404" y="188"/>
                </a:lnTo>
                <a:lnTo>
                  <a:pt x="1198415" y="117"/>
                </a:lnTo>
                <a:lnTo>
                  <a:pt x="1199238" y="0"/>
                </a:lnTo>
                <a:lnTo>
                  <a:pt x="1199990" y="47"/>
                </a:lnTo>
                <a:lnTo>
                  <a:pt x="1200766" y="164"/>
                </a:lnTo>
                <a:lnTo>
                  <a:pt x="1442701" y="26424"/>
                </a:lnTo>
                <a:lnTo>
                  <a:pt x="1224229" y="26424"/>
                </a:lnTo>
                <a:lnTo>
                  <a:pt x="1234902" y="41332"/>
                </a:lnTo>
                <a:lnTo>
                  <a:pt x="1205962" y="41332"/>
                </a:lnTo>
                <a:lnTo>
                  <a:pt x="1203174" y="56711"/>
                </a:lnTo>
                <a:lnTo>
                  <a:pt x="1179278" y="56711"/>
                </a:lnTo>
                <a:lnTo>
                  <a:pt x="966231" y="329600"/>
                </a:lnTo>
                <a:lnTo>
                  <a:pt x="976653" y="344390"/>
                </a:lnTo>
                <a:lnTo>
                  <a:pt x="947870" y="344390"/>
                </a:lnTo>
                <a:lnTo>
                  <a:pt x="106523" y="778252"/>
                </a:lnTo>
                <a:lnTo>
                  <a:pt x="204582" y="778252"/>
                </a:lnTo>
                <a:lnTo>
                  <a:pt x="44574" y="817818"/>
                </a:lnTo>
                <a:lnTo>
                  <a:pt x="88336" y="841204"/>
                </a:lnTo>
                <a:lnTo>
                  <a:pt x="38391" y="841204"/>
                </a:lnTo>
                <a:lnTo>
                  <a:pt x="651183" y="2102806"/>
                </a:lnTo>
                <a:close/>
              </a:path>
              <a:path w="3450590" h="2103120">
                <a:moveTo>
                  <a:pt x="1945808" y="999186"/>
                </a:moveTo>
                <a:lnTo>
                  <a:pt x="1920661" y="999186"/>
                </a:lnTo>
                <a:lnTo>
                  <a:pt x="2247261" y="137492"/>
                </a:lnTo>
                <a:lnTo>
                  <a:pt x="1224229" y="26424"/>
                </a:lnTo>
                <a:lnTo>
                  <a:pt x="1442701" y="26424"/>
                </a:lnTo>
                <a:lnTo>
                  <a:pt x="2264846" y="115660"/>
                </a:lnTo>
                <a:lnTo>
                  <a:pt x="2267267" y="115895"/>
                </a:lnTo>
                <a:lnTo>
                  <a:pt x="2269618" y="116908"/>
                </a:lnTo>
                <a:lnTo>
                  <a:pt x="2271499" y="118604"/>
                </a:lnTo>
                <a:lnTo>
                  <a:pt x="2318335" y="165471"/>
                </a:lnTo>
                <a:lnTo>
                  <a:pt x="2285088" y="165471"/>
                </a:lnTo>
                <a:lnTo>
                  <a:pt x="2285451" y="166955"/>
                </a:lnTo>
                <a:lnTo>
                  <a:pt x="2261249" y="166955"/>
                </a:lnTo>
                <a:lnTo>
                  <a:pt x="1945808" y="999186"/>
                </a:lnTo>
                <a:close/>
              </a:path>
              <a:path w="3450590" h="2103120">
                <a:moveTo>
                  <a:pt x="1911135" y="985880"/>
                </a:moveTo>
                <a:lnTo>
                  <a:pt x="1882223" y="985880"/>
                </a:lnTo>
                <a:lnTo>
                  <a:pt x="1205962" y="41332"/>
                </a:lnTo>
                <a:lnTo>
                  <a:pt x="1234902" y="41332"/>
                </a:lnTo>
                <a:lnTo>
                  <a:pt x="1911135" y="985880"/>
                </a:lnTo>
                <a:close/>
              </a:path>
              <a:path w="3450590" h="2103120">
                <a:moveTo>
                  <a:pt x="1120241" y="514242"/>
                </a:moveTo>
                <a:lnTo>
                  <a:pt x="1096335" y="514242"/>
                </a:lnTo>
                <a:lnTo>
                  <a:pt x="1179278" y="56711"/>
                </a:lnTo>
                <a:lnTo>
                  <a:pt x="1203174" y="56711"/>
                </a:lnTo>
                <a:lnTo>
                  <a:pt x="1120241" y="514242"/>
                </a:lnTo>
                <a:close/>
              </a:path>
              <a:path w="3450590" h="2103120">
                <a:moveTo>
                  <a:pt x="3450253" y="1331459"/>
                </a:moveTo>
                <a:lnTo>
                  <a:pt x="2285088" y="165471"/>
                </a:lnTo>
                <a:lnTo>
                  <a:pt x="2318335" y="165471"/>
                </a:lnTo>
                <a:lnTo>
                  <a:pt x="3450253" y="1298154"/>
                </a:lnTo>
                <a:lnTo>
                  <a:pt x="3450253" y="1331459"/>
                </a:lnTo>
                <a:close/>
              </a:path>
              <a:path w="3450590" h="2103120">
                <a:moveTo>
                  <a:pt x="2498752" y="1038399"/>
                </a:moveTo>
                <a:lnTo>
                  <a:pt x="2474554" y="1038399"/>
                </a:lnTo>
                <a:lnTo>
                  <a:pt x="2261249" y="166955"/>
                </a:lnTo>
                <a:lnTo>
                  <a:pt x="2285451" y="166955"/>
                </a:lnTo>
                <a:lnTo>
                  <a:pt x="2498752" y="1038399"/>
                </a:lnTo>
                <a:close/>
              </a:path>
              <a:path w="3450590" h="2103120">
                <a:moveTo>
                  <a:pt x="204582" y="778252"/>
                </a:moveTo>
                <a:lnTo>
                  <a:pt x="106523" y="778252"/>
                </a:lnTo>
                <a:lnTo>
                  <a:pt x="1083405" y="536663"/>
                </a:lnTo>
                <a:lnTo>
                  <a:pt x="947870" y="344390"/>
                </a:lnTo>
                <a:lnTo>
                  <a:pt x="976653" y="344390"/>
                </a:lnTo>
                <a:lnTo>
                  <a:pt x="1096335" y="514242"/>
                </a:lnTo>
                <a:lnTo>
                  <a:pt x="1120241" y="514242"/>
                </a:lnTo>
                <a:lnTo>
                  <a:pt x="1115942" y="537958"/>
                </a:lnTo>
                <a:lnTo>
                  <a:pt x="1150834" y="558353"/>
                </a:lnTo>
                <a:lnTo>
                  <a:pt x="1093867" y="558353"/>
                </a:lnTo>
                <a:lnTo>
                  <a:pt x="204582" y="778252"/>
                </a:lnTo>
                <a:close/>
              </a:path>
              <a:path w="3450590" h="2103120">
                <a:moveTo>
                  <a:pt x="1308379" y="1480363"/>
                </a:moveTo>
                <a:lnTo>
                  <a:pt x="1284367" y="1480363"/>
                </a:lnTo>
                <a:lnTo>
                  <a:pt x="1093867" y="558353"/>
                </a:lnTo>
                <a:lnTo>
                  <a:pt x="1150834" y="558353"/>
                </a:lnTo>
                <a:lnTo>
                  <a:pt x="1181414" y="576229"/>
                </a:lnTo>
                <a:lnTo>
                  <a:pt x="1134774" y="576229"/>
                </a:lnTo>
                <a:lnTo>
                  <a:pt x="1156407" y="614146"/>
                </a:lnTo>
                <a:lnTo>
                  <a:pt x="1129413" y="614146"/>
                </a:lnTo>
                <a:lnTo>
                  <a:pt x="1308379" y="1480363"/>
                </a:lnTo>
                <a:close/>
              </a:path>
              <a:path w="3450590" h="2103120">
                <a:moveTo>
                  <a:pt x="1585605" y="1298665"/>
                </a:moveTo>
                <a:lnTo>
                  <a:pt x="1546949" y="1298665"/>
                </a:lnTo>
                <a:lnTo>
                  <a:pt x="1902817" y="1025187"/>
                </a:lnTo>
                <a:lnTo>
                  <a:pt x="1134774" y="576229"/>
                </a:lnTo>
                <a:lnTo>
                  <a:pt x="1181414" y="576229"/>
                </a:lnTo>
                <a:lnTo>
                  <a:pt x="1882223" y="985880"/>
                </a:lnTo>
                <a:lnTo>
                  <a:pt x="1911135" y="985880"/>
                </a:lnTo>
                <a:lnTo>
                  <a:pt x="1920661" y="999186"/>
                </a:lnTo>
                <a:lnTo>
                  <a:pt x="1945808" y="999186"/>
                </a:lnTo>
                <a:lnTo>
                  <a:pt x="1940621" y="1012870"/>
                </a:lnTo>
                <a:lnTo>
                  <a:pt x="2429239" y="1036233"/>
                </a:lnTo>
                <a:lnTo>
                  <a:pt x="1935473" y="1036233"/>
                </a:lnTo>
                <a:lnTo>
                  <a:pt x="1935320" y="1047985"/>
                </a:lnTo>
                <a:lnTo>
                  <a:pt x="1911822" y="1047985"/>
                </a:lnTo>
                <a:lnTo>
                  <a:pt x="1585605" y="1298665"/>
                </a:lnTo>
                <a:close/>
              </a:path>
              <a:path w="3450590" h="2103120">
                <a:moveTo>
                  <a:pt x="1347288" y="1481799"/>
                </a:moveTo>
                <a:lnTo>
                  <a:pt x="1308676" y="1481799"/>
                </a:lnTo>
                <a:lnTo>
                  <a:pt x="1528164" y="1313125"/>
                </a:lnTo>
                <a:lnTo>
                  <a:pt x="1129413" y="614146"/>
                </a:lnTo>
                <a:lnTo>
                  <a:pt x="1156407" y="614146"/>
                </a:lnTo>
                <a:lnTo>
                  <a:pt x="1546949" y="1298665"/>
                </a:lnTo>
                <a:lnTo>
                  <a:pt x="1585605" y="1298665"/>
                </a:lnTo>
                <a:lnTo>
                  <a:pt x="1558727" y="1319319"/>
                </a:lnTo>
                <a:lnTo>
                  <a:pt x="1566965" y="1333756"/>
                </a:lnTo>
                <a:lnTo>
                  <a:pt x="1539919" y="1333756"/>
                </a:lnTo>
                <a:lnTo>
                  <a:pt x="1347288" y="1481799"/>
                </a:lnTo>
                <a:close/>
              </a:path>
              <a:path w="3450590" h="2103120">
                <a:moveTo>
                  <a:pt x="909390" y="2102806"/>
                </a:moveTo>
                <a:lnTo>
                  <a:pt x="880979" y="2102806"/>
                </a:lnTo>
                <a:lnTo>
                  <a:pt x="1283967" y="1506693"/>
                </a:lnTo>
                <a:lnTo>
                  <a:pt x="38391" y="841204"/>
                </a:lnTo>
                <a:lnTo>
                  <a:pt x="88336" y="841204"/>
                </a:lnTo>
                <a:lnTo>
                  <a:pt x="1284367" y="1480363"/>
                </a:lnTo>
                <a:lnTo>
                  <a:pt x="1308379" y="1480363"/>
                </a:lnTo>
                <a:lnTo>
                  <a:pt x="1308676" y="1481799"/>
                </a:lnTo>
                <a:lnTo>
                  <a:pt x="1347288" y="1481799"/>
                </a:lnTo>
                <a:lnTo>
                  <a:pt x="1320290" y="1502548"/>
                </a:lnTo>
                <a:lnTo>
                  <a:pt x="1350377" y="1525157"/>
                </a:lnTo>
                <a:lnTo>
                  <a:pt x="1299883" y="1525157"/>
                </a:lnTo>
                <a:lnTo>
                  <a:pt x="909390" y="2102806"/>
                </a:lnTo>
                <a:close/>
              </a:path>
              <a:path w="3450590" h="2103120">
                <a:moveTo>
                  <a:pt x="1951814" y="1920395"/>
                </a:moveTo>
                <a:lnTo>
                  <a:pt x="1923976" y="1920395"/>
                </a:lnTo>
                <a:lnTo>
                  <a:pt x="2468935" y="1061715"/>
                </a:lnTo>
                <a:lnTo>
                  <a:pt x="1935473" y="1036233"/>
                </a:lnTo>
                <a:lnTo>
                  <a:pt x="2429239" y="1036233"/>
                </a:lnTo>
                <a:lnTo>
                  <a:pt x="2474554" y="1038399"/>
                </a:lnTo>
                <a:lnTo>
                  <a:pt x="2498752" y="1038399"/>
                </a:lnTo>
                <a:lnTo>
                  <a:pt x="2499686" y="1042215"/>
                </a:lnTo>
                <a:lnTo>
                  <a:pt x="2587686" y="1077424"/>
                </a:lnTo>
                <a:lnTo>
                  <a:pt x="2524301" y="1077424"/>
                </a:lnTo>
                <a:lnTo>
                  <a:pt x="2527957" y="1082299"/>
                </a:lnTo>
                <a:lnTo>
                  <a:pt x="2483723" y="1082299"/>
                </a:lnTo>
                <a:lnTo>
                  <a:pt x="1951814" y="1920395"/>
                </a:lnTo>
                <a:close/>
              </a:path>
              <a:path w="3450590" h="2103120">
                <a:moveTo>
                  <a:pt x="1924003" y="1918323"/>
                </a:moveTo>
                <a:lnTo>
                  <a:pt x="1900514" y="1918323"/>
                </a:lnTo>
                <a:lnTo>
                  <a:pt x="1911822" y="1047985"/>
                </a:lnTo>
                <a:lnTo>
                  <a:pt x="1935320" y="1047985"/>
                </a:lnTo>
                <a:lnTo>
                  <a:pt x="1924003" y="1918323"/>
                </a:lnTo>
                <a:close/>
              </a:path>
              <a:path w="3450590" h="2103120">
                <a:moveTo>
                  <a:pt x="3450253" y="1447898"/>
                </a:moveTo>
                <a:lnTo>
                  <a:pt x="2524301" y="1077424"/>
                </a:lnTo>
                <a:lnTo>
                  <a:pt x="2587686" y="1077424"/>
                </a:lnTo>
                <a:lnTo>
                  <a:pt x="3450253" y="1422539"/>
                </a:lnTo>
                <a:lnTo>
                  <a:pt x="3450253" y="1447898"/>
                </a:lnTo>
                <a:close/>
              </a:path>
              <a:path w="3450590" h="2103120">
                <a:moveTo>
                  <a:pt x="2702585" y="2102806"/>
                </a:moveTo>
                <a:lnTo>
                  <a:pt x="2678650" y="2102806"/>
                </a:lnTo>
                <a:lnTo>
                  <a:pt x="2483723" y="1082299"/>
                </a:lnTo>
                <a:lnTo>
                  <a:pt x="2527957" y="1082299"/>
                </a:lnTo>
                <a:lnTo>
                  <a:pt x="2540198" y="1098620"/>
                </a:lnTo>
                <a:lnTo>
                  <a:pt x="2510783" y="1098620"/>
                </a:lnTo>
                <a:lnTo>
                  <a:pt x="2702585" y="2102806"/>
                </a:lnTo>
                <a:close/>
              </a:path>
              <a:path w="3450590" h="2103120">
                <a:moveTo>
                  <a:pt x="2874949" y="2102806"/>
                </a:moveTo>
                <a:lnTo>
                  <a:pt x="2849760" y="2102806"/>
                </a:lnTo>
                <a:lnTo>
                  <a:pt x="2991207" y="1739168"/>
                </a:lnTo>
                <a:lnTo>
                  <a:pt x="2510783" y="1098620"/>
                </a:lnTo>
                <a:lnTo>
                  <a:pt x="2540198" y="1098620"/>
                </a:lnTo>
                <a:lnTo>
                  <a:pt x="3008792" y="1723412"/>
                </a:lnTo>
                <a:lnTo>
                  <a:pt x="3081346" y="1723412"/>
                </a:lnTo>
                <a:lnTo>
                  <a:pt x="3013447" y="1746728"/>
                </a:lnTo>
                <a:lnTo>
                  <a:pt x="2874949" y="2102806"/>
                </a:lnTo>
                <a:close/>
              </a:path>
              <a:path w="3450590" h="2103120">
                <a:moveTo>
                  <a:pt x="1900393" y="1918111"/>
                </a:moveTo>
                <a:lnTo>
                  <a:pt x="1873289" y="1918111"/>
                </a:lnTo>
                <a:lnTo>
                  <a:pt x="1539919" y="1333756"/>
                </a:lnTo>
                <a:lnTo>
                  <a:pt x="1566965" y="1333756"/>
                </a:lnTo>
                <a:lnTo>
                  <a:pt x="1900393" y="1918111"/>
                </a:lnTo>
                <a:close/>
              </a:path>
              <a:path w="3450590" h="2103120">
                <a:moveTo>
                  <a:pt x="1642159" y="2102806"/>
                </a:moveTo>
                <a:lnTo>
                  <a:pt x="1615361" y="2102806"/>
                </a:lnTo>
                <a:lnTo>
                  <a:pt x="1299883" y="1525157"/>
                </a:lnTo>
                <a:lnTo>
                  <a:pt x="1350377" y="1525157"/>
                </a:lnTo>
                <a:lnTo>
                  <a:pt x="1376326" y="1544658"/>
                </a:lnTo>
                <a:lnTo>
                  <a:pt x="1337335" y="1544658"/>
                </a:lnTo>
                <a:lnTo>
                  <a:pt x="1642159" y="2102806"/>
                </a:lnTo>
                <a:close/>
              </a:path>
              <a:path w="3450590" h="2103120">
                <a:moveTo>
                  <a:pt x="1941155" y="2102806"/>
                </a:moveTo>
                <a:lnTo>
                  <a:pt x="1917449" y="2102806"/>
                </a:lnTo>
                <a:lnTo>
                  <a:pt x="1900631" y="1968110"/>
                </a:lnTo>
                <a:lnTo>
                  <a:pt x="1337335" y="1544658"/>
                </a:lnTo>
                <a:lnTo>
                  <a:pt x="1376326" y="1544658"/>
                </a:lnTo>
                <a:lnTo>
                  <a:pt x="1873289" y="1918111"/>
                </a:lnTo>
                <a:lnTo>
                  <a:pt x="1900393" y="1918111"/>
                </a:lnTo>
                <a:lnTo>
                  <a:pt x="1900514" y="1918323"/>
                </a:lnTo>
                <a:lnTo>
                  <a:pt x="1924003" y="1918323"/>
                </a:lnTo>
                <a:lnTo>
                  <a:pt x="1923976" y="1920395"/>
                </a:lnTo>
                <a:lnTo>
                  <a:pt x="1951814" y="1920395"/>
                </a:lnTo>
                <a:lnTo>
                  <a:pt x="1928467" y="1957182"/>
                </a:lnTo>
                <a:lnTo>
                  <a:pt x="1976886" y="1982523"/>
                </a:lnTo>
                <a:lnTo>
                  <a:pt x="1926139" y="1982523"/>
                </a:lnTo>
                <a:lnTo>
                  <a:pt x="1941155" y="2102806"/>
                </a:lnTo>
                <a:close/>
              </a:path>
              <a:path w="3450590" h="2103120">
                <a:moveTo>
                  <a:pt x="3081346" y="1723412"/>
                </a:moveTo>
                <a:lnTo>
                  <a:pt x="3008792" y="1723412"/>
                </a:lnTo>
                <a:lnTo>
                  <a:pt x="3450253" y="1571816"/>
                </a:lnTo>
                <a:lnTo>
                  <a:pt x="3450253" y="1596734"/>
                </a:lnTo>
                <a:lnTo>
                  <a:pt x="3081346" y="1723412"/>
                </a:lnTo>
                <a:close/>
              </a:path>
              <a:path w="3450590" h="2103120">
                <a:moveTo>
                  <a:pt x="2206707" y="2102806"/>
                </a:moveTo>
                <a:lnTo>
                  <a:pt x="2155970" y="2102806"/>
                </a:lnTo>
                <a:lnTo>
                  <a:pt x="1926139" y="1982523"/>
                </a:lnTo>
                <a:lnTo>
                  <a:pt x="1976886" y="1982523"/>
                </a:lnTo>
                <a:lnTo>
                  <a:pt x="2206707" y="2102806"/>
                </a:lnTo>
                <a:close/>
              </a:path>
            </a:pathLst>
          </a:custGeom>
          <a:solidFill>
            <a:srgbClr val="FFFFFF"/>
          </a:solidFill>
        </p:spPr>
        <p:txBody>
          <a:bodyPr wrap="square" lIns="0" tIns="0" rIns="0" bIns="0" rtlCol="0"/>
          <a:lstStyle/>
          <a:p/>
        </p:txBody>
      </p:sp>
      <p:sp>
        <p:nvSpPr>
          <p:cNvPr id="19" name="bg object 19"/>
          <p:cNvSpPr/>
          <p:nvPr/>
        </p:nvSpPr>
        <p:spPr>
          <a:xfrm>
            <a:off x="14626887" y="2886684"/>
            <a:ext cx="3661410" cy="2980690"/>
          </a:xfrm>
          <a:custGeom>
            <a:avLst/>
            <a:gdLst/>
            <a:ahLst/>
            <a:cxnLst/>
            <a:rect l="l" t="t" r="r" b="b"/>
            <a:pathLst>
              <a:path w="3661409" h="2980690">
                <a:moveTo>
                  <a:pt x="2134580" y="306"/>
                </a:moveTo>
                <a:lnTo>
                  <a:pt x="2130228" y="306"/>
                </a:lnTo>
                <a:lnTo>
                  <a:pt x="2132039" y="0"/>
                </a:lnTo>
                <a:lnTo>
                  <a:pt x="2133849" y="94"/>
                </a:lnTo>
                <a:lnTo>
                  <a:pt x="2134580" y="306"/>
                </a:lnTo>
                <a:close/>
              </a:path>
              <a:path w="3661409" h="2980690">
                <a:moveTo>
                  <a:pt x="1231846" y="2980179"/>
                </a:moveTo>
                <a:lnTo>
                  <a:pt x="1228249" y="2980179"/>
                </a:lnTo>
                <a:lnTo>
                  <a:pt x="1225381" y="2978931"/>
                </a:lnTo>
                <a:lnTo>
                  <a:pt x="1223241" y="2976882"/>
                </a:lnTo>
                <a:lnTo>
                  <a:pt x="3549" y="1821998"/>
                </a:lnTo>
                <a:lnTo>
                  <a:pt x="0" y="1813684"/>
                </a:lnTo>
                <a:lnTo>
                  <a:pt x="188" y="1810670"/>
                </a:lnTo>
                <a:lnTo>
                  <a:pt x="893" y="1808621"/>
                </a:lnTo>
                <a:lnTo>
                  <a:pt x="2139" y="1806831"/>
                </a:lnTo>
                <a:lnTo>
                  <a:pt x="2680" y="1806101"/>
                </a:lnTo>
                <a:lnTo>
                  <a:pt x="2985" y="1805771"/>
                </a:lnTo>
                <a:lnTo>
                  <a:pt x="825925" y="856654"/>
                </a:lnTo>
                <a:lnTo>
                  <a:pt x="984757" y="417634"/>
                </a:lnTo>
                <a:lnTo>
                  <a:pt x="988613" y="412288"/>
                </a:lnTo>
                <a:lnTo>
                  <a:pt x="989177" y="411864"/>
                </a:lnTo>
                <a:lnTo>
                  <a:pt x="989741" y="411488"/>
                </a:lnTo>
                <a:lnTo>
                  <a:pt x="990870" y="410899"/>
                </a:lnTo>
                <a:lnTo>
                  <a:pt x="991411" y="410663"/>
                </a:lnTo>
                <a:lnTo>
                  <a:pt x="991975" y="410475"/>
                </a:lnTo>
                <a:lnTo>
                  <a:pt x="2128716" y="612"/>
                </a:lnTo>
                <a:lnTo>
                  <a:pt x="2129147" y="494"/>
                </a:lnTo>
                <a:lnTo>
                  <a:pt x="2129406" y="447"/>
                </a:lnTo>
                <a:lnTo>
                  <a:pt x="2129852" y="329"/>
                </a:lnTo>
                <a:lnTo>
                  <a:pt x="2130017" y="282"/>
                </a:lnTo>
                <a:lnTo>
                  <a:pt x="2134580" y="306"/>
                </a:lnTo>
                <a:lnTo>
                  <a:pt x="2135683" y="635"/>
                </a:lnTo>
                <a:lnTo>
                  <a:pt x="2210297" y="29109"/>
                </a:lnTo>
                <a:lnTo>
                  <a:pt x="2119202" y="29109"/>
                </a:lnTo>
                <a:lnTo>
                  <a:pt x="1022655" y="424441"/>
                </a:lnTo>
                <a:lnTo>
                  <a:pt x="1054626" y="444342"/>
                </a:lnTo>
                <a:lnTo>
                  <a:pt x="1010054" y="444342"/>
                </a:lnTo>
                <a:lnTo>
                  <a:pt x="1013178" y="473475"/>
                </a:lnTo>
                <a:lnTo>
                  <a:pt x="989553" y="473475"/>
                </a:lnTo>
                <a:lnTo>
                  <a:pt x="850469" y="857902"/>
                </a:lnTo>
                <a:lnTo>
                  <a:pt x="882364" y="878156"/>
                </a:lnTo>
                <a:lnTo>
                  <a:pt x="838455" y="878156"/>
                </a:lnTo>
                <a:lnTo>
                  <a:pt x="98271" y="1731796"/>
                </a:lnTo>
                <a:lnTo>
                  <a:pt x="136753" y="1731796"/>
                </a:lnTo>
                <a:lnTo>
                  <a:pt x="44668" y="1803063"/>
                </a:lnTo>
                <a:lnTo>
                  <a:pt x="700835" y="1826543"/>
                </a:lnTo>
                <a:lnTo>
                  <a:pt x="42458" y="1826543"/>
                </a:lnTo>
                <a:lnTo>
                  <a:pt x="1225498" y="2946760"/>
                </a:lnTo>
                <a:lnTo>
                  <a:pt x="1250012" y="2946760"/>
                </a:lnTo>
                <a:lnTo>
                  <a:pt x="1247527" y="2955191"/>
                </a:lnTo>
                <a:lnTo>
                  <a:pt x="1504739" y="2955191"/>
                </a:lnTo>
                <a:lnTo>
                  <a:pt x="1232363" y="2980132"/>
                </a:lnTo>
                <a:lnTo>
                  <a:pt x="1231846" y="2980179"/>
                </a:lnTo>
                <a:close/>
              </a:path>
              <a:path w="3661409" h="2980690">
                <a:moveTo>
                  <a:pt x="2067315" y="1060043"/>
                </a:moveTo>
                <a:lnTo>
                  <a:pt x="2043759" y="1060043"/>
                </a:lnTo>
                <a:lnTo>
                  <a:pt x="2119202" y="29109"/>
                </a:lnTo>
                <a:lnTo>
                  <a:pt x="2210297" y="29109"/>
                </a:lnTo>
                <a:lnTo>
                  <a:pt x="2227022" y="35491"/>
                </a:lnTo>
                <a:lnTo>
                  <a:pt x="2161073" y="35491"/>
                </a:lnTo>
                <a:lnTo>
                  <a:pt x="2169196" y="48350"/>
                </a:lnTo>
                <a:lnTo>
                  <a:pt x="2141372" y="48350"/>
                </a:lnTo>
                <a:lnTo>
                  <a:pt x="2067315" y="1060043"/>
                </a:lnTo>
                <a:close/>
              </a:path>
              <a:path w="3661409" h="2980690">
                <a:moveTo>
                  <a:pt x="3661113" y="607935"/>
                </a:moveTo>
                <a:lnTo>
                  <a:pt x="2161073" y="35491"/>
                </a:lnTo>
                <a:lnTo>
                  <a:pt x="2227022" y="35491"/>
                </a:lnTo>
                <a:lnTo>
                  <a:pt x="3661113" y="582752"/>
                </a:lnTo>
                <a:lnTo>
                  <a:pt x="3661113" y="607935"/>
                </a:lnTo>
                <a:close/>
              </a:path>
              <a:path w="3661409" h="2980690">
                <a:moveTo>
                  <a:pt x="2127352" y="1061951"/>
                </a:moveTo>
                <a:lnTo>
                  <a:pt x="2067175" y="1061951"/>
                </a:lnTo>
                <a:lnTo>
                  <a:pt x="2630424" y="822552"/>
                </a:lnTo>
                <a:lnTo>
                  <a:pt x="2141372" y="48350"/>
                </a:lnTo>
                <a:lnTo>
                  <a:pt x="2169196" y="48350"/>
                </a:lnTo>
                <a:lnTo>
                  <a:pt x="2653887" y="815675"/>
                </a:lnTo>
                <a:lnTo>
                  <a:pt x="2950854" y="815675"/>
                </a:lnTo>
                <a:lnTo>
                  <a:pt x="2685978" y="836753"/>
                </a:lnTo>
                <a:lnTo>
                  <a:pt x="2705531" y="848223"/>
                </a:lnTo>
                <a:lnTo>
                  <a:pt x="2630166" y="848223"/>
                </a:lnTo>
                <a:lnTo>
                  <a:pt x="2127352" y="1061951"/>
                </a:lnTo>
                <a:close/>
              </a:path>
              <a:path w="3661409" h="2980690">
                <a:moveTo>
                  <a:pt x="2120426" y="1064895"/>
                </a:moveTo>
                <a:lnTo>
                  <a:pt x="2006990" y="1064895"/>
                </a:lnTo>
                <a:lnTo>
                  <a:pt x="1010054" y="444342"/>
                </a:lnTo>
                <a:lnTo>
                  <a:pt x="1054626" y="444342"/>
                </a:lnTo>
                <a:lnTo>
                  <a:pt x="2043759" y="1060043"/>
                </a:lnTo>
                <a:lnTo>
                  <a:pt x="2067315" y="1060043"/>
                </a:lnTo>
                <a:lnTo>
                  <a:pt x="2067175" y="1061951"/>
                </a:lnTo>
                <a:lnTo>
                  <a:pt x="2127352" y="1061951"/>
                </a:lnTo>
                <a:lnTo>
                  <a:pt x="2120426" y="1064895"/>
                </a:lnTo>
                <a:close/>
              </a:path>
              <a:path w="3661409" h="2980690">
                <a:moveTo>
                  <a:pt x="1067587" y="980769"/>
                </a:moveTo>
                <a:lnTo>
                  <a:pt x="1043955" y="980769"/>
                </a:lnTo>
                <a:lnTo>
                  <a:pt x="989553" y="473475"/>
                </a:lnTo>
                <a:lnTo>
                  <a:pt x="1013178" y="473475"/>
                </a:lnTo>
                <a:lnTo>
                  <a:pt x="1067587" y="980769"/>
                </a:lnTo>
                <a:close/>
              </a:path>
              <a:path w="3661409" h="2980690">
                <a:moveTo>
                  <a:pt x="2950854" y="815675"/>
                </a:moveTo>
                <a:lnTo>
                  <a:pt x="2653887" y="815675"/>
                </a:lnTo>
                <a:lnTo>
                  <a:pt x="3661113" y="735524"/>
                </a:lnTo>
                <a:lnTo>
                  <a:pt x="3661113" y="759153"/>
                </a:lnTo>
                <a:lnTo>
                  <a:pt x="2950854" y="815675"/>
                </a:lnTo>
                <a:close/>
              </a:path>
              <a:path w="3661409" h="2980690">
                <a:moveTo>
                  <a:pt x="2351292" y="1984478"/>
                </a:moveTo>
                <a:lnTo>
                  <a:pt x="2326935" y="1984478"/>
                </a:lnTo>
                <a:lnTo>
                  <a:pt x="2630166" y="848223"/>
                </a:lnTo>
                <a:lnTo>
                  <a:pt x="2705531" y="848223"/>
                </a:lnTo>
                <a:lnTo>
                  <a:pt x="2724280" y="859221"/>
                </a:lnTo>
                <a:lnTo>
                  <a:pt x="2651583" y="859221"/>
                </a:lnTo>
                <a:lnTo>
                  <a:pt x="2351292" y="1984478"/>
                </a:lnTo>
                <a:close/>
              </a:path>
              <a:path w="3661409" h="2980690">
                <a:moveTo>
                  <a:pt x="3337963" y="2042650"/>
                </a:moveTo>
                <a:lnTo>
                  <a:pt x="3304969" y="2042650"/>
                </a:lnTo>
                <a:lnTo>
                  <a:pt x="2651583" y="859221"/>
                </a:lnTo>
                <a:lnTo>
                  <a:pt x="2724280" y="859221"/>
                </a:lnTo>
                <a:lnTo>
                  <a:pt x="2725284" y="859810"/>
                </a:lnTo>
                <a:lnTo>
                  <a:pt x="2678761" y="859810"/>
                </a:lnTo>
                <a:lnTo>
                  <a:pt x="3316654" y="2015165"/>
                </a:lnTo>
                <a:lnTo>
                  <a:pt x="3340203" y="2015165"/>
                </a:lnTo>
                <a:lnTo>
                  <a:pt x="3337963" y="2042650"/>
                </a:lnTo>
                <a:close/>
              </a:path>
              <a:path w="3661409" h="2980690">
                <a:moveTo>
                  <a:pt x="3340203" y="2015165"/>
                </a:moveTo>
                <a:lnTo>
                  <a:pt x="3316654" y="2015165"/>
                </a:lnTo>
                <a:lnTo>
                  <a:pt x="3377427" y="1269626"/>
                </a:lnTo>
                <a:lnTo>
                  <a:pt x="2678761" y="859810"/>
                </a:lnTo>
                <a:lnTo>
                  <a:pt x="2725284" y="859810"/>
                </a:lnTo>
                <a:lnTo>
                  <a:pt x="3388265" y="1248712"/>
                </a:lnTo>
                <a:lnTo>
                  <a:pt x="3423223" y="1248712"/>
                </a:lnTo>
                <a:lnTo>
                  <a:pt x="3401031" y="1268731"/>
                </a:lnTo>
                <a:lnTo>
                  <a:pt x="3340203" y="2015165"/>
                </a:lnTo>
                <a:close/>
              </a:path>
              <a:path w="3661409" h="2980690">
                <a:moveTo>
                  <a:pt x="136753" y="1731796"/>
                </a:moveTo>
                <a:lnTo>
                  <a:pt x="98271" y="1731796"/>
                </a:lnTo>
                <a:lnTo>
                  <a:pt x="1037843" y="1004697"/>
                </a:lnTo>
                <a:lnTo>
                  <a:pt x="838455" y="878156"/>
                </a:lnTo>
                <a:lnTo>
                  <a:pt x="882364" y="878156"/>
                </a:lnTo>
                <a:lnTo>
                  <a:pt x="1043955" y="980769"/>
                </a:lnTo>
                <a:lnTo>
                  <a:pt x="1067587" y="980769"/>
                </a:lnTo>
                <a:lnTo>
                  <a:pt x="1068876" y="992780"/>
                </a:lnTo>
                <a:lnTo>
                  <a:pt x="1402516" y="1018428"/>
                </a:lnTo>
                <a:lnTo>
                  <a:pt x="1094995" y="1018428"/>
                </a:lnTo>
                <a:lnTo>
                  <a:pt x="1098583" y="1021325"/>
                </a:lnTo>
                <a:lnTo>
                  <a:pt x="1054770" y="1021325"/>
                </a:lnTo>
                <a:lnTo>
                  <a:pt x="136753" y="1731796"/>
                </a:lnTo>
                <a:close/>
              </a:path>
              <a:path w="3661409" h="2980690">
                <a:moveTo>
                  <a:pt x="3423223" y="1248712"/>
                </a:moveTo>
                <a:lnTo>
                  <a:pt x="3388265" y="1248712"/>
                </a:lnTo>
                <a:lnTo>
                  <a:pt x="3661113" y="1002586"/>
                </a:lnTo>
                <a:lnTo>
                  <a:pt x="3661113" y="1034127"/>
                </a:lnTo>
                <a:lnTo>
                  <a:pt x="3423223" y="1248712"/>
                </a:lnTo>
                <a:close/>
              </a:path>
              <a:path w="3661409" h="2980690">
                <a:moveTo>
                  <a:pt x="1774492" y="1544516"/>
                </a:moveTo>
                <a:lnTo>
                  <a:pt x="1746665" y="1544516"/>
                </a:lnTo>
                <a:lnTo>
                  <a:pt x="2033673" y="1090589"/>
                </a:lnTo>
                <a:lnTo>
                  <a:pt x="1094995" y="1018428"/>
                </a:lnTo>
                <a:lnTo>
                  <a:pt x="1402516" y="1018428"/>
                </a:lnTo>
                <a:lnTo>
                  <a:pt x="2006990" y="1064895"/>
                </a:lnTo>
                <a:lnTo>
                  <a:pt x="2120426" y="1064895"/>
                </a:lnTo>
                <a:lnTo>
                  <a:pt x="2068233" y="1087080"/>
                </a:lnTo>
                <a:lnTo>
                  <a:pt x="2074472" y="1108723"/>
                </a:lnTo>
                <a:lnTo>
                  <a:pt x="2050013" y="1108723"/>
                </a:lnTo>
                <a:lnTo>
                  <a:pt x="1774492" y="1544516"/>
                </a:lnTo>
                <a:close/>
              </a:path>
              <a:path w="3661409" h="2980690">
                <a:moveTo>
                  <a:pt x="1577320" y="1856383"/>
                </a:moveTo>
                <a:lnTo>
                  <a:pt x="1534700" y="1856383"/>
                </a:lnTo>
                <a:lnTo>
                  <a:pt x="1054770" y="1021325"/>
                </a:lnTo>
                <a:lnTo>
                  <a:pt x="1098583" y="1021325"/>
                </a:lnTo>
                <a:lnTo>
                  <a:pt x="1137121" y="1052436"/>
                </a:lnTo>
                <a:lnTo>
                  <a:pt x="1099768" y="1052436"/>
                </a:lnTo>
                <a:lnTo>
                  <a:pt x="1555953" y="1846138"/>
                </a:lnTo>
                <a:lnTo>
                  <a:pt x="1583797" y="1846138"/>
                </a:lnTo>
                <a:lnTo>
                  <a:pt x="1577320" y="1856383"/>
                </a:lnTo>
                <a:close/>
              </a:path>
              <a:path w="3661409" h="2980690">
                <a:moveTo>
                  <a:pt x="1583797" y="1846138"/>
                </a:moveTo>
                <a:lnTo>
                  <a:pt x="1555953" y="1846138"/>
                </a:lnTo>
                <a:lnTo>
                  <a:pt x="1734017" y="1564512"/>
                </a:lnTo>
                <a:lnTo>
                  <a:pt x="1099768" y="1052436"/>
                </a:lnTo>
                <a:lnTo>
                  <a:pt x="1137121" y="1052436"/>
                </a:lnTo>
                <a:lnTo>
                  <a:pt x="1746665" y="1544516"/>
                </a:lnTo>
                <a:lnTo>
                  <a:pt x="1774492" y="1544516"/>
                </a:lnTo>
                <a:lnTo>
                  <a:pt x="1765097" y="1559377"/>
                </a:lnTo>
                <a:lnTo>
                  <a:pt x="1789864" y="1579372"/>
                </a:lnTo>
                <a:lnTo>
                  <a:pt x="1752448" y="1579372"/>
                </a:lnTo>
                <a:lnTo>
                  <a:pt x="1583797" y="1846138"/>
                </a:lnTo>
                <a:close/>
              </a:path>
              <a:path w="3661409" h="2980690">
                <a:moveTo>
                  <a:pt x="2348256" y="1995853"/>
                </a:moveTo>
                <a:lnTo>
                  <a:pt x="2305753" y="1995853"/>
                </a:lnTo>
                <a:lnTo>
                  <a:pt x="2050013" y="1108723"/>
                </a:lnTo>
                <a:lnTo>
                  <a:pt x="2074472" y="1108723"/>
                </a:lnTo>
                <a:lnTo>
                  <a:pt x="2326935" y="1984478"/>
                </a:lnTo>
                <a:lnTo>
                  <a:pt x="2351292" y="1984478"/>
                </a:lnTo>
                <a:lnTo>
                  <a:pt x="2348256" y="1995853"/>
                </a:lnTo>
                <a:close/>
              </a:path>
              <a:path w="3661409" h="2980690">
                <a:moveTo>
                  <a:pt x="2345258" y="2007087"/>
                </a:moveTo>
                <a:lnTo>
                  <a:pt x="2282220" y="2007087"/>
                </a:lnTo>
                <a:lnTo>
                  <a:pt x="1752448" y="1579372"/>
                </a:lnTo>
                <a:lnTo>
                  <a:pt x="1789864" y="1579372"/>
                </a:lnTo>
                <a:lnTo>
                  <a:pt x="2305753" y="1995853"/>
                </a:lnTo>
                <a:lnTo>
                  <a:pt x="2348256" y="1995853"/>
                </a:lnTo>
                <a:lnTo>
                  <a:pt x="2345258" y="2007087"/>
                </a:lnTo>
                <a:close/>
              </a:path>
              <a:path w="3661409" h="2980690">
                <a:moveTo>
                  <a:pt x="1250012" y="2946760"/>
                </a:moveTo>
                <a:lnTo>
                  <a:pt x="1225498" y="2946760"/>
                </a:lnTo>
                <a:lnTo>
                  <a:pt x="1539966" y="1879981"/>
                </a:lnTo>
                <a:lnTo>
                  <a:pt x="42458" y="1826543"/>
                </a:lnTo>
                <a:lnTo>
                  <a:pt x="700835" y="1826543"/>
                </a:lnTo>
                <a:lnTo>
                  <a:pt x="1534700" y="1856383"/>
                </a:lnTo>
                <a:lnTo>
                  <a:pt x="1577320" y="1856383"/>
                </a:lnTo>
                <a:lnTo>
                  <a:pt x="1574432" y="1860952"/>
                </a:lnTo>
                <a:lnTo>
                  <a:pt x="1712909" y="1889543"/>
                </a:lnTo>
                <a:lnTo>
                  <a:pt x="1561642" y="1889543"/>
                </a:lnTo>
                <a:lnTo>
                  <a:pt x="1250012" y="2946760"/>
                </a:lnTo>
                <a:close/>
              </a:path>
              <a:path w="3661409" h="2980690">
                <a:moveTo>
                  <a:pt x="1504739" y="2955191"/>
                </a:moveTo>
                <a:lnTo>
                  <a:pt x="1247527" y="2955191"/>
                </a:lnTo>
                <a:lnTo>
                  <a:pt x="2669239" y="2825024"/>
                </a:lnTo>
                <a:lnTo>
                  <a:pt x="1561642" y="1889543"/>
                </a:lnTo>
                <a:lnTo>
                  <a:pt x="1712909" y="1889543"/>
                </a:lnTo>
                <a:lnTo>
                  <a:pt x="1714164" y="1889802"/>
                </a:lnTo>
                <a:lnTo>
                  <a:pt x="1598459" y="1889802"/>
                </a:lnTo>
                <a:lnTo>
                  <a:pt x="2665548" y="2791039"/>
                </a:lnTo>
                <a:lnTo>
                  <a:pt x="2691432" y="2791039"/>
                </a:lnTo>
                <a:lnTo>
                  <a:pt x="2701071" y="2811976"/>
                </a:lnTo>
                <a:lnTo>
                  <a:pt x="2731169" y="2811976"/>
                </a:lnTo>
                <a:lnTo>
                  <a:pt x="2707560" y="2841321"/>
                </a:lnTo>
                <a:lnTo>
                  <a:pt x="2707019" y="2842028"/>
                </a:lnTo>
                <a:lnTo>
                  <a:pt x="2706338" y="2842734"/>
                </a:lnTo>
                <a:lnTo>
                  <a:pt x="2705585" y="2843323"/>
                </a:lnTo>
                <a:lnTo>
                  <a:pt x="2705437" y="2843441"/>
                </a:lnTo>
                <a:lnTo>
                  <a:pt x="2703634" y="2844830"/>
                </a:lnTo>
                <a:lnTo>
                  <a:pt x="2701495" y="2845607"/>
                </a:lnTo>
                <a:lnTo>
                  <a:pt x="1504739" y="2955191"/>
                </a:lnTo>
                <a:close/>
              </a:path>
              <a:path w="3661409" h="2980690">
                <a:moveTo>
                  <a:pt x="2691432" y="2791039"/>
                </a:moveTo>
                <a:lnTo>
                  <a:pt x="2665548" y="2791039"/>
                </a:lnTo>
                <a:lnTo>
                  <a:pt x="2319201" y="2038764"/>
                </a:lnTo>
                <a:lnTo>
                  <a:pt x="1598459" y="1889802"/>
                </a:lnTo>
                <a:lnTo>
                  <a:pt x="1714164" y="1889802"/>
                </a:lnTo>
                <a:lnTo>
                  <a:pt x="2282220" y="2007087"/>
                </a:lnTo>
                <a:lnTo>
                  <a:pt x="2345258" y="2007087"/>
                </a:lnTo>
                <a:lnTo>
                  <a:pt x="2342593" y="2017073"/>
                </a:lnTo>
                <a:lnTo>
                  <a:pt x="3231418" y="2040695"/>
                </a:lnTo>
                <a:lnTo>
                  <a:pt x="2345978" y="2040695"/>
                </a:lnTo>
                <a:lnTo>
                  <a:pt x="2691432" y="2791039"/>
                </a:lnTo>
                <a:close/>
              </a:path>
              <a:path w="3661409" h="2980690">
                <a:moveTo>
                  <a:pt x="2731169" y="2811976"/>
                </a:moveTo>
                <a:lnTo>
                  <a:pt x="2701071" y="2811976"/>
                </a:lnTo>
                <a:lnTo>
                  <a:pt x="3301137" y="2066107"/>
                </a:lnTo>
                <a:lnTo>
                  <a:pt x="2345978" y="2040695"/>
                </a:lnTo>
                <a:lnTo>
                  <a:pt x="3231418" y="2040695"/>
                </a:lnTo>
                <a:lnTo>
                  <a:pt x="3304969" y="2042650"/>
                </a:lnTo>
                <a:lnTo>
                  <a:pt x="3337963" y="2042650"/>
                </a:lnTo>
                <a:lnTo>
                  <a:pt x="3336896" y="2055744"/>
                </a:lnTo>
                <a:lnTo>
                  <a:pt x="3336802" y="2057252"/>
                </a:lnTo>
                <a:lnTo>
                  <a:pt x="3336402" y="2058712"/>
                </a:lnTo>
                <a:lnTo>
                  <a:pt x="3335697" y="2060125"/>
                </a:lnTo>
                <a:lnTo>
                  <a:pt x="3335297" y="2060926"/>
                </a:lnTo>
                <a:lnTo>
                  <a:pt x="3334850" y="2061632"/>
                </a:lnTo>
                <a:lnTo>
                  <a:pt x="2731169" y="2811976"/>
                </a:lnTo>
                <a:close/>
              </a:path>
              <a:path w="3661409" h="2980690">
                <a:moveTo>
                  <a:pt x="2705538" y="2843441"/>
                </a:moveTo>
                <a:close/>
              </a:path>
            </a:pathLst>
          </a:custGeom>
          <a:solidFill>
            <a:srgbClr val="A6A8AB"/>
          </a:solidFill>
        </p:spPr>
        <p:txBody>
          <a:bodyPr wrap="square" lIns="0" tIns="0" rIns="0" bIns="0" rtlCol="0"/>
          <a:lstStyle/>
          <a:p/>
        </p:txBody>
      </p:sp>
      <p:sp>
        <p:nvSpPr>
          <p:cNvPr id="20" name="bg object 20"/>
          <p:cNvSpPr/>
          <p:nvPr/>
        </p:nvSpPr>
        <p:spPr>
          <a:xfrm>
            <a:off x="16022503" y="4472474"/>
            <a:ext cx="2265680" cy="3750310"/>
          </a:xfrm>
          <a:custGeom>
            <a:avLst/>
            <a:gdLst/>
            <a:ahLst/>
            <a:cxnLst/>
            <a:rect l="l" t="t" r="r" b="b"/>
            <a:pathLst>
              <a:path w="2265680" h="3750309">
                <a:moveTo>
                  <a:pt x="10085" y="3744949"/>
                </a:moveTo>
                <a:lnTo>
                  <a:pt x="8416" y="3744454"/>
                </a:lnTo>
                <a:lnTo>
                  <a:pt x="6794" y="3743701"/>
                </a:lnTo>
                <a:lnTo>
                  <a:pt x="6347" y="3743512"/>
                </a:lnTo>
                <a:lnTo>
                  <a:pt x="446" y="3736400"/>
                </a:lnTo>
                <a:lnTo>
                  <a:pt x="446" y="3736235"/>
                </a:lnTo>
                <a:lnTo>
                  <a:pt x="141" y="3735175"/>
                </a:lnTo>
                <a:lnTo>
                  <a:pt x="0" y="3734068"/>
                </a:lnTo>
                <a:lnTo>
                  <a:pt x="0" y="3731077"/>
                </a:lnTo>
                <a:lnTo>
                  <a:pt x="470" y="3729146"/>
                </a:lnTo>
                <a:lnTo>
                  <a:pt x="1457" y="3727356"/>
                </a:lnTo>
                <a:lnTo>
                  <a:pt x="1551" y="3727144"/>
                </a:lnTo>
                <a:lnTo>
                  <a:pt x="501606" y="2848304"/>
                </a:lnTo>
                <a:lnTo>
                  <a:pt x="404581" y="1915579"/>
                </a:lnTo>
                <a:lnTo>
                  <a:pt x="404698" y="1914237"/>
                </a:lnTo>
                <a:lnTo>
                  <a:pt x="885381" y="745386"/>
                </a:lnTo>
                <a:lnTo>
                  <a:pt x="886486" y="743667"/>
                </a:lnTo>
                <a:lnTo>
                  <a:pt x="886580" y="743479"/>
                </a:lnTo>
                <a:lnTo>
                  <a:pt x="886933" y="743031"/>
                </a:lnTo>
                <a:lnTo>
                  <a:pt x="887991" y="741807"/>
                </a:lnTo>
                <a:lnTo>
                  <a:pt x="889143" y="740912"/>
                </a:lnTo>
                <a:lnTo>
                  <a:pt x="2265497" y="0"/>
                </a:lnTo>
                <a:lnTo>
                  <a:pt x="2265497" y="26699"/>
                </a:lnTo>
                <a:lnTo>
                  <a:pt x="922480" y="749673"/>
                </a:lnTo>
                <a:lnTo>
                  <a:pt x="978766" y="774778"/>
                </a:lnTo>
                <a:lnTo>
                  <a:pt x="898594" y="774778"/>
                </a:lnTo>
                <a:lnTo>
                  <a:pt x="437706" y="1894666"/>
                </a:lnTo>
                <a:lnTo>
                  <a:pt x="501929" y="1894666"/>
                </a:lnTo>
                <a:lnTo>
                  <a:pt x="435943" y="1920643"/>
                </a:lnTo>
                <a:lnTo>
                  <a:pt x="462827" y="1952272"/>
                </a:lnTo>
                <a:lnTo>
                  <a:pt x="431946" y="1952272"/>
                </a:lnTo>
                <a:lnTo>
                  <a:pt x="524434" y="2841074"/>
                </a:lnTo>
                <a:lnTo>
                  <a:pt x="635093" y="2864084"/>
                </a:lnTo>
                <a:lnTo>
                  <a:pt x="519591" y="2864084"/>
                </a:lnTo>
                <a:lnTo>
                  <a:pt x="41777" y="3703993"/>
                </a:lnTo>
                <a:lnTo>
                  <a:pt x="92579" y="3703993"/>
                </a:lnTo>
                <a:lnTo>
                  <a:pt x="59409" y="3721351"/>
                </a:lnTo>
                <a:lnTo>
                  <a:pt x="2086202" y="3726061"/>
                </a:lnTo>
                <a:lnTo>
                  <a:pt x="2065288" y="3744784"/>
                </a:lnTo>
                <a:lnTo>
                  <a:pt x="11872" y="3744784"/>
                </a:lnTo>
                <a:lnTo>
                  <a:pt x="10085" y="3744949"/>
                </a:lnTo>
                <a:close/>
              </a:path>
              <a:path w="2265680" h="3750309">
                <a:moveTo>
                  <a:pt x="501929" y="1894666"/>
                </a:moveTo>
                <a:lnTo>
                  <a:pt x="437706" y="1894666"/>
                </a:lnTo>
                <a:lnTo>
                  <a:pt x="1422229" y="1507082"/>
                </a:lnTo>
                <a:lnTo>
                  <a:pt x="898594" y="774778"/>
                </a:lnTo>
                <a:lnTo>
                  <a:pt x="978766" y="774778"/>
                </a:lnTo>
                <a:lnTo>
                  <a:pt x="988323" y="779041"/>
                </a:lnTo>
                <a:lnTo>
                  <a:pt x="930567" y="779041"/>
                </a:lnTo>
                <a:lnTo>
                  <a:pt x="1445786" y="1499546"/>
                </a:lnTo>
                <a:lnTo>
                  <a:pt x="1574428" y="1499546"/>
                </a:lnTo>
                <a:lnTo>
                  <a:pt x="1481826" y="1516785"/>
                </a:lnTo>
                <a:lnTo>
                  <a:pt x="1514158" y="1530139"/>
                </a:lnTo>
                <a:lnTo>
                  <a:pt x="1427895" y="1530139"/>
                </a:lnTo>
                <a:lnTo>
                  <a:pt x="501929" y="1894666"/>
                </a:lnTo>
                <a:close/>
              </a:path>
              <a:path w="2265680" h="3750309">
                <a:moveTo>
                  <a:pt x="1574428" y="1499546"/>
                </a:moveTo>
                <a:lnTo>
                  <a:pt x="1445786" y="1499546"/>
                </a:lnTo>
                <a:lnTo>
                  <a:pt x="2222223" y="1355176"/>
                </a:lnTo>
                <a:lnTo>
                  <a:pt x="930567" y="779041"/>
                </a:lnTo>
                <a:lnTo>
                  <a:pt x="988323" y="779041"/>
                </a:lnTo>
                <a:lnTo>
                  <a:pt x="2251116" y="1342294"/>
                </a:lnTo>
                <a:lnTo>
                  <a:pt x="2265497" y="1342294"/>
                </a:lnTo>
                <a:lnTo>
                  <a:pt x="2265497" y="1374771"/>
                </a:lnTo>
                <a:lnTo>
                  <a:pt x="2244651" y="1374771"/>
                </a:lnTo>
                <a:lnTo>
                  <a:pt x="1574428" y="1499546"/>
                </a:lnTo>
                <a:close/>
              </a:path>
              <a:path w="2265680" h="3750309">
                <a:moveTo>
                  <a:pt x="2265497" y="1342294"/>
                </a:moveTo>
                <a:lnTo>
                  <a:pt x="2251116" y="1342294"/>
                </a:lnTo>
                <a:lnTo>
                  <a:pt x="2265497" y="1149240"/>
                </a:lnTo>
                <a:lnTo>
                  <a:pt x="2265497" y="1342294"/>
                </a:lnTo>
                <a:close/>
              </a:path>
              <a:path w="2265680" h="3750309">
                <a:moveTo>
                  <a:pt x="2143904" y="1780065"/>
                </a:moveTo>
                <a:lnTo>
                  <a:pt x="2119273" y="1780065"/>
                </a:lnTo>
                <a:lnTo>
                  <a:pt x="2244651" y="1374771"/>
                </a:lnTo>
                <a:lnTo>
                  <a:pt x="2265497" y="1374771"/>
                </a:lnTo>
                <a:lnTo>
                  <a:pt x="2265497" y="1387067"/>
                </a:lnTo>
                <a:lnTo>
                  <a:pt x="2143904" y="1780065"/>
                </a:lnTo>
                <a:close/>
              </a:path>
              <a:path w="2265680" h="3750309">
                <a:moveTo>
                  <a:pt x="1374269" y="2996866"/>
                </a:moveTo>
                <a:lnTo>
                  <a:pt x="1350712" y="2996866"/>
                </a:lnTo>
                <a:lnTo>
                  <a:pt x="1427895" y="1530139"/>
                </a:lnTo>
                <a:lnTo>
                  <a:pt x="1514158" y="1530139"/>
                </a:lnTo>
                <a:lnTo>
                  <a:pt x="1526531" y="1535249"/>
                </a:lnTo>
                <a:lnTo>
                  <a:pt x="1464829" y="1535249"/>
                </a:lnTo>
                <a:lnTo>
                  <a:pt x="1476125" y="1558283"/>
                </a:lnTo>
                <a:lnTo>
                  <a:pt x="1449947" y="1558283"/>
                </a:lnTo>
                <a:lnTo>
                  <a:pt x="1374269" y="2996866"/>
                </a:lnTo>
                <a:close/>
              </a:path>
              <a:path w="2265680" h="3750309">
                <a:moveTo>
                  <a:pt x="1937199" y="2448168"/>
                </a:moveTo>
                <a:lnTo>
                  <a:pt x="1912574" y="2448168"/>
                </a:lnTo>
                <a:lnTo>
                  <a:pt x="2112290" y="1802627"/>
                </a:lnTo>
                <a:lnTo>
                  <a:pt x="1464829" y="1535249"/>
                </a:lnTo>
                <a:lnTo>
                  <a:pt x="1526531" y="1535249"/>
                </a:lnTo>
                <a:lnTo>
                  <a:pt x="2119273" y="1780065"/>
                </a:lnTo>
                <a:lnTo>
                  <a:pt x="2143904" y="1780065"/>
                </a:lnTo>
                <a:lnTo>
                  <a:pt x="2141113" y="1789085"/>
                </a:lnTo>
                <a:lnTo>
                  <a:pt x="2195684" y="1811624"/>
                </a:lnTo>
                <a:lnTo>
                  <a:pt x="2134131" y="1811624"/>
                </a:lnTo>
                <a:lnTo>
                  <a:pt x="1937199" y="2448168"/>
                </a:lnTo>
                <a:close/>
              </a:path>
              <a:path w="2265680" h="3750309">
                <a:moveTo>
                  <a:pt x="1407737" y="2997313"/>
                </a:moveTo>
                <a:lnTo>
                  <a:pt x="1374245" y="2997313"/>
                </a:lnTo>
                <a:lnTo>
                  <a:pt x="1900772" y="2477466"/>
                </a:lnTo>
                <a:lnTo>
                  <a:pt x="1449947" y="1558283"/>
                </a:lnTo>
                <a:lnTo>
                  <a:pt x="1476125" y="1558283"/>
                </a:lnTo>
                <a:lnTo>
                  <a:pt x="1912574" y="2448168"/>
                </a:lnTo>
                <a:lnTo>
                  <a:pt x="1937199" y="2448168"/>
                </a:lnTo>
                <a:lnTo>
                  <a:pt x="1933075" y="2461498"/>
                </a:lnTo>
                <a:lnTo>
                  <a:pt x="2007354" y="2461498"/>
                </a:lnTo>
                <a:lnTo>
                  <a:pt x="1957595" y="2478125"/>
                </a:lnTo>
                <a:lnTo>
                  <a:pt x="2028535" y="2495318"/>
                </a:lnTo>
                <a:lnTo>
                  <a:pt x="1928608" y="2495318"/>
                </a:lnTo>
                <a:lnTo>
                  <a:pt x="1929724" y="2505327"/>
                </a:lnTo>
                <a:lnTo>
                  <a:pt x="1906062" y="2505327"/>
                </a:lnTo>
                <a:lnTo>
                  <a:pt x="1407737" y="2997313"/>
                </a:lnTo>
                <a:close/>
              </a:path>
              <a:path w="2265680" h="3750309">
                <a:moveTo>
                  <a:pt x="2265497" y="1865869"/>
                </a:moveTo>
                <a:lnTo>
                  <a:pt x="2134131" y="1811624"/>
                </a:lnTo>
                <a:lnTo>
                  <a:pt x="2195684" y="1811624"/>
                </a:lnTo>
                <a:lnTo>
                  <a:pt x="2265497" y="1840458"/>
                </a:lnTo>
                <a:lnTo>
                  <a:pt x="2265497" y="1865869"/>
                </a:lnTo>
                <a:close/>
              </a:path>
              <a:path w="2265680" h="3750309">
                <a:moveTo>
                  <a:pt x="1396382" y="3008524"/>
                </a:moveTo>
                <a:lnTo>
                  <a:pt x="1329741" y="3008524"/>
                </a:lnTo>
                <a:lnTo>
                  <a:pt x="431946" y="1952272"/>
                </a:lnTo>
                <a:lnTo>
                  <a:pt x="462827" y="1952272"/>
                </a:lnTo>
                <a:lnTo>
                  <a:pt x="1350712" y="2996866"/>
                </a:lnTo>
                <a:lnTo>
                  <a:pt x="1374269" y="2996866"/>
                </a:lnTo>
                <a:lnTo>
                  <a:pt x="1374245" y="2997313"/>
                </a:lnTo>
                <a:lnTo>
                  <a:pt x="1407737" y="2997313"/>
                </a:lnTo>
                <a:lnTo>
                  <a:pt x="1396382" y="3008524"/>
                </a:lnTo>
                <a:close/>
              </a:path>
              <a:path w="2265680" h="3750309">
                <a:moveTo>
                  <a:pt x="2007354" y="2461498"/>
                </a:moveTo>
                <a:lnTo>
                  <a:pt x="1933075" y="2461498"/>
                </a:lnTo>
                <a:lnTo>
                  <a:pt x="2265497" y="2350416"/>
                </a:lnTo>
                <a:lnTo>
                  <a:pt x="2265497" y="2375237"/>
                </a:lnTo>
                <a:lnTo>
                  <a:pt x="2007354" y="2461498"/>
                </a:lnTo>
                <a:close/>
              </a:path>
              <a:path w="2265680" h="3750309">
                <a:moveTo>
                  <a:pt x="2265497" y="2576966"/>
                </a:moveTo>
                <a:lnTo>
                  <a:pt x="1928608" y="2495318"/>
                </a:lnTo>
                <a:lnTo>
                  <a:pt x="2028535" y="2495318"/>
                </a:lnTo>
                <a:lnTo>
                  <a:pt x="2265497" y="2552746"/>
                </a:lnTo>
                <a:lnTo>
                  <a:pt x="2265497" y="2576966"/>
                </a:lnTo>
                <a:close/>
              </a:path>
              <a:path w="2265680" h="3750309">
                <a:moveTo>
                  <a:pt x="2063572" y="3705218"/>
                </a:moveTo>
                <a:lnTo>
                  <a:pt x="2039904" y="3705218"/>
                </a:lnTo>
                <a:lnTo>
                  <a:pt x="1906062" y="2505327"/>
                </a:lnTo>
                <a:lnTo>
                  <a:pt x="1929724" y="2505327"/>
                </a:lnTo>
                <a:lnTo>
                  <a:pt x="2063572" y="3705218"/>
                </a:lnTo>
                <a:close/>
              </a:path>
              <a:path w="2265680" h="3750309">
                <a:moveTo>
                  <a:pt x="92579" y="3703993"/>
                </a:moveTo>
                <a:lnTo>
                  <a:pt x="41777" y="3703993"/>
                </a:lnTo>
                <a:lnTo>
                  <a:pt x="1326285" y="3031840"/>
                </a:lnTo>
                <a:lnTo>
                  <a:pt x="519591" y="2864084"/>
                </a:lnTo>
                <a:lnTo>
                  <a:pt x="635093" y="2864084"/>
                </a:lnTo>
                <a:lnTo>
                  <a:pt x="1329741" y="3008524"/>
                </a:lnTo>
                <a:lnTo>
                  <a:pt x="1396382" y="3008524"/>
                </a:lnTo>
                <a:lnTo>
                  <a:pt x="1377490" y="3027176"/>
                </a:lnTo>
                <a:lnTo>
                  <a:pt x="1391502" y="3041519"/>
                </a:lnTo>
                <a:lnTo>
                  <a:pt x="1358588" y="3041519"/>
                </a:lnTo>
                <a:lnTo>
                  <a:pt x="92579" y="3703993"/>
                </a:lnTo>
                <a:close/>
              </a:path>
              <a:path w="2265680" h="3750309">
                <a:moveTo>
                  <a:pt x="2086202" y="3726061"/>
                </a:moveTo>
                <a:lnTo>
                  <a:pt x="2027349" y="3726061"/>
                </a:lnTo>
                <a:lnTo>
                  <a:pt x="1358588" y="3041519"/>
                </a:lnTo>
                <a:lnTo>
                  <a:pt x="1391502" y="3041519"/>
                </a:lnTo>
                <a:lnTo>
                  <a:pt x="2039904" y="3705218"/>
                </a:lnTo>
                <a:lnTo>
                  <a:pt x="2063572" y="3705218"/>
                </a:lnTo>
                <a:lnTo>
                  <a:pt x="2064542" y="3713908"/>
                </a:lnTo>
                <a:lnTo>
                  <a:pt x="2099776" y="3713908"/>
                </a:lnTo>
                <a:lnTo>
                  <a:pt x="2086202" y="3726061"/>
                </a:lnTo>
                <a:close/>
              </a:path>
              <a:path w="2265680" h="3750309">
                <a:moveTo>
                  <a:pt x="2099776" y="3713908"/>
                </a:moveTo>
                <a:lnTo>
                  <a:pt x="2064542" y="3713908"/>
                </a:lnTo>
                <a:lnTo>
                  <a:pt x="2265497" y="3534001"/>
                </a:lnTo>
                <a:lnTo>
                  <a:pt x="2265497" y="3565546"/>
                </a:lnTo>
                <a:lnTo>
                  <a:pt x="2099776" y="3713908"/>
                </a:lnTo>
                <a:close/>
              </a:path>
              <a:path w="2265680" h="3750309">
                <a:moveTo>
                  <a:pt x="2055655" y="3749683"/>
                </a:moveTo>
                <a:lnTo>
                  <a:pt x="11872" y="3744784"/>
                </a:lnTo>
                <a:lnTo>
                  <a:pt x="2065288" y="3744784"/>
                </a:lnTo>
                <a:lnTo>
                  <a:pt x="2062026" y="3747704"/>
                </a:lnTo>
                <a:lnTo>
                  <a:pt x="2060733" y="3748482"/>
                </a:lnTo>
                <a:lnTo>
                  <a:pt x="2059323" y="3748976"/>
                </a:lnTo>
                <a:lnTo>
                  <a:pt x="2058359" y="3749329"/>
                </a:lnTo>
                <a:lnTo>
                  <a:pt x="2057348" y="3749541"/>
                </a:lnTo>
                <a:lnTo>
                  <a:pt x="2056842" y="3749589"/>
                </a:lnTo>
                <a:lnTo>
                  <a:pt x="2056078" y="3749589"/>
                </a:lnTo>
                <a:lnTo>
                  <a:pt x="2055655" y="3749683"/>
                </a:lnTo>
                <a:close/>
              </a:path>
              <a:path w="2265680" h="3750309">
                <a:moveTo>
                  <a:pt x="2056243" y="3749659"/>
                </a:moveTo>
                <a:lnTo>
                  <a:pt x="2056078" y="3749589"/>
                </a:lnTo>
                <a:lnTo>
                  <a:pt x="2056266" y="3749589"/>
                </a:lnTo>
                <a:close/>
              </a:path>
              <a:path w="2265680" h="3750309">
                <a:moveTo>
                  <a:pt x="2056337" y="3749636"/>
                </a:moveTo>
                <a:lnTo>
                  <a:pt x="2056842" y="3749589"/>
                </a:lnTo>
                <a:lnTo>
                  <a:pt x="2056337" y="3749636"/>
                </a:lnTo>
                <a:close/>
              </a:path>
            </a:pathLst>
          </a:custGeom>
          <a:solidFill>
            <a:srgbClr val="D0D3D4"/>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13400" b="0" i="0">
                <a:solidFill>
                  <a:schemeClr val="bg1"/>
                </a:solidFill>
                <a:latin typeface="Verdana" panose="020B0604030504040204"/>
                <a:cs typeface="Verdana" panose="020B060403050404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B1B1B"/>
          </a:solidFill>
        </p:spPr>
        <p:txBody>
          <a:bodyPr wrap="square" lIns="0" tIns="0" rIns="0" bIns="0" rtlCol="0"/>
          <a:lstStyle/>
          <a:p/>
        </p:txBody>
      </p:sp>
      <p:sp>
        <p:nvSpPr>
          <p:cNvPr id="2" name="Holder 2"/>
          <p:cNvSpPr>
            <a:spLocks noGrp="1"/>
          </p:cNvSpPr>
          <p:nvPr>
            <p:ph type="title"/>
          </p:nvPr>
        </p:nvSpPr>
        <p:spPr>
          <a:xfrm>
            <a:off x="4742361" y="4124195"/>
            <a:ext cx="8803277" cy="2067560"/>
          </a:xfrm>
          <a:prstGeom prst="rect">
            <a:avLst/>
          </a:prstGeom>
        </p:spPr>
        <p:txBody>
          <a:bodyPr wrap="square" lIns="0" tIns="0" rIns="0" bIns="0">
            <a:spAutoFit/>
          </a:bodyPr>
          <a:lstStyle>
            <a:lvl1pPr>
              <a:defRPr sz="13400" b="0" i="0">
                <a:solidFill>
                  <a:schemeClr val="bg1"/>
                </a:solidFill>
                <a:latin typeface="Verdana" panose="020B0604030504040204"/>
                <a:cs typeface="Verdana" panose="020B0604030504040204"/>
              </a:defRPr>
            </a:lvl1pPr>
          </a:lstStyle>
          <a:p/>
        </p:txBody>
      </p:sp>
      <p:sp>
        <p:nvSpPr>
          <p:cNvPr id="3" name="Holder 3"/>
          <p:cNvSpPr>
            <a:spLocks noGrp="1"/>
          </p:cNvSpPr>
          <p:nvPr>
            <p:ph type="body" idx="1"/>
          </p:nvPr>
        </p:nvSpPr>
        <p:spPr>
          <a:xfrm>
            <a:off x="2052291" y="2796799"/>
            <a:ext cx="14183417" cy="5960109"/>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www.medium.com/" TargetMode="External"/><Relationship Id="rId6" Type="http://schemas.openxmlformats.org/officeDocument/2006/relationships/hyperlink" Target="http://www.wikipedia.com/" TargetMode="External"/><Relationship Id="rId5" Type="http://schemas.openxmlformats.org/officeDocument/2006/relationships/hyperlink" Target="http://www.youtube.com/" TargetMode="External"/><Relationship Id="rId4" Type="http://schemas.openxmlformats.org/officeDocument/2006/relationships/hyperlink" Target="http://www.stakoverflow.com/" TargetMode="External"/><Relationship Id="rId3" Type="http://schemas.openxmlformats.org/officeDocument/2006/relationships/hyperlink" Target="http://www.google.com/" TargetMode="Externa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000000"/>
          </a:solidFill>
        </p:spPr>
        <p:txBody>
          <a:bodyPr wrap="square" lIns="0" tIns="0" rIns="0" bIns="0" rtlCol="0"/>
          <a:lstStyle/>
          <a:p/>
        </p:txBody>
      </p:sp>
      <p:sp>
        <p:nvSpPr>
          <p:cNvPr id="3" name="object 3"/>
          <p:cNvSpPr/>
          <p:nvPr/>
        </p:nvSpPr>
        <p:spPr>
          <a:xfrm>
            <a:off x="12740091" y="7739755"/>
            <a:ext cx="47625" cy="1619250"/>
          </a:xfrm>
          <a:custGeom>
            <a:avLst/>
            <a:gdLst/>
            <a:ahLst/>
            <a:cxnLst/>
            <a:rect l="l" t="t" r="r" b="b"/>
            <a:pathLst>
              <a:path w="47625" h="1619250">
                <a:moveTo>
                  <a:pt x="47625" y="1619250"/>
                </a:moveTo>
                <a:lnTo>
                  <a:pt x="0" y="1619250"/>
                </a:lnTo>
                <a:lnTo>
                  <a:pt x="0" y="0"/>
                </a:lnTo>
                <a:lnTo>
                  <a:pt x="47625" y="0"/>
                </a:lnTo>
                <a:lnTo>
                  <a:pt x="47625" y="1619250"/>
                </a:lnTo>
                <a:close/>
              </a:path>
            </a:pathLst>
          </a:custGeom>
          <a:solidFill>
            <a:srgbClr val="FFFFFF"/>
          </a:solidFill>
        </p:spPr>
        <p:txBody>
          <a:bodyPr wrap="square" lIns="0" tIns="0" rIns="0" bIns="0" rtlCol="0"/>
          <a:lstStyle/>
          <a:p/>
        </p:txBody>
      </p:sp>
      <p:sp>
        <p:nvSpPr>
          <p:cNvPr id="4" name="object 4"/>
          <p:cNvSpPr/>
          <p:nvPr/>
        </p:nvSpPr>
        <p:spPr>
          <a:xfrm>
            <a:off x="1028700" y="9043123"/>
            <a:ext cx="7191375" cy="219075"/>
          </a:xfrm>
          <a:custGeom>
            <a:avLst/>
            <a:gdLst/>
            <a:ahLst/>
            <a:cxnLst/>
            <a:rect l="l" t="t" r="r" b="b"/>
            <a:pathLst>
              <a:path w="7191375" h="219075">
                <a:moveTo>
                  <a:pt x="7191375" y="96469"/>
                </a:moveTo>
                <a:lnTo>
                  <a:pt x="457200" y="96469"/>
                </a:lnTo>
                <a:lnTo>
                  <a:pt x="457200" y="0"/>
                </a:lnTo>
                <a:lnTo>
                  <a:pt x="0" y="0"/>
                </a:lnTo>
                <a:lnTo>
                  <a:pt x="0" y="96469"/>
                </a:lnTo>
                <a:lnTo>
                  <a:pt x="0" y="115519"/>
                </a:lnTo>
                <a:lnTo>
                  <a:pt x="0" y="219075"/>
                </a:lnTo>
                <a:lnTo>
                  <a:pt x="457200" y="219075"/>
                </a:lnTo>
                <a:lnTo>
                  <a:pt x="457200" y="115519"/>
                </a:lnTo>
                <a:lnTo>
                  <a:pt x="7191375" y="115519"/>
                </a:lnTo>
                <a:lnTo>
                  <a:pt x="7191375" y="96469"/>
                </a:lnTo>
                <a:close/>
              </a:path>
            </a:pathLst>
          </a:custGeom>
          <a:solidFill>
            <a:srgbClr val="FFFFFF"/>
          </a:solidFill>
        </p:spPr>
        <p:txBody>
          <a:bodyPr wrap="square" lIns="0" tIns="0" rIns="0" bIns="0" rtlCol="0"/>
          <a:lstStyle/>
          <a:p/>
        </p:txBody>
      </p:sp>
      <p:sp>
        <p:nvSpPr>
          <p:cNvPr id="5" name="object 5"/>
          <p:cNvSpPr txBox="1">
            <a:spLocks noGrp="1"/>
          </p:cNvSpPr>
          <p:nvPr>
            <p:ph type="title"/>
          </p:nvPr>
        </p:nvSpPr>
        <p:spPr>
          <a:xfrm>
            <a:off x="533416" y="1714665"/>
            <a:ext cx="9270365" cy="4933950"/>
          </a:xfrm>
          <a:prstGeom prst="rect">
            <a:avLst/>
          </a:prstGeom>
        </p:spPr>
        <p:txBody>
          <a:bodyPr vert="horz" wrap="square" lIns="0" tIns="317500" rIns="0" bIns="0" rtlCol="0">
            <a:spAutoFit/>
          </a:bodyPr>
          <a:lstStyle/>
          <a:p>
            <a:pPr marL="12700" marR="5080">
              <a:lnSpc>
                <a:spcPts val="12000"/>
              </a:lnSpc>
              <a:spcBef>
                <a:spcPts val="2500"/>
              </a:spcBef>
            </a:pPr>
            <a:r>
              <a:rPr lang="en-IN" sz="8300" spc="60" dirty="0"/>
              <a:t>Medical Image Analysis Using Deep Learning</a:t>
            </a:r>
            <a:endParaRPr lang="en-IN" sz="8300" spc="60" dirty="0"/>
          </a:p>
        </p:txBody>
      </p:sp>
      <p:sp>
        <p:nvSpPr>
          <p:cNvPr id="7" name="object 7"/>
          <p:cNvSpPr txBox="1"/>
          <p:nvPr/>
        </p:nvSpPr>
        <p:spPr>
          <a:xfrm>
            <a:off x="9859741" y="7652760"/>
            <a:ext cx="2592705" cy="1710055"/>
          </a:xfrm>
          <a:prstGeom prst="rect">
            <a:avLst/>
          </a:prstGeom>
        </p:spPr>
        <p:txBody>
          <a:bodyPr vert="horz" wrap="square" lIns="0" tIns="12700" rIns="0" bIns="0" rtlCol="0">
            <a:spAutoFit/>
          </a:bodyPr>
          <a:lstStyle/>
          <a:p>
            <a:pPr marL="12700" marR="5080">
              <a:lnSpc>
                <a:spcPct val="115000"/>
              </a:lnSpc>
              <a:spcBef>
                <a:spcPts val="100"/>
              </a:spcBef>
            </a:pPr>
            <a:r>
              <a:rPr lang="en-IN" sz="2400" spc="-15" dirty="0">
                <a:solidFill>
                  <a:srgbClr val="FFFFFF"/>
                </a:solidFill>
                <a:latin typeface="Arial" panose="020B0604020202020204"/>
                <a:cs typeface="Arial" panose="020B0604020202020204"/>
              </a:rPr>
              <a:t>Pranjal Agarwal</a:t>
            </a:r>
            <a:r>
              <a:rPr sz="2400" spc="-15" dirty="0">
                <a:solidFill>
                  <a:srgbClr val="FFFFFF"/>
                </a:solidFill>
                <a:latin typeface="Arial" panose="020B0604020202020204"/>
                <a:cs typeface="Arial" panose="020B0604020202020204"/>
              </a:rPr>
              <a:t>  </a:t>
            </a:r>
            <a:r>
              <a:rPr sz="2400" spc="65" dirty="0">
                <a:solidFill>
                  <a:srgbClr val="FFFFFF"/>
                </a:solidFill>
                <a:latin typeface="Arial" panose="020B0604020202020204"/>
                <a:cs typeface="Arial" panose="020B0604020202020204"/>
              </a:rPr>
              <a:t>Btech</a:t>
            </a:r>
            <a:r>
              <a:rPr sz="2400" spc="-40" dirty="0">
                <a:solidFill>
                  <a:srgbClr val="FFFFFF"/>
                </a:solidFill>
                <a:latin typeface="Arial" panose="020B0604020202020204"/>
                <a:cs typeface="Arial" panose="020B0604020202020204"/>
              </a:rPr>
              <a:t> </a:t>
            </a:r>
            <a:r>
              <a:rPr sz="2400" spc="-160" dirty="0">
                <a:solidFill>
                  <a:srgbClr val="FFFFFF"/>
                </a:solidFill>
                <a:latin typeface="Arial" panose="020B0604020202020204"/>
                <a:cs typeface="Arial" panose="020B0604020202020204"/>
              </a:rPr>
              <a:t>CSE</a:t>
            </a:r>
            <a:endParaRPr sz="2400">
              <a:latin typeface="Arial" panose="020B0604020202020204"/>
              <a:cs typeface="Arial" panose="020B0604020202020204"/>
            </a:endParaRPr>
          </a:p>
          <a:p>
            <a:pPr marL="12700" marR="664210">
              <a:lnSpc>
                <a:spcPct val="115000"/>
              </a:lnSpc>
            </a:pPr>
            <a:r>
              <a:rPr lang="en-IN" sz="2400" spc="135" dirty="0">
                <a:solidFill>
                  <a:srgbClr val="FFFFFF"/>
                </a:solidFill>
                <a:latin typeface="Arial" panose="020B0604020202020204"/>
                <a:cs typeface="Arial" panose="020B0604020202020204"/>
              </a:rPr>
              <a:t>5</a:t>
            </a:r>
            <a:r>
              <a:rPr sz="2400" spc="135" dirty="0">
                <a:solidFill>
                  <a:srgbClr val="FFFFFF"/>
                </a:solidFill>
                <a:latin typeface="Arial" panose="020B0604020202020204"/>
                <a:cs typeface="Arial" panose="020B0604020202020204"/>
              </a:rPr>
              <a:t>th</a:t>
            </a:r>
            <a:r>
              <a:rPr sz="2400" spc="-120" dirty="0">
                <a:solidFill>
                  <a:srgbClr val="FFFFFF"/>
                </a:solidFill>
                <a:latin typeface="Arial" panose="020B0604020202020204"/>
                <a:cs typeface="Arial" panose="020B0604020202020204"/>
              </a:rPr>
              <a:t> </a:t>
            </a:r>
            <a:r>
              <a:rPr sz="2400" spc="45" dirty="0">
                <a:solidFill>
                  <a:srgbClr val="FFFFFF"/>
                </a:solidFill>
                <a:latin typeface="Arial" panose="020B0604020202020204"/>
                <a:cs typeface="Arial" panose="020B0604020202020204"/>
              </a:rPr>
              <a:t>Semester  </a:t>
            </a:r>
            <a:r>
              <a:rPr sz="2400" spc="55" dirty="0">
                <a:solidFill>
                  <a:srgbClr val="FFFFFF"/>
                </a:solidFill>
                <a:latin typeface="Arial" panose="020B0604020202020204"/>
                <a:cs typeface="Arial" panose="020B0604020202020204"/>
              </a:rPr>
              <a:t>Section </a:t>
            </a:r>
            <a:r>
              <a:rPr sz="2400" spc="-190" dirty="0">
                <a:solidFill>
                  <a:srgbClr val="FFFFFF"/>
                </a:solidFill>
                <a:latin typeface="Arial" panose="020B0604020202020204"/>
                <a:cs typeface="Arial" panose="020B0604020202020204"/>
              </a:rPr>
              <a:t>:</a:t>
            </a:r>
            <a:r>
              <a:rPr sz="2400" spc="-155" dirty="0">
                <a:solidFill>
                  <a:srgbClr val="FFFFFF"/>
                </a:solidFill>
                <a:latin typeface="Arial" panose="020B0604020202020204"/>
                <a:cs typeface="Arial" panose="020B0604020202020204"/>
              </a:rPr>
              <a:t> </a:t>
            </a:r>
            <a:r>
              <a:rPr sz="2400" spc="-25" dirty="0">
                <a:solidFill>
                  <a:srgbClr val="FFFFFF"/>
                </a:solidFill>
                <a:latin typeface="Arial" panose="020B0604020202020204"/>
                <a:cs typeface="Arial" panose="020B0604020202020204"/>
              </a:rPr>
              <a:t>ML</a:t>
            </a:r>
            <a:endParaRPr sz="2400">
              <a:latin typeface="Arial" panose="020B0604020202020204"/>
              <a:cs typeface="Arial" panose="020B0604020202020204"/>
            </a:endParaRPr>
          </a:p>
        </p:txBody>
      </p:sp>
      <p:sp>
        <p:nvSpPr>
          <p:cNvPr id="8" name="object 8"/>
          <p:cNvSpPr txBox="1"/>
          <p:nvPr/>
        </p:nvSpPr>
        <p:spPr>
          <a:xfrm>
            <a:off x="12954005" y="8077575"/>
            <a:ext cx="3949700" cy="861060"/>
          </a:xfrm>
          <a:prstGeom prst="rect">
            <a:avLst/>
          </a:prstGeom>
        </p:spPr>
        <p:txBody>
          <a:bodyPr vert="horz" wrap="square" lIns="0" tIns="12700" rIns="0" bIns="0" rtlCol="0">
            <a:spAutoFit/>
          </a:bodyPr>
          <a:lstStyle/>
          <a:p>
            <a:pPr marL="12700" marR="5080">
              <a:lnSpc>
                <a:spcPct val="115000"/>
              </a:lnSpc>
              <a:spcBef>
                <a:spcPts val="100"/>
              </a:spcBef>
            </a:pPr>
            <a:r>
              <a:rPr sz="2400" spc="50" dirty="0">
                <a:solidFill>
                  <a:srgbClr val="FFFFFF"/>
                </a:solidFill>
                <a:latin typeface="Arial" panose="020B0604020202020204"/>
                <a:cs typeface="Arial" panose="020B0604020202020204"/>
              </a:rPr>
              <a:t>University </a:t>
            </a:r>
            <a:r>
              <a:rPr sz="2400" spc="-60" dirty="0">
                <a:solidFill>
                  <a:srgbClr val="FFFFFF"/>
                </a:solidFill>
                <a:latin typeface="Arial" panose="020B0604020202020204"/>
                <a:cs typeface="Arial" panose="020B0604020202020204"/>
              </a:rPr>
              <a:t>Roll </a:t>
            </a:r>
            <a:r>
              <a:rPr sz="2400" spc="-65" dirty="0">
                <a:solidFill>
                  <a:srgbClr val="FFFFFF"/>
                </a:solidFill>
                <a:latin typeface="Arial" panose="020B0604020202020204"/>
                <a:cs typeface="Arial" panose="020B0604020202020204"/>
              </a:rPr>
              <a:t>No. </a:t>
            </a:r>
            <a:r>
              <a:rPr sz="2400" spc="-190" dirty="0">
                <a:solidFill>
                  <a:srgbClr val="FFFFFF"/>
                </a:solidFill>
                <a:latin typeface="Arial" panose="020B0604020202020204"/>
                <a:cs typeface="Arial" panose="020B0604020202020204"/>
              </a:rPr>
              <a:t>: </a:t>
            </a:r>
            <a:r>
              <a:rPr sz="2400" dirty="0">
                <a:solidFill>
                  <a:srgbClr val="FFFFFF"/>
                </a:solidFill>
                <a:latin typeface="Arial" panose="020B0604020202020204"/>
                <a:cs typeface="Arial" panose="020B0604020202020204"/>
              </a:rPr>
              <a:t>20</a:t>
            </a:r>
            <a:r>
              <a:rPr lang="en-IN" sz="2400" dirty="0">
                <a:solidFill>
                  <a:srgbClr val="FFFFFF"/>
                </a:solidFill>
                <a:latin typeface="Arial" panose="020B0604020202020204"/>
                <a:cs typeface="Arial" panose="020B0604020202020204"/>
              </a:rPr>
              <a:t>15301</a:t>
            </a:r>
            <a:r>
              <a:rPr sz="2400" dirty="0">
                <a:solidFill>
                  <a:srgbClr val="FFFFFF"/>
                </a:solidFill>
                <a:latin typeface="Arial" panose="020B0604020202020204"/>
                <a:cs typeface="Arial" panose="020B0604020202020204"/>
              </a:rPr>
              <a:t>  </a:t>
            </a:r>
            <a:r>
              <a:rPr sz="2400" spc="-10" dirty="0">
                <a:solidFill>
                  <a:srgbClr val="FFFFFF"/>
                </a:solidFill>
                <a:latin typeface="Arial" panose="020B0604020202020204"/>
                <a:cs typeface="Arial" panose="020B0604020202020204"/>
              </a:rPr>
              <a:t>Class </a:t>
            </a:r>
            <a:r>
              <a:rPr sz="2400" spc="-60" dirty="0">
                <a:solidFill>
                  <a:srgbClr val="FFFFFF"/>
                </a:solidFill>
                <a:latin typeface="Arial" panose="020B0604020202020204"/>
                <a:cs typeface="Arial" panose="020B0604020202020204"/>
              </a:rPr>
              <a:t>Roll </a:t>
            </a:r>
            <a:r>
              <a:rPr sz="2400" spc="-65" dirty="0">
                <a:solidFill>
                  <a:srgbClr val="FFFFFF"/>
                </a:solidFill>
                <a:latin typeface="Arial" panose="020B0604020202020204"/>
                <a:cs typeface="Arial" panose="020B0604020202020204"/>
              </a:rPr>
              <a:t>No. </a:t>
            </a:r>
            <a:r>
              <a:rPr sz="2400" spc="-190" dirty="0">
                <a:solidFill>
                  <a:srgbClr val="FFFFFF"/>
                </a:solidFill>
                <a:latin typeface="Arial" panose="020B0604020202020204"/>
                <a:cs typeface="Arial" panose="020B0604020202020204"/>
              </a:rPr>
              <a:t>:</a:t>
            </a:r>
            <a:r>
              <a:rPr sz="2400" spc="-20" dirty="0">
                <a:solidFill>
                  <a:srgbClr val="FFFFFF"/>
                </a:solidFill>
                <a:latin typeface="Arial" panose="020B0604020202020204"/>
                <a:cs typeface="Arial" panose="020B0604020202020204"/>
              </a:rPr>
              <a:t> </a:t>
            </a:r>
            <a:r>
              <a:rPr sz="2400" spc="125" dirty="0">
                <a:solidFill>
                  <a:srgbClr val="FFFFFF"/>
                </a:solidFill>
                <a:latin typeface="Arial" panose="020B0604020202020204"/>
                <a:cs typeface="Arial" panose="020B0604020202020204"/>
              </a:rPr>
              <a:t>8</a:t>
            </a:r>
            <a:r>
              <a:rPr lang="en-IN" sz="2400" spc="125" dirty="0">
                <a:solidFill>
                  <a:srgbClr val="FFFFFF"/>
                </a:solidFill>
                <a:latin typeface="Arial" panose="020B0604020202020204"/>
                <a:cs typeface="Arial" panose="020B0604020202020204"/>
              </a:rPr>
              <a:t>5</a:t>
            </a:r>
            <a:endParaRPr sz="2400">
              <a:latin typeface="Arial" panose="020B0604020202020204"/>
              <a:cs typeface="Arial" panose="020B0604020202020204"/>
            </a:endParaRPr>
          </a:p>
        </p:txBody>
      </p:sp>
      <p:pic>
        <p:nvPicPr>
          <p:cNvPr id="11" name="Picture 10" descr="AI-artificial-intelligence-brain-deep-learning"/>
          <p:cNvPicPr>
            <a:picLocks noChangeAspect="1"/>
          </p:cNvPicPr>
          <p:nvPr/>
        </p:nvPicPr>
        <p:blipFill>
          <a:blip r:embed="rId1"/>
          <a:stretch>
            <a:fillRect/>
          </a:stretch>
        </p:blipFill>
        <p:spPr>
          <a:xfrm>
            <a:off x="10401300" y="1638300"/>
            <a:ext cx="6502400" cy="4597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0723" y="1003995"/>
            <a:ext cx="5676900" cy="1232535"/>
          </a:xfrm>
          <a:prstGeom prst="rect">
            <a:avLst/>
          </a:prstGeom>
        </p:spPr>
        <p:txBody>
          <a:bodyPr vert="horz" wrap="square" lIns="0" tIns="15240" rIns="0" bIns="0" rtlCol="0">
            <a:spAutoFit/>
          </a:bodyPr>
          <a:lstStyle/>
          <a:p>
            <a:pPr marL="12700">
              <a:lnSpc>
                <a:spcPct val="100000"/>
              </a:lnSpc>
              <a:spcBef>
                <a:spcPts val="120"/>
              </a:spcBef>
            </a:pPr>
            <a:r>
              <a:rPr sz="7900" spc="175" dirty="0"/>
              <a:t>Conclusion</a:t>
            </a:r>
            <a:endParaRPr sz="7900"/>
          </a:p>
        </p:txBody>
      </p:sp>
      <p:sp>
        <p:nvSpPr>
          <p:cNvPr id="3" name="object 3"/>
          <p:cNvSpPr/>
          <p:nvPr/>
        </p:nvSpPr>
        <p:spPr>
          <a:xfrm>
            <a:off x="708010" y="1195693"/>
            <a:ext cx="19050" cy="885825"/>
          </a:xfrm>
          <a:custGeom>
            <a:avLst/>
            <a:gdLst/>
            <a:ahLst/>
            <a:cxnLst/>
            <a:rect l="l" t="t" r="r" b="b"/>
            <a:pathLst>
              <a:path w="19050" h="885825">
                <a:moveTo>
                  <a:pt x="19050" y="885825"/>
                </a:moveTo>
                <a:lnTo>
                  <a:pt x="0" y="885825"/>
                </a:lnTo>
                <a:lnTo>
                  <a:pt x="0" y="0"/>
                </a:lnTo>
                <a:lnTo>
                  <a:pt x="19050" y="0"/>
                </a:lnTo>
                <a:lnTo>
                  <a:pt x="19050" y="885825"/>
                </a:lnTo>
                <a:close/>
              </a:path>
            </a:pathLst>
          </a:custGeom>
          <a:solidFill>
            <a:srgbClr val="FFFFFF"/>
          </a:solidFill>
        </p:spPr>
        <p:txBody>
          <a:bodyPr wrap="square" lIns="0" tIns="0" rIns="0" bIns="0" rtlCol="0"/>
          <a:lstStyle/>
          <a:p/>
        </p:txBody>
      </p:sp>
      <p:sp>
        <p:nvSpPr>
          <p:cNvPr id="4" name="object 4"/>
          <p:cNvSpPr txBox="1"/>
          <p:nvPr/>
        </p:nvSpPr>
        <p:spPr>
          <a:xfrm>
            <a:off x="930910" y="2857500"/>
            <a:ext cx="12777470" cy="3651885"/>
          </a:xfrm>
          <a:prstGeom prst="rect">
            <a:avLst/>
          </a:prstGeom>
        </p:spPr>
        <p:txBody>
          <a:bodyPr vert="horz" wrap="square" lIns="0" tIns="12700" rIns="0" bIns="0" rtlCol="0">
            <a:spAutoFit/>
          </a:bodyPr>
          <a:lstStyle/>
          <a:p>
            <a:pPr marL="12700" marR="5080">
              <a:lnSpc>
                <a:spcPct val="116000"/>
              </a:lnSpc>
              <a:spcBef>
                <a:spcPts val="100"/>
              </a:spcBef>
            </a:pPr>
            <a:r>
              <a:rPr lang="en-IN" sz="3400">
                <a:solidFill>
                  <a:schemeClr val="bg1"/>
                </a:solidFill>
                <a:latin typeface="Arial" panose="020B0604020202020204" pitchFamily="34" charset="0"/>
                <a:cs typeface="Arial" panose="020B0604020202020204" pitchFamily="34" charset="0"/>
              </a:rPr>
              <a:t>Convolutional Neural Networks (CNN) technology is a very useful technology and has vast application in the real world.It can be used in Analyzing Documents, Decoding Facial Recognition, Advertising , Driverless cars, robots that can mimic human behavior, predicting earthquakes and natural disasters,  even self-diagnoses of medical problems and many more.</a:t>
            </a:r>
            <a:endParaRPr lang="en-IN" sz="3400">
              <a:solidFill>
                <a:schemeClr val="bg1"/>
              </a:solidFill>
              <a:latin typeface="Arial" panose="020B0604020202020204" pitchFamily="34" charset="0"/>
              <a:cs typeface="Arial" panose="020B0604020202020204" pitchFamily="34" charset="0"/>
            </a:endParaRPr>
          </a:p>
        </p:txBody>
      </p:sp>
      <p:sp>
        <p:nvSpPr>
          <p:cNvPr id="5" name="object 5"/>
          <p:cNvSpPr/>
          <p:nvPr/>
        </p:nvSpPr>
        <p:spPr>
          <a:xfrm>
            <a:off x="13091342" y="5692018"/>
            <a:ext cx="4014470" cy="4038600"/>
          </a:xfrm>
          <a:custGeom>
            <a:avLst/>
            <a:gdLst/>
            <a:ahLst/>
            <a:cxnLst/>
            <a:rect l="l" t="t" r="r" b="b"/>
            <a:pathLst>
              <a:path w="4014469" h="4038600">
                <a:moveTo>
                  <a:pt x="1736112" y="97964"/>
                </a:moveTo>
                <a:lnTo>
                  <a:pt x="1659122" y="97964"/>
                </a:lnTo>
                <a:lnTo>
                  <a:pt x="2001587" y="421"/>
                </a:lnTo>
                <a:lnTo>
                  <a:pt x="2002976" y="41"/>
                </a:lnTo>
                <a:lnTo>
                  <a:pt x="2003570" y="0"/>
                </a:lnTo>
                <a:lnTo>
                  <a:pt x="2005002" y="0"/>
                </a:lnTo>
                <a:lnTo>
                  <a:pt x="2005881" y="105"/>
                </a:lnTo>
                <a:lnTo>
                  <a:pt x="2161415" y="21310"/>
                </a:lnTo>
                <a:lnTo>
                  <a:pt x="2005229" y="21310"/>
                </a:lnTo>
                <a:lnTo>
                  <a:pt x="1736112" y="97964"/>
                </a:lnTo>
                <a:close/>
              </a:path>
              <a:path w="4014469" h="4038600">
                <a:moveTo>
                  <a:pt x="2034803" y="4038599"/>
                </a:moveTo>
                <a:lnTo>
                  <a:pt x="2005506" y="4038599"/>
                </a:lnTo>
                <a:lnTo>
                  <a:pt x="1289332" y="3926959"/>
                </a:lnTo>
                <a:lnTo>
                  <a:pt x="1287879" y="3926410"/>
                </a:lnTo>
                <a:lnTo>
                  <a:pt x="819689" y="3610130"/>
                </a:lnTo>
                <a:lnTo>
                  <a:pt x="818973" y="3609497"/>
                </a:lnTo>
                <a:lnTo>
                  <a:pt x="818320" y="3608759"/>
                </a:lnTo>
                <a:lnTo>
                  <a:pt x="414277" y="3250702"/>
                </a:lnTo>
                <a:lnTo>
                  <a:pt x="413477" y="3249689"/>
                </a:lnTo>
                <a:lnTo>
                  <a:pt x="69160" y="2592316"/>
                </a:lnTo>
                <a:lnTo>
                  <a:pt x="69076" y="2591978"/>
                </a:lnTo>
                <a:lnTo>
                  <a:pt x="68802" y="2591493"/>
                </a:lnTo>
                <a:lnTo>
                  <a:pt x="68823" y="2591113"/>
                </a:lnTo>
                <a:lnTo>
                  <a:pt x="68550" y="2590206"/>
                </a:lnTo>
                <a:lnTo>
                  <a:pt x="68255" y="2589741"/>
                </a:lnTo>
                <a:lnTo>
                  <a:pt x="2" y="2161212"/>
                </a:lnTo>
                <a:lnTo>
                  <a:pt x="0" y="2159735"/>
                </a:lnTo>
                <a:lnTo>
                  <a:pt x="46508" y="1314619"/>
                </a:lnTo>
                <a:lnTo>
                  <a:pt x="46676" y="1314324"/>
                </a:lnTo>
                <a:lnTo>
                  <a:pt x="46929" y="1312805"/>
                </a:lnTo>
                <a:lnTo>
                  <a:pt x="47223" y="1311940"/>
                </a:lnTo>
                <a:lnTo>
                  <a:pt x="47265" y="1311623"/>
                </a:lnTo>
                <a:lnTo>
                  <a:pt x="47581" y="1310864"/>
                </a:lnTo>
                <a:lnTo>
                  <a:pt x="47897" y="1310484"/>
                </a:lnTo>
                <a:lnTo>
                  <a:pt x="48360" y="1309745"/>
                </a:lnTo>
                <a:lnTo>
                  <a:pt x="48402" y="1309408"/>
                </a:lnTo>
                <a:lnTo>
                  <a:pt x="786973" y="348372"/>
                </a:lnTo>
                <a:lnTo>
                  <a:pt x="787204" y="348287"/>
                </a:lnTo>
                <a:lnTo>
                  <a:pt x="787731" y="347718"/>
                </a:lnTo>
                <a:lnTo>
                  <a:pt x="788110" y="347443"/>
                </a:lnTo>
                <a:lnTo>
                  <a:pt x="789436" y="346325"/>
                </a:lnTo>
                <a:lnTo>
                  <a:pt x="790446" y="345734"/>
                </a:lnTo>
                <a:lnTo>
                  <a:pt x="791836" y="345228"/>
                </a:lnTo>
                <a:lnTo>
                  <a:pt x="792004" y="344996"/>
                </a:lnTo>
                <a:lnTo>
                  <a:pt x="1635207" y="104758"/>
                </a:lnTo>
                <a:lnTo>
                  <a:pt x="1643922" y="99483"/>
                </a:lnTo>
                <a:lnTo>
                  <a:pt x="1645564" y="98512"/>
                </a:lnTo>
                <a:lnTo>
                  <a:pt x="1647417" y="97964"/>
                </a:lnTo>
                <a:lnTo>
                  <a:pt x="2567588" y="97964"/>
                </a:lnTo>
                <a:lnTo>
                  <a:pt x="2005229" y="21310"/>
                </a:lnTo>
                <a:lnTo>
                  <a:pt x="2161415" y="21310"/>
                </a:lnTo>
                <a:lnTo>
                  <a:pt x="2724431" y="98069"/>
                </a:lnTo>
                <a:lnTo>
                  <a:pt x="2726662" y="98428"/>
                </a:lnTo>
                <a:lnTo>
                  <a:pt x="2728346" y="99230"/>
                </a:lnTo>
                <a:lnTo>
                  <a:pt x="2729715" y="100348"/>
                </a:lnTo>
                <a:lnTo>
                  <a:pt x="2753187" y="119063"/>
                </a:lnTo>
                <a:lnTo>
                  <a:pt x="1694554" y="119063"/>
                </a:lnTo>
                <a:lnTo>
                  <a:pt x="1704595" y="124022"/>
                </a:lnTo>
                <a:lnTo>
                  <a:pt x="1656954" y="124022"/>
                </a:lnTo>
                <a:lnTo>
                  <a:pt x="1655723" y="130035"/>
                </a:lnTo>
                <a:lnTo>
                  <a:pt x="1634217" y="130035"/>
                </a:lnTo>
                <a:lnTo>
                  <a:pt x="1607581" y="146176"/>
                </a:lnTo>
                <a:lnTo>
                  <a:pt x="1566891" y="146176"/>
                </a:lnTo>
                <a:lnTo>
                  <a:pt x="803731" y="363584"/>
                </a:lnTo>
                <a:lnTo>
                  <a:pt x="792444" y="404327"/>
                </a:lnTo>
                <a:lnTo>
                  <a:pt x="770573" y="404327"/>
                </a:lnTo>
                <a:lnTo>
                  <a:pt x="156592" y="1203214"/>
                </a:lnTo>
                <a:lnTo>
                  <a:pt x="186717" y="1203214"/>
                </a:lnTo>
                <a:lnTo>
                  <a:pt x="72297" y="1315295"/>
                </a:lnTo>
                <a:lnTo>
                  <a:pt x="99146" y="1339791"/>
                </a:lnTo>
                <a:lnTo>
                  <a:pt x="67918" y="1339791"/>
                </a:lnTo>
                <a:lnTo>
                  <a:pt x="72468" y="1608197"/>
                </a:lnTo>
                <a:lnTo>
                  <a:pt x="51392" y="1608197"/>
                </a:lnTo>
                <a:lnTo>
                  <a:pt x="21034" y="2159735"/>
                </a:lnTo>
                <a:lnTo>
                  <a:pt x="65455" y="2438670"/>
                </a:lnTo>
                <a:lnTo>
                  <a:pt x="86546" y="2438670"/>
                </a:lnTo>
                <a:lnTo>
                  <a:pt x="88213" y="2536972"/>
                </a:lnTo>
                <a:lnTo>
                  <a:pt x="111030" y="2536972"/>
                </a:lnTo>
                <a:lnTo>
                  <a:pt x="92592" y="2581154"/>
                </a:lnTo>
                <a:lnTo>
                  <a:pt x="172280" y="2608372"/>
                </a:lnTo>
                <a:lnTo>
                  <a:pt x="107013" y="2608372"/>
                </a:lnTo>
                <a:lnTo>
                  <a:pt x="177923" y="2704564"/>
                </a:lnTo>
                <a:lnTo>
                  <a:pt x="151729" y="2704564"/>
                </a:lnTo>
                <a:lnTo>
                  <a:pt x="430614" y="3237008"/>
                </a:lnTo>
                <a:lnTo>
                  <a:pt x="758509" y="3527674"/>
                </a:lnTo>
                <a:lnTo>
                  <a:pt x="784698" y="3527674"/>
                </a:lnTo>
                <a:lnTo>
                  <a:pt x="810362" y="3562488"/>
                </a:lnTo>
                <a:lnTo>
                  <a:pt x="831593" y="3562488"/>
                </a:lnTo>
                <a:lnTo>
                  <a:pt x="835057" y="3588356"/>
                </a:lnTo>
                <a:lnTo>
                  <a:pt x="912690" y="3588356"/>
                </a:lnTo>
                <a:lnTo>
                  <a:pt x="860826" y="3602999"/>
                </a:lnTo>
                <a:lnTo>
                  <a:pt x="963801" y="3639880"/>
                </a:lnTo>
                <a:lnTo>
                  <a:pt x="901310" y="3639880"/>
                </a:lnTo>
                <a:lnTo>
                  <a:pt x="1296385" y="3906683"/>
                </a:lnTo>
                <a:lnTo>
                  <a:pt x="1915818" y="4003233"/>
                </a:lnTo>
                <a:lnTo>
                  <a:pt x="1978293" y="4003233"/>
                </a:lnTo>
                <a:lnTo>
                  <a:pt x="2003271" y="4012180"/>
                </a:lnTo>
                <a:lnTo>
                  <a:pt x="2026680" y="4012180"/>
                </a:lnTo>
                <a:lnTo>
                  <a:pt x="2027944" y="4014796"/>
                </a:lnTo>
                <a:lnTo>
                  <a:pt x="2116064" y="4014796"/>
                </a:lnTo>
                <a:lnTo>
                  <a:pt x="2034803" y="4038599"/>
                </a:lnTo>
                <a:close/>
              </a:path>
              <a:path w="4014469" h="4038600">
                <a:moveTo>
                  <a:pt x="2665291" y="587913"/>
                </a:moveTo>
                <a:lnTo>
                  <a:pt x="2644030" y="587913"/>
                </a:lnTo>
                <a:lnTo>
                  <a:pt x="2710915" y="119063"/>
                </a:lnTo>
                <a:lnTo>
                  <a:pt x="2753187" y="119063"/>
                </a:lnTo>
                <a:lnTo>
                  <a:pt x="2764698" y="128241"/>
                </a:lnTo>
                <a:lnTo>
                  <a:pt x="2730852" y="128241"/>
                </a:lnTo>
                <a:lnTo>
                  <a:pt x="2665291" y="587913"/>
                </a:lnTo>
                <a:close/>
              </a:path>
              <a:path w="4014469" h="4038600">
                <a:moveTo>
                  <a:pt x="1569312" y="925377"/>
                </a:moveTo>
                <a:lnTo>
                  <a:pt x="1492848" y="925377"/>
                </a:lnTo>
                <a:lnTo>
                  <a:pt x="2623315" y="601185"/>
                </a:lnTo>
                <a:lnTo>
                  <a:pt x="1656954" y="124022"/>
                </a:lnTo>
                <a:lnTo>
                  <a:pt x="1704595" y="124022"/>
                </a:lnTo>
                <a:lnTo>
                  <a:pt x="2644030" y="587913"/>
                </a:lnTo>
                <a:lnTo>
                  <a:pt x="2665291" y="587913"/>
                </a:lnTo>
                <a:lnTo>
                  <a:pt x="2664199" y="595572"/>
                </a:lnTo>
                <a:lnTo>
                  <a:pt x="2773014" y="619225"/>
                </a:lnTo>
                <a:lnTo>
                  <a:pt x="2636936" y="619225"/>
                </a:lnTo>
                <a:lnTo>
                  <a:pt x="1569312" y="925377"/>
                </a:lnTo>
                <a:close/>
              </a:path>
              <a:path w="4014469" h="4038600">
                <a:moveTo>
                  <a:pt x="3595452" y="790637"/>
                </a:moveTo>
                <a:lnTo>
                  <a:pt x="3561612" y="790637"/>
                </a:lnTo>
                <a:lnTo>
                  <a:pt x="2730852" y="128241"/>
                </a:lnTo>
                <a:lnTo>
                  <a:pt x="2764698" y="128241"/>
                </a:lnTo>
                <a:lnTo>
                  <a:pt x="3595452" y="790637"/>
                </a:lnTo>
                <a:close/>
              </a:path>
              <a:path w="4014469" h="4038600">
                <a:moveTo>
                  <a:pt x="1565339" y="926517"/>
                </a:moveTo>
                <a:lnTo>
                  <a:pt x="1471122" y="926517"/>
                </a:lnTo>
                <a:lnTo>
                  <a:pt x="1634217" y="130035"/>
                </a:lnTo>
                <a:lnTo>
                  <a:pt x="1655723" y="130035"/>
                </a:lnTo>
                <a:lnTo>
                  <a:pt x="1492848" y="925377"/>
                </a:lnTo>
                <a:lnTo>
                  <a:pt x="1569312" y="925377"/>
                </a:lnTo>
                <a:lnTo>
                  <a:pt x="1565339" y="926517"/>
                </a:lnTo>
                <a:close/>
              </a:path>
              <a:path w="4014469" h="4038600">
                <a:moveTo>
                  <a:pt x="762844" y="658069"/>
                </a:moveTo>
                <a:lnTo>
                  <a:pt x="722151" y="658069"/>
                </a:lnTo>
                <a:lnTo>
                  <a:pt x="1566891" y="146176"/>
                </a:lnTo>
                <a:lnTo>
                  <a:pt x="1607581" y="146176"/>
                </a:lnTo>
                <a:lnTo>
                  <a:pt x="762844" y="658069"/>
                </a:lnTo>
                <a:close/>
              </a:path>
              <a:path w="4014469" h="4038600">
                <a:moveTo>
                  <a:pt x="186717" y="1203214"/>
                </a:moveTo>
                <a:lnTo>
                  <a:pt x="156592" y="1203214"/>
                </a:lnTo>
                <a:lnTo>
                  <a:pt x="695520" y="675307"/>
                </a:lnTo>
                <a:lnTo>
                  <a:pt x="770573" y="404327"/>
                </a:lnTo>
                <a:lnTo>
                  <a:pt x="792444" y="404327"/>
                </a:lnTo>
                <a:lnTo>
                  <a:pt x="722151" y="658069"/>
                </a:lnTo>
                <a:lnTo>
                  <a:pt x="762844" y="658069"/>
                </a:lnTo>
                <a:lnTo>
                  <a:pt x="729836" y="678071"/>
                </a:lnTo>
                <a:lnTo>
                  <a:pt x="778751" y="694465"/>
                </a:lnTo>
                <a:lnTo>
                  <a:pt x="712383" y="694465"/>
                </a:lnTo>
                <a:lnTo>
                  <a:pt x="707444" y="714383"/>
                </a:lnTo>
                <a:lnTo>
                  <a:pt x="685751" y="714383"/>
                </a:lnTo>
                <a:lnTo>
                  <a:pt x="186717" y="1203214"/>
                </a:lnTo>
                <a:close/>
              </a:path>
              <a:path w="4014469" h="4038600">
                <a:moveTo>
                  <a:pt x="2397322" y="1515401"/>
                </a:moveTo>
                <a:lnTo>
                  <a:pt x="2375377" y="1515401"/>
                </a:lnTo>
                <a:lnTo>
                  <a:pt x="2636936" y="619225"/>
                </a:lnTo>
                <a:lnTo>
                  <a:pt x="2773014" y="619225"/>
                </a:lnTo>
                <a:lnTo>
                  <a:pt x="2776121" y="619900"/>
                </a:lnTo>
                <a:lnTo>
                  <a:pt x="2676725" y="619900"/>
                </a:lnTo>
                <a:lnTo>
                  <a:pt x="2682216" y="627644"/>
                </a:lnTo>
                <a:lnTo>
                  <a:pt x="2656430" y="627644"/>
                </a:lnTo>
                <a:lnTo>
                  <a:pt x="2397322" y="1515401"/>
                </a:lnTo>
                <a:close/>
              </a:path>
              <a:path w="4014469" h="4038600">
                <a:moveTo>
                  <a:pt x="3399082" y="1607901"/>
                </a:moveTo>
                <a:lnTo>
                  <a:pt x="3377296" y="1607901"/>
                </a:lnTo>
                <a:lnTo>
                  <a:pt x="3590433" y="818509"/>
                </a:lnTo>
                <a:lnTo>
                  <a:pt x="2676725" y="619900"/>
                </a:lnTo>
                <a:lnTo>
                  <a:pt x="2776121" y="619900"/>
                </a:lnTo>
                <a:lnTo>
                  <a:pt x="3561612" y="790637"/>
                </a:lnTo>
                <a:lnTo>
                  <a:pt x="3595452" y="790637"/>
                </a:lnTo>
                <a:lnTo>
                  <a:pt x="3610033" y="802262"/>
                </a:lnTo>
                <a:lnTo>
                  <a:pt x="3611444" y="803359"/>
                </a:lnTo>
                <a:lnTo>
                  <a:pt x="3612349" y="804836"/>
                </a:lnTo>
                <a:lnTo>
                  <a:pt x="3613086" y="806545"/>
                </a:lnTo>
                <a:lnTo>
                  <a:pt x="3613233" y="806609"/>
                </a:lnTo>
                <a:lnTo>
                  <a:pt x="3627678" y="844630"/>
                </a:lnTo>
                <a:lnTo>
                  <a:pt x="3605170" y="844630"/>
                </a:lnTo>
                <a:lnTo>
                  <a:pt x="3399082" y="1607901"/>
                </a:lnTo>
                <a:close/>
              </a:path>
              <a:path w="4014469" h="4038600">
                <a:moveTo>
                  <a:pt x="3395977" y="1619400"/>
                </a:moveTo>
                <a:lnTo>
                  <a:pt x="3359632" y="1619400"/>
                </a:lnTo>
                <a:lnTo>
                  <a:pt x="2656430" y="627644"/>
                </a:lnTo>
                <a:lnTo>
                  <a:pt x="2682216" y="627644"/>
                </a:lnTo>
                <a:lnTo>
                  <a:pt x="3377296" y="1607901"/>
                </a:lnTo>
                <a:lnTo>
                  <a:pt x="3399082" y="1607901"/>
                </a:lnTo>
                <a:lnTo>
                  <a:pt x="3395977" y="1619400"/>
                </a:lnTo>
                <a:close/>
              </a:path>
              <a:path w="4014469" h="4038600">
                <a:moveTo>
                  <a:pt x="510143" y="1655122"/>
                </a:moveTo>
                <a:lnTo>
                  <a:pt x="474172" y="1655122"/>
                </a:lnTo>
                <a:lnTo>
                  <a:pt x="1456259" y="943776"/>
                </a:lnTo>
                <a:lnTo>
                  <a:pt x="712383" y="694465"/>
                </a:lnTo>
                <a:lnTo>
                  <a:pt x="778751" y="694465"/>
                </a:lnTo>
                <a:lnTo>
                  <a:pt x="1471122" y="926517"/>
                </a:lnTo>
                <a:lnTo>
                  <a:pt x="1565339" y="926517"/>
                </a:lnTo>
                <a:lnTo>
                  <a:pt x="1504048" y="944093"/>
                </a:lnTo>
                <a:lnTo>
                  <a:pt x="1528022" y="959812"/>
                </a:lnTo>
                <a:lnTo>
                  <a:pt x="1489564" y="959812"/>
                </a:lnTo>
                <a:lnTo>
                  <a:pt x="1489564" y="960951"/>
                </a:lnTo>
                <a:lnTo>
                  <a:pt x="1468511" y="960951"/>
                </a:lnTo>
                <a:lnTo>
                  <a:pt x="510143" y="1655122"/>
                </a:lnTo>
                <a:close/>
              </a:path>
              <a:path w="4014469" h="4038600">
                <a:moveTo>
                  <a:pt x="502220" y="1660861"/>
                </a:moveTo>
                <a:lnTo>
                  <a:pt x="451056" y="1660861"/>
                </a:lnTo>
                <a:lnTo>
                  <a:pt x="685751" y="714383"/>
                </a:lnTo>
                <a:lnTo>
                  <a:pt x="707444" y="714383"/>
                </a:lnTo>
                <a:lnTo>
                  <a:pt x="474172" y="1655122"/>
                </a:lnTo>
                <a:lnTo>
                  <a:pt x="510143" y="1655122"/>
                </a:lnTo>
                <a:lnTo>
                  <a:pt x="502220" y="1660861"/>
                </a:lnTo>
                <a:close/>
              </a:path>
              <a:path w="4014469" h="4038600">
                <a:moveTo>
                  <a:pt x="4008191" y="1846198"/>
                </a:moveTo>
                <a:lnTo>
                  <a:pt x="3985655" y="1846198"/>
                </a:lnTo>
                <a:lnTo>
                  <a:pt x="3605170" y="844630"/>
                </a:lnTo>
                <a:lnTo>
                  <a:pt x="3627678" y="844630"/>
                </a:lnTo>
                <a:lnTo>
                  <a:pt x="4008191" y="1846198"/>
                </a:lnTo>
                <a:close/>
              </a:path>
              <a:path w="4014469" h="4038600">
                <a:moveTo>
                  <a:pt x="1525541" y="2162837"/>
                </a:moveTo>
                <a:lnTo>
                  <a:pt x="1489564" y="2162837"/>
                </a:lnTo>
                <a:lnTo>
                  <a:pt x="2362914" y="1532429"/>
                </a:lnTo>
                <a:lnTo>
                  <a:pt x="1489564" y="959812"/>
                </a:lnTo>
                <a:lnTo>
                  <a:pt x="1528022" y="959812"/>
                </a:lnTo>
                <a:lnTo>
                  <a:pt x="2375377" y="1515401"/>
                </a:lnTo>
                <a:lnTo>
                  <a:pt x="2397322" y="1515401"/>
                </a:lnTo>
                <a:lnTo>
                  <a:pt x="2395167" y="1522786"/>
                </a:lnTo>
                <a:lnTo>
                  <a:pt x="2607269" y="1544033"/>
                </a:lnTo>
                <a:lnTo>
                  <a:pt x="2395714" y="1544033"/>
                </a:lnTo>
                <a:lnTo>
                  <a:pt x="2397194" y="1549435"/>
                </a:lnTo>
                <a:lnTo>
                  <a:pt x="2375335" y="1549435"/>
                </a:lnTo>
                <a:lnTo>
                  <a:pt x="1525541" y="2162837"/>
                </a:lnTo>
                <a:close/>
              </a:path>
              <a:path w="4014469" h="4038600">
                <a:moveTo>
                  <a:pt x="1520485" y="2166487"/>
                </a:moveTo>
                <a:lnTo>
                  <a:pt x="1468511" y="2166487"/>
                </a:lnTo>
                <a:lnTo>
                  <a:pt x="1468511" y="960951"/>
                </a:lnTo>
                <a:lnTo>
                  <a:pt x="1489564" y="960951"/>
                </a:lnTo>
                <a:lnTo>
                  <a:pt x="1489564" y="2162837"/>
                </a:lnTo>
                <a:lnTo>
                  <a:pt x="1525541" y="2162837"/>
                </a:lnTo>
                <a:lnTo>
                  <a:pt x="1520485" y="2166487"/>
                </a:lnTo>
                <a:close/>
              </a:path>
              <a:path w="4014469" h="4038600">
                <a:moveTo>
                  <a:pt x="111030" y="2536972"/>
                </a:moveTo>
                <a:lnTo>
                  <a:pt x="88213" y="2536972"/>
                </a:lnTo>
                <a:lnTo>
                  <a:pt x="444445" y="1683374"/>
                </a:lnTo>
                <a:lnTo>
                  <a:pt x="67918" y="1339791"/>
                </a:lnTo>
                <a:lnTo>
                  <a:pt x="99146" y="1339791"/>
                </a:lnTo>
                <a:lnTo>
                  <a:pt x="451056" y="1660861"/>
                </a:lnTo>
                <a:lnTo>
                  <a:pt x="502220" y="1660861"/>
                </a:lnTo>
                <a:lnTo>
                  <a:pt x="477372" y="1678859"/>
                </a:lnTo>
                <a:lnTo>
                  <a:pt x="520043" y="1699853"/>
                </a:lnTo>
                <a:lnTo>
                  <a:pt x="472319" y="1699853"/>
                </a:lnTo>
                <a:lnTo>
                  <a:pt x="475790" y="1714728"/>
                </a:lnTo>
                <a:lnTo>
                  <a:pt x="454172" y="1714728"/>
                </a:lnTo>
                <a:lnTo>
                  <a:pt x="111030" y="2536972"/>
                </a:lnTo>
                <a:close/>
              </a:path>
              <a:path w="4014469" h="4038600">
                <a:moveTo>
                  <a:pt x="2705971" y="2581492"/>
                </a:moveTo>
                <a:lnTo>
                  <a:pt x="2679946" y="2581492"/>
                </a:lnTo>
                <a:lnTo>
                  <a:pt x="3362327" y="1640859"/>
                </a:lnTo>
                <a:lnTo>
                  <a:pt x="2395714" y="1544033"/>
                </a:lnTo>
                <a:lnTo>
                  <a:pt x="2607269" y="1544033"/>
                </a:lnTo>
                <a:lnTo>
                  <a:pt x="3359632" y="1619400"/>
                </a:lnTo>
                <a:lnTo>
                  <a:pt x="3395977" y="1619400"/>
                </a:lnTo>
                <a:lnTo>
                  <a:pt x="3394285" y="1625667"/>
                </a:lnTo>
                <a:lnTo>
                  <a:pt x="3455844" y="1648623"/>
                </a:lnTo>
                <a:lnTo>
                  <a:pt x="3395422" y="1648623"/>
                </a:lnTo>
                <a:lnTo>
                  <a:pt x="3397224" y="1658160"/>
                </a:lnTo>
                <a:lnTo>
                  <a:pt x="3375801" y="1658160"/>
                </a:lnTo>
                <a:lnTo>
                  <a:pt x="2705971" y="2581492"/>
                </a:lnTo>
                <a:close/>
              </a:path>
              <a:path w="4014469" h="4038600">
                <a:moveTo>
                  <a:pt x="2700675" y="2588792"/>
                </a:moveTo>
                <a:lnTo>
                  <a:pt x="2660094" y="2588792"/>
                </a:lnTo>
                <a:lnTo>
                  <a:pt x="2375335" y="1549435"/>
                </a:lnTo>
                <a:lnTo>
                  <a:pt x="2397194" y="1549435"/>
                </a:lnTo>
                <a:lnTo>
                  <a:pt x="2679946" y="2581492"/>
                </a:lnTo>
                <a:lnTo>
                  <a:pt x="2705971" y="2581492"/>
                </a:lnTo>
                <a:lnTo>
                  <a:pt x="2700675" y="2588792"/>
                </a:lnTo>
                <a:close/>
              </a:path>
              <a:path w="4014469" h="4038600">
                <a:moveTo>
                  <a:pt x="86546" y="2438670"/>
                </a:moveTo>
                <a:lnTo>
                  <a:pt x="65455" y="2438670"/>
                </a:lnTo>
                <a:lnTo>
                  <a:pt x="51392" y="1608197"/>
                </a:lnTo>
                <a:lnTo>
                  <a:pt x="72468" y="1608197"/>
                </a:lnTo>
                <a:lnTo>
                  <a:pt x="86546" y="2438670"/>
                </a:lnTo>
                <a:close/>
              </a:path>
              <a:path w="4014469" h="4038600">
                <a:moveTo>
                  <a:pt x="3630260" y="2770395"/>
                </a:moveTo>
                <a:lnTo>
                  <a:pt x="3607359" y="2770395"/>
                </a:lnTo>
                <a:lnTo>
                  <a:pt x="3989739" y="1870251"/>
                </a:lnTo>
                <a:lnTo>
                  <a:pt x="3395422" y="1648623"/>
                </a:lnTo>
                <a:lnTo>
                  <a:pt x="3455844" y="1648623"/>
                </a:lnTo>
                <a:lnTo>
                  <a:pt x="3985655" y="1846198"/>
                </a:lnTo>
                <a:lnTo>
                  <a:pt x="4008191" y="1846198"/>
                </a:lnTo>
                <a:lnTo>
                  <a:pt x="4013634" y="1860525"/>
                </a:lnTo>
                <a:lnTo>
                  <a:pt x="4014076" y="1862023"/>
                </a:lnTo>
                <a:lnTo>
                  <a:pt x="4014371" y="1863436"/>
                </a:lnTo>
                <a:lnTo>
                  <a:pt x="4010144" y="1925785"/>
                </a:lnTo>
                <a:lnTo>
                  <a:pt x="3989045" y="1925785"/>
                </a:lnTo>
                <a:lnTo>
                  <a:pt x="3630260" y="2770395"/>
                </a:lnTo>
                <a:close/>
              </a:path>
              <a:path w="4014469" h="4038600">
                <a:moveTo>
                  <a:pt x="3700472" y="2792802"/>
                </a:moveTo>
                <a:lnTo>
                  <a:pt x="3590180" y="2792802"/>
                </a:lnTo>
                <a:lnTo>
                  <a:pt x="3375801" y="1658160"/>
                </a:lnTo>
                <a:lnTo>
                  <a:pt x="3397224" y="1658160"/>
                </a:lnTo>
                <a:lnTo>
                  <a:pt x="3607359" y="2770395"/>
                </a:lnTo>
                <a:lnTo>
                  <a:pt x="3630260" y="2770395"/>
                </a:lnTo>
                <a:lnTo>
                  <a:pt x="3621486" y="2791051"/>
                </a:lnTo>
                <a:lnTo>
                  <a:pt x="3707383" y="2791051"/>
                </a:lnTo>
                <a:lnTo>
                  <a:pt x="3700472" y="2792802"/>
                </a:lnTo>
                <a:close/>
              </a:path>
              <a:path w="4014469" h="4038600">
                <a:moveTo>
                  <a:pt x="759375" y="2787591"/>
                </a:moveTo>
                <a:lnTo>
                  <a:pt x="726130" y="2787591"/>
                </a:lnTo>
                <a:lnTo>
                  <a:pt x="1459690" y="2185645"/>
                </a:lnTo>
                <a:lnTo>
                  <a:pt x="472319" y="1699853"/>
                </a:lnTo>
                <a:lnTo>
                  <a:pt x="520043" y="1699853"/>
                </a:lnTo>
                <a:lnTo>
                  <a:pt x="1468511" y="2166487"/>
                </a:lnTo>
                <a:lnTo>
                  <a:pt x="1520485" y="2166487"/>
                </a:lnTo>
                <a:lnTo>
                  <a:pt x="1501543" y="2180160"/>
                </a:lnTo>
                <a:lnTo>
                  <a:pt x="1556219" y="2199444"/>
                </a:lnTo>
                <a:lnTo>
                  <a:pt x="1492743" y="2199444"/>
                </a:lnTo>
                <a:lnTo>
                  <a:pt x="1493384" y="2202884"/>
                </a:lnTo>
                <a:lnTo>
                  <a:pt x="1471964" y="2202884"/>
                </a:lnTo>
                <a:lnTo>
                  <a:pt x="759375" y="2787591"/>
                </a:lnTo>
                <a:close/>
              </a:path>
              <a:path w="4014469" h="4038600">
                <a:moveTo>
                  <a:pt x="755981" y="2790376"/>
                </a:moveTo>
                <a:lnTo>
                  <a:pt x="705141" y="2790376"/>
                </a:lnTo>
                <a:lnTo>
                  <a:pt x="454172" y="1714728"/>
                </a:lnTo>
                <a:lnTo>
                  <a:pt x="475790" y="1714728"/>
                </a:lnTo>
                <a:lnTo>
                  <a:pt x="726130" y="2787591"/>
                </a:lnTo>
                <a:lnTo>
                  <a:pt x="759375" y="2787591"/>
                </a:lnTo>
                <a:lnTo>
                  <a:pt x="755981" y="2790376"/>
                </a:lnTo>
                <a:close/>
              </a:path>
              <a:path w="4014469" h="4038600">
                <a:moveTo>
                  <a:pt x="3707383" y="2791051"/>
                </a:moveTo>
                <a:lnTo>
                  <a:pt x="3621486" y="2791051"/>
                </a:lnTo>
                <a:lnTo>
                  <a:pt x="3935908" y="2711380"/>
                </a:lnTo>
                <a:lnTo>
                  <a:pt x="3989045" y="1925785"/>
                </a:lnTo>
                <a:lnTo>
                  <a:pt x="4010144" y="1925785"/>
                </a:lnTo>
                <a:lnTo>
                  <a:pt x="3956329" y="2720663"/>
                </a:lnTo>
                <a:lnTo>
                  <a:pt x="3956139" y="2720811"/>
                </a:lnTo>
                <a:lnTo>
                  <a:pt x="3955887" y="2722815"/>
                </a:lnTo>
                <a:lnTo>
                  <a:pt x="3955381" y="2724567"/>
                </a:lnTo>
                <a:lnTo>
                  <a:pt x="3945725" y="2737332"/>
                </a:lnTo>
                <a:lnTo>
                  <a:pt x="3919381" y="2737332"/>
                </a:lnTo>
                <a:lnTo>
                  <a:pt x="3707383" y="2791051"/>
                </a:lnTo>
                <a:close/>
              </a:path>
              <a:path w="4014469" h="4038600">
                <a:moveTo>
                  <a:pt x="1739458" y="3336977"/>
                </a:moveTo>
                <a:lnTo>
                  <a:pt x="1704870" y="3336977"/>
                </a:lnTo>
                <a:lnTo>
                  <a:pt x="2653736" y="2608942"/>
                </a:lnTo>
                <a:lnTo>
                  <a:pt x="1492743" y="2199444"/>
                </a:lnTo>
                <a:lnTo>
                  <a:pt x="1556219" y="2199444"/>
                </a:lnTo>
                <a:lnTo>
                  <a:pt x="2660094" y="2588792"/>
                </a:lnTo>
                <a:lnTo>
                  <a:pt x="2700675" y="2588792"/>
                </a:lnTo>
                <a:lnTo>
                  <a:pt x="2693588" y="2598561"/>
                </a:lnTo>
                <a:lnTo>
                  <a:pt x="2786695" y="2618732"/>
                </a:lnTo>
                <a:lnTo>
                  <a:pt x="2687083" y="2618732"/>
                </a:lnTo>
                <a:lnTo>
                  <a:pt x="2687575" y="2625737"/>
                </a:lnTo>
                <a:lnTo>
                  <a:pt x="2666451" y="2625737"/>
                </a:lnTo>
                <a:lnTo>
                  <a:pt x="1739458" y="3336977"/>
                </a:lnTo>
                <a:close/>
              </a:path>
              <a:path w="4014469" h="4038600">
                <a:moveTo>
                  <a:pt x="1704602" y="3335542"/>
                </a:moveTo>
                <a:lnTo>
                  <a:pt x="1683165" y="3335542"/>
                </a:lnTo>
                <a:lnTo>
                  <a:pt x="1471964" y="2202884"/>
                </a:lnTo>
                <a:lnTo>
                  <a:pt x="1493384" y="2202884"/>
                </a:lnTo>
                <a:lnTo>
                  <a:pt x="1704602" y="3335542"/>
                </a:lnTo>
                <a:close/>
              </a:path>
              <a:path w="4014469" h="4038600">
                <a:moveTo>
                  <a:pt x="831593" y="3562488"/>
                </a:moveTo>
                <a:lnTo>
                  <a:pt x="810362" y="3562488"/>
                </a:lnTo>
                <a:lnTo>
                  <a:pt x="710151" y="2814366"/>
                </a:lnTo>
                <a:lnTo>
                  <a:pt x="107013" y="2608372"/>
                </a:lnTo>
                <a:lnTo>
                  <a:pt x="172280" y="2608372"/>
                </a:lnTo>
                <a:lnTo>
                  <a:pt x="705141" y="2790376"/>
                </a:lnTo>
                <a:lnTo>
                  <a:pt x="755981" y="2790376"/>
                </a:lnTo>
                <a:lnTo>
                  <a:pt x="738341" y="2804850"/>
                </a:lnTo>
                <a:lnTo>
                  <a:pt x="776056" y="2826034"/>
                </a:lnTo>
                <a:lnTo>
                  <a:pt x="732973" y="2826034"/>
                </a:lnTo>
                <a:lnTo>
                  <a:pt x="831593" y="3562488"/>
                </a:lnTo>
                <a:close/>
              </a:path>
              <a:path w="4014469" h="4038600">
                <a:moveTo>
                  <a:pt x="2781592" y="3487711"/>
                </a:moveTo>
                <a:lnTo>
                  <a:pt x="2748157" y="3487711"/>
                </a:lnTo>
                <a:lnTo>
                  <a:pt x="3579822" y="2812150"/>
                </a:lnTo>
                <a:lnTo>
                  <a:pt x="2687083" y="2618732"/>
                </a:lnTo>
                <a:lnTo>
                  <a:pt x="2786695" y="2618732"/>
                </a:lnTo>
                <a:lnTo>
                  <a:pt x="3590180" y="2792802"/>
                </a:lnTo>
                <a:lnTo>
                  <a:pt x="3700472" y="2792802"/>
                </a:lnTo>
                <a:lnTo>
                  <a:pt x="3611044" y="2815463"/>
                </a:lnTo>
                <a:lnTo>
                  <a:pt x="3599303" y="2842154"/>
                </a:lnTo>
                <a:lnTo>
                  <a:pt x="3576286" y="2842154"/>
                </a:lnTo>
                <a:lnTo>
                  <a:pt x="2781592" y="3487711"/>
                </a:lnTo>
                <a:close/>
              </a:path>
              <a:path w="4014469" h="4038600">
                <a:moveTo>
                  <a:pt x="2770994" y="3496320"/>
                </a:moveTo>
                <a:lnTo>
                  <a:pt x="2727652" y="3496320"/>
                </a:lnTo>
                <a:lnTo>
                  <a:pt x="2666451" y="2625737"/>
                </a:lnTo>
                <a:lnTo>
                  <a:pt x="2687575" y="2625737"/>
                </a:lnTo>
                <a:lnTo>
                  <a:pt x="2748157" y="3487711"/>
                </a:lnTo>
                <a:lnTo>
                  <a:pt x="2781592" y="3487711"/>
                </a:lnTo>
                <a:lnTo>
                  <a:pt x="2770994" y="3496320"/>
                </a:lnTo>
                <a:close/>
              </a:path>
              <a:path w="4014469" h="4038600">
                <a:moveTo>
                  <a:pt x="784698" y="3527674"/>
                </a:moveTo>
                <a:lnTo>
                  <a:pt x="758509" y="3527674"/>
                </a:lnTo>
                <a:lnTo>
                  <a:pt x="151729" y="2704564"/>
                </a:lnTo>
                <a:lnTo>
                  <a:pt x="177923" y="2704564"/>
                </a:lnTo>
                <a:lnTo>
                  <a:pt x="784698" y="3527674"/>
                </a:lnTo>
                <a:close/>
              </a:path>
              <a:path w="4014469" h="4038600">
                <a:moveTo>
                  <a:pt x="3291110" y="3602703"/>
                </a:moveTo>
                <a:lnTo>
                  <a:pt x="3264748" y="3602703"/>
                </a:lnTo>
                <a:lnTo>
                  <a:pt x="3919381" y="2737332"/>
                </a:lnTo>
                <a:lnTo>
                  <a:pt x="3945725" y="2737332"/>
                </a:lnTo>
                <a:lnTo>
                  <a:pt x="3291110" y="3602703"/>
                </a:lnTo>
                <a:close/>
              </a:path>
              <a:path w="4014469" h="4038600">
                <a:moveTo>
                  <a:pt x="912690" y="3588356"/>
                </a:moveTo>
                <a:lnTo>
                  <a:pt x="835057" y="3588356"/>
                </a:lnTo>
                <a:lnTo>
                  <a:pt x="1670322" y="3352527"/>
                </a:lnTo>
                <a:lnTo>
                  <a:pt x="732973" y="2826034"/>
                </a:lnTo>
                <a:lnTo>
                  <a:pt x="776056" y="2826034"/>
                </a:lnTo>
                <a:lnTo>
                  <a:pt x="1683165" y="3335542"/>
                </a:lnTo>
                <a:lnTo>
                  <a:pt x="1704602" y="3335542"/>
                </a:lnTo>
                <a:lnTo>
                  <a:pt x="1704870" y="3336977"/>
                </a:lnTo>
                <a:lnTo>
                  <a:pt x="1739458" y="3336977"/>
                </a:lnTo>
                <a:lnTo>
                  <a:pt x="1723838" y="3348962"/>
                </a:lnTo>
                <a:lnTo>
                  <a:pt x="1855783" y="3368331"/>
                </a:lnTo>
                <a:lnTo>
                  <a:pt x="1692007" y="3368331"/>
                </a:lnTo>
                <a:lnTo>
                  <a:pt x="912690" y="3588356"/>
                </a:lnTo>
                <a:close/>
              </a:path>
              <a:path w="4014469" h="4038600">
                <a:moveTo>
                  <a:pt x="3242111" y="3667478"/>
                </a:moveTo>
                <a:lnTo>
                  <a:pt x="3213253" y="3667478"/>
                </a:lnTo>
                <a:lnTo>
                  <a:pt x="3576286" y="2842154"/>
                </a:lnTo>
                <a:lnTo>
                  <a:pt x="3599303" y="2842154"/>
                </a:lnTo>
                <a:lnTo>
                  <a:pt x="3264748" y="3602703"/>
                </a:lnTo>
                <a:lnTo>
                  <a:pt x="3291110" y="3602703"/>
                </a:lnTo>
                <a:lnTo>
                  <a:pt x="3242111" y="3667478"/>
                </a:lnTo>
                <a:close/>
              </a:path>
              <a:path w="4014469" h="4038600">
                <a:moveTo>
                  <a:pt x="2026680" y="4012180"/>
                </a:moveTo>
                <a:lnTo>
                  <a:pt x="2003271" y="4012180"/>
                </a:lnTo>
                <a:lnTo>
                  <a:pt x="1692007" y="3368331"/>
                </a:lnTo>
                <a:lnTo>
                  <a:pt x="1855783" y="3368331"/>
                </a:lnTo>
                <a:lnTo>
                  <a:pt x="1861101" y="3369112"/>
                </a:lnTo>
                <a:lnTo>
                  <a:pt x="1715775" y="3369112"/>
                </a:lnTo>
                <a:lnTo>
                  <a:pt x="2026680" y="4012180"/>
                </a:lnTo>
                <a:close/>
              </a:path>
              <a:path w="4014469" h="4038600">
                <a:moveTo>
                  <a:pt x="2116064" y="4014796"/>
                </a:moveTo>
                <a:lnTo>
                  <a:pt x="2027944" y="4014796"/>
                </a:lnTo>
                <a:lnTo>
                  <a:pt x="2712010" y="3515373"/>
                </a:lnTo>
                <a:lnTo>
                  <a:pt x="1715775" y="3369112"/>
                </a:lnTo>
                <a:lnTo>
                  <a:pt x="1861101" y="3369112"/>
                </a:lnTo>
                <a:lnTo>
                  <a:pt x="2727652" y="3496320"/>
                </a:lnTo>
                <a:lnTo>
                  <a:pt x="2770994" y="3496320"/>
                </a:lnTo>
                <a:lnTo>
                  <a:pt x="2760241" y="3505055"/>
                </a:lnTo>
                <a:lnTo>
                  <a:pt x="2803259" y="3520479"/>
                </a:lnTo>
                <a:lnTo>
                  <a:pt x="2740767" y="3520479"/>
                </a:lnTo>
                <a:lnTo>
                  <a:pt x="2078955" y="4003698"/>
                </a:lnTo>
                <a:lnTo>
                  <a:pt x="2153951" y="4003698"/>
                </a:lnTo>
                <a:lnTo>
                  <a:pt x="2116064" y="4014796"/>
                </a:lnTo>
                <a:close/>
              </a:path>
              <a:path w="4014469" h="4038600">
                <a:moveTo>
                  <a:pt x="2153951" y="4003698"/>
                </a:moveTo>
                <a:lnTo>
                  <a:pt x="2078955" y="4003698"/>
                </a:lnTo>
                <a:lnTo>
                  <a:pt x="3184853" y="3679737"/>
                </a:lnTo>
                <a:lnTo>
                  <a:pt x="2740767" y="3520479"/>
                </a:lnTo>
                <a:lnTo>
                  <a:pt x="2803259" y="3520479"/>
                </a:lnTo>
                <a:lnTo>
                  <a:pt x="3213253" y="3667478"/>
                </a:lnTo>
                <a:lnTo>
                  <a:pt x="3242111" y="3667478"/>
                </a:lnTo>
                <a:lnTo>
                  <a:pt x="3226916" y="3687565"/>
                </a:lnTo>
                <a:lnTo>
                  <a:pt x="3226306" y="3687671"/>
                </a:lnTo>
                <a:lnTo>
                  <a:pt x="3225000" y="3688937"/>
                </a:lnTo>
                <a:lnTo>
                  <a:pt x="3224095" y="3689612"/>
                </a:lnTo>
                <a:lnTo>
                  <a:pt x="3222537" y="3690308"/>
                </a:lnTo>
                <a:lnTo>
                  <a:pt x="3222285" y="3690751"/>
                </a:lnTo>
                <a:lnTo>
                  <a:pt x="2153951" y="4003698"/>
                </a:lnTo>
                <a:close/>
              </a:path>
              <a:path w="4014469" h="4038600">
                <a:moveTo>
                  <a:pt x="1978293" y="4003233"/>
                </a:moveTo>
                <a:lnTo>
                  <a:pt x="1915818" y="4003233"/>
                </a:lnTo>
                <a:lnTo>
                  <a:pt x="901310" y="3639880"/>
                </a:lnTo>
                <a:lnTo>
                  <a:pt x="963801" y="3639880"/>
                </a:lnTo>
                <a:lnTo>
                  <a:pt x="1978293" y="4003233"/>
                </a:lnTo>
                <a:close/>
              </a:path>
            </a:pathLst>
          </a:custGeom>
          <a:solidFill>
            <a:srgbClr val="FFFFFF"/>
          </a:solidFill>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00200" y="3240413"/>
            <a:ext cx="200025" cy="200025"/>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1600200" y="4088138"/>
            <a:ext cx="200025" cy="200025"/>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600200" y="4935863"/>
            <a:ext cx="200025" cy="200025"/>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1600200" y="5783588"/>
            <a:ext cx="200025" cy="200025"/>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600200" y="6631313"/>
            <a:ext cx="200025" cy="200025"/>
          </a:xfrm>
          <a:prstGeom prst="rect">
            <a:avLst/>
          </a:prstGeom>
          <a:blipFill>
            <a:blip r:embed="rId2" cstate="print"/>
            <a:stretch>
              <a:fillRect/>
            </a:stretch>
          </a:blipFill>
        </p:spPr>
        <p:txBody>
          <a:bodyPr wrap="square" lIns="0" tIns="0" rIns="0" bIns="0" rtlCol="0"/>
          <a:lstStyle/>
          <a:p/>
        </p:txBody>
      </p:sp>
      <p:sp>
        <p:nvSpPr>
          <p:cNvPr id="9" name="object 9"/>
          <p:cNvSpPr txBox="1"/>
          <p:nvPr/>
        </p:nvSpPr>
        <p:spPr>
          <a:xfrm>
            <a:off x="2052291" y="2796799"/>
            <a:ext cx="11675110" cy="4278630"/>
          </a:xfrm>
          <a:prstGeom prst="rect">
            <a:avLst/>
          </a:prstGeom>
        </p:spPr>
        <p:txBody>
          <a:bodyPr vert="horz" wrap="square" lIns="0" tIns="11430" rIns="0" bIns="0" rtlCol="0">
            <a:spAutoFit/>
          </a:bodyPr>
          <a:lstStyle/>
          <a:p>
            <a:pPr marL="12700" marR="4789805">
              <a:lnSpc>
                <a:spcPct val="117000"/>
              </a:lnSpc>
              <a:spcBef>
                <a:spcPts val="90"/>
              </a:spcBef>
            </a:pPr>
            <a:r>
              <a:rPr sz="4750" spc="310" dirty="0">
                <a:solidFill>
                  <a:srgbClr val="FFFFFF"/>
                </a:solidFill>
                <a:latin typeface="Arial" panose="020B0604020202020204"/>
                <a:cs typeface="Arial" panose="020B0604020202020204"/>
                <a:hlinkClick r:id="rId3"/>
              </a:rPr>
              <a:t>www.google.com </a:t>
            </a:r>
            <a:r>
              <a:rPr sz="4750" spc="310" dirty="0">
                <a:solidFill>
                  <a:srgbClr val="FFFFFF"/>
                </a:solidFill>
                <a:latin typeface="Arial" panose="020B0604020202020204"/>
                <a:cs typeface="Arial" panose="020B0604020202020204"/>
              </a:rPr>
              <a:t> </a:t>
            </a:r>
            <a:r>
              <a:rPr sz="4750" spc="265" dirty="0">
                <a:solidFill>
                  <a:srgbClr val="FFFFFF"/>
                </a:solidFill>
                <a:latin typeface="Arial" panose="020B0604020202020204"/>
                <a:cs typeface="Arial" panose="020B0604020202020204"/>
                <a:hlinkClick r:id="rId4"/>
              </a:rPr>
              <a:t>www.stakoverflow.com </a:t>
            </a:r>
            <a:r>
              <a:rPr sz="4750" spc="265" dirty="0">
                <a:solidFill>
                  <a:srgbClr val="FFFFFF"/>
                </a:solidFill>
                <a:latin typeface="Arial" panose="020B0604020202020204"/>
                <a:cs typeface="Arial" panose="020B0604020202020204"/>
              </a:rPr>
              <a:t> </a:t>
            </a:r>
            <a:r>
              <a:rPr sz="4750" spc="270" dirty="0">
                <a:solidFill>
                  <a:srgbClr val="FFFFFF"/>
                </a:solidFill>
                <a:latin typeface="Arial" panose="020B0604020202020204"/>
                <a:cs typeface="Arial" panose="020B0604020202020204"/>
                <a:hlinkClick r:id="rId5"/>
              </a:rPr>
              <a:t>www.youtube.com </a:t>
            </a:r>
            <a:r>
              <a:rPr sz="4750" spc="270" dirty="0">
                <a:solidFill>
                  <a:srgbClr val="FFFFFF"/>
                </a:solidFill>
                <a:latin typeface="Arial" panose="020B0604020202020204"/>
                <a:cs typeface="Arial" panose="020B0604020202020204"/>
              </a:rPr>
              <a:t> </a:t>
            </a:r>
            <a:r>
              <a:rPr sz="4750" spc="229" dirty="0">
                <a:solidFill>
                  <a:srgbClr val="FFFFFF"/>
                </a:solidFill>
                <a:latin typeface="Arial" panose="020B0604020202020204"/>
                <a:cs typeface="Arial" panose="020B0604020202020204"/>
                <a:hlinkClick r:id="rId6"/>
              </a:rPr>
              <a:t> </a:t>
            </a:r>
            <a:r>
              <a:rPr sz="4750" spc="229" dirty="0">
                <a:solidFill>
                  <a:srgbClr val="FFFFFF"/>
                </a:solidFill>
                <a:latin typeface="Arial" panose="020B0604020202020204"/>
                <a:cs typeface="Arial" panose="020B0604020202020204"/>
              </a:rPr>
              <a:t> </a:t>
            </a:r>
            <a:r>
              <a:rPr sz="4750" spc="260" dirty="0">
                <a:solidFill>
                  <a:srgbClr val="FFFFFF"/>
                </a:solidFill>
                <a:latin typeface="Arial" panose="020B0604020202020204"/>
                <a:cs typeface="Arial" panose="020B0604020202020204"/>
                <a:hlinkClick r:id="rId7"/>
              </a:rPr>
              <a:t>www.medium.com </a:t>
            </a:r>
            <a:endParaRPr sz="4750">
              <a:latin typeface="Arial" panose="020B0604020202020204"/>
              <a:cs typeface="Arial" panose="020B0604020202020204"/>
            </a:endParaRPr>
          </a:p>
          <a:p>
            <a:pPr marL="12700">
              <a:lnSpc>
                <a:spcPct val="100000"/>
              </a:lnSpc>
              <a:spcBef>
                <a:spcPts val="975"/>
              </a:spcBef>
            </a:pPr>
            <a:r>
              <a:rPr sz="4700">
                <a:solidFill>
                  <a:schemeClr val="bg1"/>
                </a:solidFill>
                <a:latin typeface="Trebuchet MS" panose="020B0603020202020204"/>
                <a:cs typeface="Trebuchet MS" panose="020B0603020202020204"/>
              </a:rPr>
              <a:t>https://kaggle.com</a:t>
            </a:r>
            <a:endParaRPr sz="4700">
              <a:solidFill>
                <a:schemeClr val="bg1"/>
              </a:solidFill>
              <a:latin typeface="Trebuchet MS" panose="020B0603020202020204"/>
              <a:cs typeface="Trebuchet MS" panose="020B0603020202020204"/>
            </a:endParaRPr>
          </a:p>
        </p:txBody>
      </p:sp>
      <p:sp>
        <p:nvSpPr>
          <p:cNvPr id="10" name="object 10"/>
          <p:cNvSpPr/>
          <p:nvPr/>
        </p:nvSpPr>
        <p:spPr>
          <a:xfrm>
            <a:off x="885593" y="1273484"/>
            <a:ext cx="19050" cy="885825"/>
          </a:xfrm>
          <a:custGeom>
            <a:avLst/>
            <a:gdLst/>
            <a:ahLst/>
            <a:cxnLst/>
            <a:rect l="l" t="t" r="r" b="b"/>
            <a:pathLst>
              <a:path w="19050" h="885825">
                <a:moveTo>
                  <a:pt x="19050" y="885825"/>
                </a:moveTo>
                <a:lnTo>
                  <a:pt x="0" y="885825"/>
                </a:lnTo>
                <a:lnTo>
                  <a:pt x="0" y="0"/>
                </a:lnTo>
                <a:lnTo>
                  <a:pt x="19050" y="0"/>
                </a:lnTo>
                <a:lnTo>
                  <a:pt x="19050" y="885825"/>
                </a:lnTo>
                <a:close/>
              </a:path>
            </a:pathLst>
          </a:custGeom>
          <a:solidFill>
            <a:srgbClr val="FFFFFF"/>
          </a:solidFill>
        </p:spPr>
        <p:txBody>
          <a:bodyPr wrap="square" lIns="0" tIns="0" rIns="0" bIns="0" rtlCol="0"/>
          <a:lstStyle/>
          <a:p/>
        </p:txBody>
      </p:sp>
      <p:sp>
        <p:nvSpPr>
          <p:cNvPr id="11" name="object 11"/>
          <p:cNvSpPr/>
          <p:nvPr/>
        </p:nvSpPr>
        <p:spPr>
          <a:xfrm>
            <a:off x="16513895" y="1456965"/>
            <a:ext cx="1107440" cy="1029969"/>
          </a:xfrm>
          <a:custGeom>
            <a:avLst/>
            <a:gdLst/>
            <a:ahLst/>
            <a:cxnLst/>
            <a:rect l="l" t="t" r="r" b="b"/>
            <a:pathLst>
              <a:path w="1107440" h="1029969">
                <a:moveTo>
                  <a:pt x="695807" y="1029844"/>
                </a:moveTo>
                <a:lnTo>
                  <a:pt x="0" y="900623"/>
                </a:lnTo>
                <a:lnTo>
                  <a:pt x="286432" y="0"/>
                </a:lnTo>
                <a:lnTo>
                  <a:pt x="381720" y="52995"/>
                </a:lnTo>
                <a:lnTo>
                  <a:pt x="320060" y="52995"/>
                </a:lnTo>
                <a:lnTo>
                  <a:pt x="327444" y="71400"/>
                </a:lnTo>
                <a:lnTo>
                  <a:pt x="295154" y="71400"/>
                </a:lnTo>
                <a:lnTo>
                  <a:pt x="38842" y="877363"/>
                </a:lnTo>
                <a:lnTo>
                  <a:pt x="665116" y="993635"/>
                </a:lnTo>
                <a:lnTo>
                  <a:pt x="721778" y="993635"/>
                </a:lnTo>
                <a:lnTo>
                  <a:pt x="695807" y="1029844"/>
                </a:lnTo>
                <a:close/>
              </a:path>
              <a:path w="1107440" h="1029969">
                <a:moveTo>
                  <a:pt x="729819" y="982424"/>
                </a:moveTo>
                <a:lnTo>
                  <a:pt x="692929" y="982424"/>
                </a:lnTo>
                <a:lnTo>
                  <a:pt x="1063161" y="466288"/>
                </a:lnTo>
                <a:lnTo>
                  <a:pt x="320060" y="52995"/>
                </a:lnTo>
                <a:lnTo>
                  <a:pt x="381720" y="52995"/>
                </a:lnTo>
                <a:lnTo>
                  <a:pt x="1107099" y="456426"/>
                </a:lnTo>
                <a:lnTo>
                  <a:pt x="729819" y="982424"/>
                </a:lnTo>
                <a:close/>
              </a:path>
              <a:path w="1107440" h="1029969">
                <a:moveTo>
                  <a:pt x="721778" y="993635"/>
                </a:moveTo>
                <a:lnTo>
                  <a:pt x="665116" y="993635"/>
                </a:lnTo>
                <a:lnTo>
                  <a:pt x="295154" y="71400"/>
                </a:lnTo>
                <a:lnTo>
                  <a:pt x="327444" y="71400"/>
                </a:lnTo>
                <a:lnTo>
                  <a:pt x="692929" y="982424"/>
                </a:lnTo>
                <a:lnTo>
                  <a:pt x="729819" y="982424"/>
                </a:lnTo>
                <a:lnTo>
                  <a:pt x="721778" y="993635"/>
                </a:lnTo>
                <a:close/>
              </a:path>
            </a:pathLst>
          </a:custGeom>
          <a:solidFill>
            <a:srgbClr val="6D6E70"/>
          </a:solidFill>
        </p:spPr>
        <p:txBody>
          <a:bodyPr wrap="square" lIns="0" tIns="0" rIns="0" bIns="0" rtlCol="0"/>
          <a:lstStyle/>
          <a:p/>
        </p:txBody>
      </p:sp>
      <p:grpSp>
        <p:nvGrpSpPr>
          <p:cNvPr id="12" name="object 12"/>
          <p:cNvGrpSpPr/>
          <p:nvPr/>
        </p:nvGrpSpPr>
        <p:grpSpPr>
          <a:xfrm>
            <a:off x="9470257" y="1949061"/>
            <a:ext cx="6995795" cy="5690870"/>
            <a:chOff x="9470257" y="1949061"/>
            <a:chExt cx="6995795" cy="5690870"/>
          </a:xfrm>
        </p:grpSpPr>
        <p:sp>
          <p:nvSpPr>
            <p:cNvPr id="13" name="object 13"/>
            <p:cNvSpPr/>
            <p:nvPr/>
          </p:nvSpPr>
          <p:spPr>
            <a:xfrm>
              <a:off x="13554677" y="2829812"/>
              <a:ext cx="1851025" cy="1715135"/>
            </a:xfrm>
            <a:custGeom>
              <a:avLst/>
              <a:gdLst/>
              <a:ahLst/>
              <a:cxnLst/>
              <a:rect l="l" t="t" r="r" b="b"/>
              <a:pathLst>
                <a:path w="1851025" h="1715135">
                  <a:moveTo>
                    <a:pt x="927213" y="1715129"/>
                  </a:moveTo>
                  <a:lnTo>
                    <a:pt x="0" y="1128552"/>
                  </a:lnTo>
                  <a:lnTo>
                    <a:pt x="912197" y="24759"/>
                  </a:lnTo>
                  <a:lnTo>
                    <a:pt x="912197" y="23650"/>
                  </a:lnTo>
                  <a:lnTo>
                    <a:pt x="913096" y="23650"/>
                  </a:lnTo>
                  <a:lnTo>
                    <a:pt x="932638" y="0"/>
                  </a:lnTo>
                  <a:lnTo>
                    <a:pt x="980791" y="59200"/>
                  </a:lnTo>
                  <a:lnTo>
                    <a:pt x="942168" y="59200"/>
                  </a:lnTo>
                  <a:lnTo>
                    <a:pt x="942168" y="71819"/>
                  </a:lnTo>
                  <a:lnTo>
                    <a:pt x="912197" y="71819"/>
                  </a:lnTo>
                  <a:lnTo>
                    <a:pt x="44776" y="1121418"/>
                  </a:lnTo>
                  <a:lnTo>
                    <a:pt x="912197" y="1670197"/>
                  </a:lnTo>
                  <a:lnTo>
                    <a:pt x="997956" y="1670197"/>
                  </a:lnTo>
                  <a:lnTo>
                    <a:pt x="927213" y="1715129"/>
                  </a:lnTo>
                  <a:close/>
                </a:path>
                <a:path w="1851025" h="1715135">
                  <a:moveTo>
                    <a:pt x="998098" y="1670107"/>
                  </a:moveTo>
                  <a:lnTo>
                    <a:pt x="942168" y="1670107"/>
                  </a:lnTo>
                  <a:lnTo>
                    <a:pt x="1806113" y="1121328"/>
                  </a:lnTo>
                  <a:lnTo>
                    <a:pt x="942168" y="59200"/>
                  </a:lnTo>
                  <a:lnTo>
                    <a:pt x="980791" y="59200"/>
                  </a:lnTo>
                  <a:lnTo>
                    <a:pt x="1850650" y="1128612"/>
                  </a:lnTo>
                  <a:lnTo>
                    <a:pt x="998098" y="1670107"/>
                  </a:lnTo>
                  <a:close/>
                </a:path>
                <a:path w="1851025" h="1715135">
                  <a:moveTo>
                    <a:pt x="997956" y="1670197"/>
                  </a:moveTo>
                  <a:lnTo>
                    <a:pt x="912197" y="1670197"/>
                  </a:lnTo>
                  <a:lnTo>
                    <a:pt x="912197" y="71819"/>
                  </a:lnTo>
                  <a:lnTo>
                    <a:pt x="942168" y="71819"/>
                  </a:lnTo>
                  <a:lnTo>
                    <a:pt x="942168" y="1670107"/>
                  </a:lnTo>
                  <a:lnTo>
                    <a:pt x="998098" y="1670107"/>
                  </a:lnTo>
                  <a:lnTo>
                    <a:pt x="997956" y="1670197"/>
                  </a:lnTo>
                  <a:close/>
                </a:path>
              </a:pathLst>
            </a:custGeom>
            <a:solidFill>
              <a:srgbClr val="A6A8AB"/>
            </a:solidFill>
          </p:spPr>
          <p:txBody>
            <a:bodyPr wrap="square" lIns="0" tIns="0" rIns="0" bIns="0" rtlCol="0"/>
            <a:lstStyle/>
            <a:p/>
          </p:txBody>
        </p:sp>
        <p:sp>
          <p:nvSpPr>
            <p:cNvPr id="14" name="object 14"/>
            <p:cNvSpPr/>
            <p:nvPr/>
          </p:nvSpPr>
          <p:spPr>
            <a:xfrm>
              <a:off x="12006045" y="4107428"/>
              <a:ext cx="1837055" cy="1740535"/>
            </a:xfrm>
            <a:custGeom>
              <a:avLst/>
              <a:gdLst/>
              <a:ahLst/>
              <a:cxnLst/>
              <a:rect l="l" t="t" r="r" b="b"/>
              <a:pathLst>
                <a:path w="1837055" h="1740535">
                  <a:moveTo>
                    <a:pt x="0" y="1739948"/>
                  </a:moveTo>
                  <a:lnTo>
                    <a:pt x="172633" y="33661"/>
                  </a:lnTo>
                  <a:lnTo>
                    <a:pt x="171284" y="31653"/>
                  </a:lnTo>
                  <a:lnTo>
                    <a:pt x="172932" y="30544"/>
                  </a:lnTo>
                  <a:lnTo>
                    <a:pt x="176019" y="0"/>
                  </a:lnTo>
                  <a:lnTo>
                    <a:pt x="317323" y="43433"/>
                  </a:lnTo>
                  <a:lnTo>
                    <a:pt x="215251" y="43433"/>
                  </a:lnTo>
                  <a:lnTo>
                    <a:pt x="234872" y="72748"/>
                  </a:lnTo>
                  <a:lnTo>
                    <a:pt x="198797" y="72748"/>
                  </a:lnTo>
                  <a:lnTo>
                    <a:pt x="33237" y="1709074"/>
                  </a:lnTo>
                  <a:lnTo>
                    <a:pt x="1193865" y="1709074"/>
                  </a:lnTo>
                  <a:lnTo>
                    <a:pt x="0" y="1739948"/>
                  </a:lnTo>
                  <a:close/>
                </a:path>
                <a:path w="1837055" h="1740535">
                  <a:moveTo>
                    <a:pt x="1330146" y="1660335"/>
                  </a:moveTo>
                  <a:lnTo>
                    <a:pt x="1297415" y="1660335"/>
                  </a:lnTo>
                  <a:lnTo>
                    <a:pt x="1795953" y="528995"/>
                  </a:lnTo>
                  <a:lnTo>
                    <a:pt x="215251" y="43433"/>
                  </a:lnTo>
                  <a:lnTo>
                    <a:pt x="317323" y="43433"/>
                  </a:lnTo>
                  <a:lnTo>
                    <a:pt x="1836953" y="510231"/>
                  </a:lnTo>
                  <a:lnTo>
                    <a:pt x="1330146" y="1660335"/>
                  </a:lnTo>
                  <a:close/>
                </a:path>
                <a:path w="1837055" h="1740535">
                  <a:moveTo>
                    <a:pt x="1193865" y="1709074"/>
                  </a:moveTo>
                  <a:lnTo>
                    <a:pt x="33237" y="1709074"/>
                  </a:lnTo>
                  <a:lnTo>
                    <a:pt x="1272539" y="1677061"/>
                  </a:lnTo>
                  <a:lnTo>
                    <a:pt x="198797" y="72748"/>
                  </a:lnTo>
                  <a:lnTo>
                    <a:pt x="234872" y="72748"/>
                  </a:lnTo>
                  <a:lnTo>
                    <a:pt x="1297415" y="1660335"/>
                  </a:lnTo>
                  <a:lnTo>
                    <a:pt x="1330146" y="1660335"/>
                  </a:lnTo>
                  <a:lnTo>
                    <a:pt x="1310003" y="1706047"/>
                  </a:lnTo>
                  <a:lnTo>
                    <a:pt x="1193865" y="1709074"/>
                  </a:lnTo>
                  <a:close/>
                </a:path>
              </a:pathLst>
            </a:custGeom>
            <a:solidFill>
              <a:srgbClr val="D0D3D4"/>
            </a:solidFill>
          </p:spPr>
          <p:txBody>
            <a:bodyPr wrap="square" lIns="0" tIns="0" rIns="0" bIns="0" rtlCol="0"/>
            <a:lstStyle/>
            <a:p/>
          </p:txBody>
        </p:sp>
        <p:sp>
          <p:nvSpPr>
            <p:cNvPr id="15" name="object 15"/>
            <p:cNvSpPr/>
            <p:nvPr/>
          </p:nvSpPr>
          <p:spPr>
            <a:xfrm>
              <a:off x="14983066" y="1949061"/>
              <a:ext cx="1482725" cy="1372870"/>
            </a:xfrm>
            <a:custGeom>
              <a:avLst/>
              <a:gdLst/>
              <a:ahLst/>
              <a:cxnLst/>
              <a:rect l="l" t="t" r="r" b="b"/>
              <a:pathLst>
                <a:path w="1482725" h="1372870">
                  <a:moveTo>
                    <a:pt x="1071811" y="15796"/>
                  </a:moveTo>
                  <a:lnTo>
                    <a:pt x="1039874" y="15796"/>
                  </a:lnTo>
                  <a:lnTo>
                    <a:pt x="1066158" y="0"/>
                  </a:lnTo>
                  <a:lnTo>
                    <a:pt x="1071811" y="15796"/>
                  </a:lnTo>
                  <a:close/>
                </a:path>
                <a:path w="1482725" h="1372870">
                  <a:moveTo>
                    <a:pt x="577031" y="1372547"/>
                  </a:moveTo>
                  <a:lnTo>
                    <a:pt x="0" y="640442"/>
                  </a:lnTo>
                  <a:lnTo>
                    <a:pt x="1039754" y="15856"/>
                  </a:lnTo>
                  <a:lnTo>
                    <a:pt x="1071811" y="15796"/>
                  </a:lnTo>
                  <a:lnTo>
                    <a:pt x="1087709" y="60219"/>
                  </a:lnTo>
                  <a:lnTo>
                    <a:pt x="1024109" y="60219"/>
                  </a:lnTo>
                  <a:lnTo>
                    <a:pt x="44626" y="648595"/>
                  </a:lnTo>
                  <a:lnTo>
                    <a:pt x="577841" y="1325126"/>
                  </a:lnTo>
                  <a:lnTo>
                    <a:pt x="609653" y="1325126"/>
                  </a:lnTo>
                  <a:lnTo>
                    <a:pt x="606163" y="1335018"/>
                  </a:lnTo>
                  <a:lnTo>
                    <a:pt x="739767" y="1335018"/>
                  </a:lnTo>
                  <a:lnTo>
                    <a:pt x="577031" y="1372547"/>
                  </a:lnTo>
                  <a:close/>
                </a:path>
                <a:path w="1482725" h="1372870">
                  <a:moveTo>
                    <a:pt x="609653" y="1325126"/>
                  </a:moveTo>
                  <a:lnTo>
                    <a:pt x="577841" y="1325126"/>
                  </a:lnTo>
                  <a:lnTo>
                    <a:pt x="1024109" y="60219"/>
                  </a:lnTo>
                  <a:lnTo>
                    <a:pt x="1055908" y="60219"/>
                  </a:lnTo>
                  <a:lnTo>
                    <a:pt x="609653" y="1325126"/>
                  </a:lnTo>
                  <a:close/>
                </a:path>
                <a:path w="1482725" h="1372870">
                  <a:moveTo>
                    <a:pt x="739767" y="1335018"/>
                  </a:moveTo>
                  <a:lnTo>
                    <a:pt x="606163" y="1335018"/>
                  </a:lnTo>
                  <a:lnTo>
                    <a:pt x="1443074" y="1142040"/>
                  </a:lnTo>
                  <a:lnTo>
                    <a:pt x="1055908" y="60219"/>
                  </a:lnTo>
                  <a:lnTo>
                    <a:pt x="1087709" y="60219"/>
                  </a:lnTo>
                  <a:lnTo>
                    <a:pt x="1482606" y="1163712"/>
                  </a:lnTo>
                  <a:lnTo>
                    <a:pt x="739767" y="1335018"/>
                  </a:lnTo>
                  <a:close/>
                </a:path>
              </a:pathLst>
            </a:custGeom>
            <a:solidFill>
              <a:srgbClr val="808185"/>
            </a:solidFill>
          </p:spPr>
          <p:txBody>
            <a:bodyPr wrap="square" lIns="0" tIns="0" rIns="0" bIns="0" rtlCol="0"/>
            <a:lstStyle/>
            <a:p/>
          </p:txBody>
        </p:sp>
        <p:sp>
          <p:nvSpPr>
            <p:cNvPr id="16" name="object 16"/>
            <p:cNvSpPr/>
            <p:nvPr/>
          </p:nvSpPr>
          <p:spPr>
            <a:xfrm>
              <a:off x="9470257" y="4979486"/>
              <a:ext cx="2870835" cy="2660015"/>
            </a:xfrm>
            <a:custGeom>
              <a:avLst/>
              <a:gdLst/>
              <a:ahLst/>
              <a:cxnLst/>
              <a:rect l="l" t="t" r="r" b="b"/>
              <a:pathLst>
                <a:path w="2870834" h="2660015">
                  <a:moveTo>
                    <a:pt x="1562078" y="22481"/>
                  </a:moveTo>
                  <a:lnTo>
                    <a:pt x="1524985" y="22481"/>
                  </a:lnTo>
                  <a:lnTo>
                    <a:pt x="1545815" y="0"/>
                  </a:lnTo>
                  <a:lnTo>
                    <a:pt x="1562078" y="22481"/>
                  </a:lnTo>
                  <a:close/>
                </a:path>
                <a:path w="2870834" h="2660015">
                  <a:moveTo>
                    <a:pt x="1386698" y="2659935"/>
                  </a:moveTo>
                  <a:lnTo>
                    <a:pt x="0" y="1668578"/>
                  </a:lnTo>
                  <a:lnTo>
                    <a:pt x="1520729" y="27037"/>
                  </a:lnTo>
                  <a:lnTo>
                    <a:pt x="1520999" y="22241"/>
                  </a:lnTo>
                  <a:lnTo>
                    <a:pt x="1524985" y="22481"/>
                  </a:lnTo>
                  <a:lnTo>
                    <a:pt x="1562078" y="22481"/>
                  </a:lnTo>
                  <a:lnTo>
                    <a:pt x="1586149" y="55753"/>
                  </a:lnTo>
                  <a:lnTo>
                    <a:pt x="1549141" y="55753"/>
                  </a:lnTo>
                  <a:lnTo>
                    <a:pt x="1548108" y="74007"/>
                  </a:lnTo>
                  <a:lnTo>
                    <a:pt x="1518091" y="74007"/>
                  </a:lnTo>
                  <a:lnTo>
                    <a:pt x="45106" y="1663992"/>
                  </a:lnTo>
                  <a:lnTo>
                    <a:pt x="1374260" y="2614194"/>
                  </a:lnTo>
                  <a:lnTo>
                    <a:pt x="1404295" y="2614194"/>
                  </a:lnTo>
                  <a:lnTo>
                    <a:pt x="1404201" y="2615842"/>
                  </a:lnTo>
                  <a:lnTo>
                    <a:pt x="1465656" y="2615842"/>
                  </a:lnTo>
                  <a:lnTo>
                    <a:pt x="1386698" y="2659935"/>
                  </a:lnTo>
                  <a:close/>
                </a:path>
                <a:path w="2870834" h="2660015">
                  <a:moveTo>
                    <a:pt x="1465656" y="2615842"/>
                  </a:moveTo>
                  <a:lnTo>
                    <a:pt x="1404201" y="2615842"/>
                  </a:lnTo>
                  <a:lnTo>
                    <a:pt x="2826596" y="1821510"/>
                  </a:lnTo>
                  <a:lnTo>
                    <a:pt x="1549141" y="55753"/>
                  </a:lnTo>
                  <a:lnTo>
                    <a:pt x="1586149" y="55753"/>
                  </a:lnTo>
                  <a:lnTo>
                    <a:pt x="2870623" y="1831251"/>
                  </a:lnTo>
                  <a:lnTo>
                    <a:pt x="1465656" y="2615842"/>
                  </a:lnTo>
                  <a:close/>
                </a:path>
                <a:path w="2870834" h="2660015">
                  <a:moveTo>
                    <a:pt x="1404295" y="2614194"/>
                  </a:moveTo>
                  <a:lnTo>
                    <a:pt x="1374260" y="2614194"/>
                  </a:lnTo>
                  <a:lnTo>
                    <a:pt x="1518091" y="74007"/>
                  </a:lnTo>
                  <a:lnTo>
                    <a:pt x="1548108" y="74007"/>
                  </a:lnTo>
                  <a:lnTo>
                    <a:pt x="1404295" y="2614194"/>
                  </a:lnTo>
                  <a:close/>
                </a:path>
              </a:pathLst>
            </a:custGeom>
            <a:solidFill>
              <a:srgbClr val="FFFFFF"/>
            </a:solidFill>
          </p:spPr>
          <p:txBody>
            <a:bodyPr wrap="square" lIns="0" tIns="0" rIns="0" bIns="0" rtlCol="0"/>
            <a:lstStyle/>
            <a:p/>
          </p:txBody>
        </p:sp>
      </p:grpSp>
      <p:sp>
        <p:nvSpPr>
          <p:cNvPr id="17" name="object 17"/>
          <p:cNvSpPr txBox="1">
            <a:spLocks noGrp="1"/>
          </p:cNvSpPr>
          <p:nvPr>
            <p:ph type="title"/>
          </p:nvPr>
        </p:nvSpPr>
        <p:spPr>
          <a:xfrm>
            <a:off x="1016000" y="1025528"/>
            <a:ext cx="5785485" cy="1397000"/>
          </a:xfrm>
          <a:prstGeom prst="rect">
            <a:avLst/>
          </a:prstGeom>
        </p:spPr>
        <p:txBody>
          <a:bodyPr vert="horz" wrap="square" lIns="0" tIns="12700" rIns="0" bIns="0" rtlCol="0">
            <a:spAutoFit/>
          </a:bodyPr>
          <a:lstStyle/>
          <a:p>
            <a:pPr marL="12700">
              <a:lnSpc>
                <a:spcPct val="100000"/>
              </a:lnSpc>
              <a:spcBef>
                <a:spcPts val="100"/>
              </a:spcBef>
            </a:pPr>
            <a:r>
              <a:rPr sz="9000" spc="25" dirty="0"/>
              <a:t>Reference</a:t>
            </a:r>
            <a:endParaRPr sz="9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45" dirty="0"/>
              <a:t>Thank</a:t>
            </a:r>
            <a:r>
              <a:rPr spc="-1345" dirty="0"/>
              <a:t> </a:t>
            </a:r>
            <a:r>
              <a:rPr spc="-105" dirty="0"/>
              <a:t>you</a:t>
            </a:r>
            <a:endParaRPr spc="-105" dirty="0"/>
          </a:p>
        </p:txBody>
      </p:sp>
      <p:sp>
        <p:nvSpPr>
          <p:cNvPr id="3" name="object 3"/>
          <p:cNvSpPr/>
          <p:nvPr/>
        </p:nvSpPr>
        <p:spPr>
          <a:xfrm>
            <a:off x="0" y="7076297"/>
            <a:ext cx="3408679" cy="3211195"/>
          </a:xfrm>
          <a:custGeom>
            <a:avLst/>
            <a:gdLst/>
            <a:ahLst/>
            <a:cxnLst/>
            <a:rect l="l" t="t" r="r" b="b"/>
            <a:pathLst>
              <a:path w="3408679" h="3211195">
                <a:moveTo>
                  <a:pt x="1130267" y="97964"/>
                </a:moveTo>
                <a:lnTo>
                  <a:pt x="1053277" y="97964"/>
                </a:lnTo>
                <a:lnTo>
                  <a:pt x="1395741" y="422"/>
                </a:lnTo>
                <a:lnTo>
                  <a:pt x="1397131" y="42"/>
                </a:lnTo>
                <a:lnTo>
                  <a:pt x="1397731" y="0"/>
                </a:lnTo>
                <a:lnTo>
                  <a:pt x="1399153" y="0"/>
                </a:lnTo>
                <a:lnTo>
                  <a:pt x="1400036" y="105"/>
                </a:lnTo>
                <a:lnTo>
                  <a:pt x="1555569" y="21310"/>
                </a:lnTo>
                <a:lnTo>
                  <a:pt x="1399383" y="21310"/>
                </a:lnTo>
                <a:lnTo>
                  <a:pt x="1130267" y="97964"/>
                </a:lnTo>
                <a:close/>
              </a:path>
              <a:path w="3408679" h="3211195">
                <a:moveTo>
                  <a:pt x="0" y="618665"/>
                </a:moveTo>
                <a:lnTo>
                  <a:pt x="0" y="584069"/>
                </a:lnTo>
                <a:lnTo>
                  <a:pt x="181127" y="348372"/>
                </a:lnTo>
                <a:lnTo>
                  <a:pt x="181359" y="348288"/>
                </a:lnTo>
                <a:lnTo>
                  <a:pt x="181885" y="347718"/>
                </a:lnTo>
                <a:lnTo>
                  <a:pt x="182264" y="347444"/>
                </a:lnTo>
                <a:lnTo>
                  <a:pt x="183590" y="346325"/>
                </a:lnTo>
                <a:lnTo>
                  <a:pt x="184601" y="345735"/>
                </a:lnTo>
                <a:lnTo>
                  <a:pt x="185990" y="345228"/>
                </a:lnTo>
                <a:lnTo>
                  <a:pt x="186159" y="344996"/>
                </a:lnTo>
                <a:lnTo>
                  <a:pt x="1029361" y="104758"/>
                </a:lnTo>
                <a:lnTo>
                  <a:pt x="1038077" y="99483"/>
                </a:lnTo>
                <a:lnTo>
                  <a:pt x="1039719" y="98513"/>
                </a:lnTo>
                <a:lnTo>
                  <a:pt x="1041572" y="97964"/>
                </a:lnTo>
                <a:lnTo>
                  <a:pt x="1961743" y="97964"/>
                </a:lnTo>
                <a:lnTo>
                  <a:pt x="1399383" y="21310"/>
                </a:lnTo>
                <a:lnTo>
                  <a:pt x="1555569" y="21310"/>
                </a:lnTo>
                <a:lnTo>
                  <a:pt x="2118585" y="98070"/>
                </a:lnTo>
                <a:lnTo>
                  <a:pt x="2120817" y="98428"/>
                </a:lnTo>
                <a:lnTo>
                  <a:pt x="2122501" y="99230"/>
                </a:lnTo>
                <a:lnTo>
                  <a:pt x="2123869" y="100348"/>
                </a:lnTo>
                <a:lnTo>
                  <a:pt x="2147341" y="119064"/>
                </a:lnTo>
                <a:lnTo>
                  <a:pt x="1088709" y="119064"/>
                </a:lnTo>
                <a:lnTo>
                  <a:pt x="1098750" y="124022"/>
                </a:lnTo>
                <a:lnTo>
                  <a:pt x="1051109" y="124022"/>
                </a:lnTo>
                <a:lnTo>
                  <a:pt x="1049877" y="130035"/>
                </a:lnTo>
                <a:lnTo>
                  <a:pt x="1028372" y="130035"/>
                </a:lnTo>
                <a:lnTo>
                  <a:pt x="1001735" y="146176"/>
                </a:lnTo>
                <a:lnTo>
                  <a:pt x="961045" y="146176"/>
                </a:lnTo>
                <a:lnTo>
                  <a:pt x="197885" y="363585"/>
                </a:lnTo>
                <a:lnTo>
                  <a:pt x="186598" y="404328"/>
                </a:lnTo>
                <a:lnTo>
                  <a:pt x="164727" y="404328"/>
                </a:lnTo>
                <a:lnTo>
                  <a:pt x="0" y="618665"/>
                </a:lnTo>
                <a:close/>
              </a:path>
              <a:path w="3408679" h="3211195">
                <a:moveTo>
                  <a:pt x="2059446" y="587914"/>
                </a:moveTo>
                <a:lnTo>
                  <a:pt x="2038185" y="587914"/>
                </a:lnTo>
                <a:lnTo>
                  <a:pt x="2105069" y="119064"/>
                </a:lnTo>
                <a:lnTo>
                  <a:pt x="2147341" y="119064"/>
                </a:lnTo>
                <a:lnTo>
                  <a:pt x="2158852" y="128242"/>
                </a:lnTo>
                <a:lnTo>
                  <a:pt x="2125006" y="128242"/>
                </a:lnTo>
                <a:lnTo>
                  <a:pt x="2059446" y="587914"/>
                </a:lnTo>
                <a:close/>
              </a:path>
              <a:path w="3408679" h="3211195">
                <a:moveTo>
                  <a:pt x="963467" y="925378"/>
                </a:moveTo>
                <a:lnTo>
                  <a:pt x="887003" y="925378"/>
                </a:lnTo>
                <a:lnTo>
                  <a:pt x="2017469" y="601185"/>
                </a:lnTo>
                <a:lnTo>
                  <a:pt x="1051109" y="124022"/>
                </a:lnTo>
                <a:lnTo>
                  <a:pt x="1098750" y="124022"/>
                </a:lnTo>
                <a:lnTo>
                  <a:pt x="2038185" y="587914"/>
                </a:lnTo>
                <a:lnTo>
                  <a:pt x="2059446" y="587914"/>
                </a:lnTo>
                <a:lnTo>
                  <a:pt x="2058353" y="595573"/>
                </a:lnTo>
                <a:lnTo>
                  <a:pt x="2167169" y="619225"/>
                </a:lnTo>
                <a:lnTo>
                  <a:pt x="2031090" y="619225"/>
                </a:lnTo>
                <a:lnTo>
                  <a:pt x="963467" y="925378"/>
                </a:lnTo>
                <a:close/>
              </a:path>
              <a:path w="3408679" h="3211195">
                <a:moveTo>
                  <a:pt x="2989607" y="790637"/>
                </a:moveTo>
                <a:lnTo>
                  <a:pt x="2955766" y="790637"/>
                </a:lnTo>
                <a:lnTo>
                  <a:pt x="2125006" y="128242"/>
                </a:lnTo>
                <a:lnTo>
                  <a:pt x="2158852" y="128242"/>
                </a:lnTo>
                <a:lnTo>
                  <a:pt x="2989607" y="790637"/>
                </a:lnTo>
                <a:close/>
              </a:path>
              <a:path w="3408679" h="3211195">
                <a:moveTo>
                  <a:pt x="959494" y="926517"/>
                </a:moveTo>
                <a:lnTo>
                  <a:pt x="865277" y="926517"/>
                </a:lnTo>
                <a:lnTo>
                  <a:pt x="1028372" y="130035"/>
                </a:lnTo>
                <a:lnTo>
                  <a:pt x="1049877" y="130035"/>
                </a:lnTo>
                <a:lnTo>
                  <a:pt x="887003" y="925378"/>
                </a:lnTo>
                <a:lnTo>
                  <a:pt x="963467" y="925378"/>
                </a:lnTo>
                <a:lnTo>
                  <a:pt x="959494" y="926517"/>
                </a:lnTo>
                <a:close/>
              </a:path>
              <a:path w="3408679" h="3211195">
                <a:moveTo>
                  <a:pt x="156998" y="658069"/>
                </a:moveTo>
                <a:lnTo>
                  <a:pt x="116306" y="658069"/>
                </a:lnTo>
                <a:lnTo>
                  <a:pt x="961045" y="146176"/>
                </a:lnTo>
                <a:lnTo>
                  <a:pt x="1001735" y="146176"/>
                </a:lnTo>
                <a:lnTo>
                  <a:pt x="156998" y="658069"/>
                </a:lnTo>
                <a:close/>
              </a:path>
              <a:path w="3408679" h="3211195">
                <a:moveTo>
                  <a:pt x="0" y="792656"/>
                </a:moveTo>
                <a:lnTo>
                  <a:pt x="0" y="763149"/>
                </a:lnTo>
                <a:lnTo>
                  <a:pt x="89674" y="675308"/>
                </a:lnTo>
                <a:lnTo>
                  <a:pt x="164727" y="404328"/>
                </a:lnTo>
                <a:lnTo>
                  <a:pt x="186598" y="404328"/>
                </a:lnTo>
                <a:lnTo>
                  <a:pt x="116306" y="658069"/>
                </a:lnTo>
                <a:lnTo>
                  <a:pt x="156998" y="658069"/>
                </a:lnTo>
                <a:lnTo>
                  <a:pt x="123990" y="678072"/>
                </a:lnTo>
                <a:lnTo>
                  <a:pt x="172906" y="694466"/>
                </a:lnTo>
                <a:lnTo>
                  <a:pt x="106538" y="694466"/>
                </a:lnTo>
                <a:lnTo>
                  <a:pt x="101599" y="714384"/>
                </a:lnTo>
                <a:lnTo>
                  <a:pt x="79906" y="714384"/>
                </a:lnTo>
                <a:lnTo>
                  <a:pt x="0" y="792656"/>
                </a:lnTo>
                <a:close/>
              </a:path>
              <a:path w="3408679" h="3211195">
                <a:moveTo>
                  <a:pt x="1791477" y="1515402"/>
                </a:moveTo>
                <a:lnTo>
                  <a:pt x="1769532" y="1515402"/>
                </a:lnTo>
                <a:lnTo>
                  <a:pt x="2031090" y="619225"/>
                </a:lnTo>
                <a:lnTo>
                  <a:pt x="2167169" y="619225"/>
                </a:lnTo>
                <a:lnTo>
                  <a:pt x="2170275" y="619900"/>
                </a:lnTo>
                <a:lnTo>
                  <a:pt x="2070880" y="619900"/>
                </a:lnTo>
                <a:lnTo>
                  <a:pt x="2076371" y="627644"/>
                </a:lnTo>
                <a:lnTo>
                  <a:pt x="2050585" y="627644"/>
                </a:lnTo>
                <a:lnTo>
                  <a:pt x="1791477" y="1515402"/>
                </a:lnTo>
                <a:close/>
              </a:path>
              <a:path w="3408679" h="3211195">
                <a:moveTo>
                  <a:pt x="2793237" y="1607902"/>
                </a:moveTo>
                <a:lnTo>
                  <a:pt x="2771450" y="1607902"/>
                </a:lnTo>
                <a:lnTo>
                  <a:pt x="2984588" y="818509"/>
                </a:lnTo>
                <a:lnTo>
                  <a:pt x="2070880" y="619900"/>
                </a:lnTo>
                <a:lnTo>
                  <a:pt x="2170275" y="619900"/>
                </a:lnTo>
                <a:lnTo>
                  <a:pt x="2955766" y="790637"/>
                </a:lnTo>
                <a:lnTo>
                  <a:pt x="2989607" y="790637"/>
                </a:lnTo>
                <a:lnTo>
                  <a:pt x="3004188" y="802263"/>
                </a:lnTo>
                <a:lnTo>
                  <a:pt x="3005598" y="803360"/>
                </a:lnTo>
                <a:lnTo>
                  <a:pt x="3006503" y="804837"/>
                </a:lnTo>
                <a:lnTo>
                  <a:pt x="3007240" y="806546"/>
                </a:lnTo>
                <a:lnTo>
                  <a:pt x="3007388" y="806609"/>
                </a:lnTo>
                <a:lnTo>
                  <a:pt x="3021833" y="844630"/>
                </a:lnTo>
                <a:lnTo>
                  <a:pt x="2999324" y="844630"/>
                </a:lnTo>
                <a:lnTo>
                  <a:pt x="2793237" y="1607902"/>
                </a:lnTo>
                <a:close/>
              </a:path>
              <a:path w="3408679" h="3211195">
                <a:moveTo>
                  <a:pt x="2790132" y="1619401"/>
                </a:moveTo>
                <a:lnTo>
                  <a:pt x="2753787" y="1619401"/>
                </a:lnTo>
                <a:lnTo>
                  <a:pt x="2050585" y="627644"/>
                </a:lnTo>
                <a:lnTo>
                  <a:pt x="2076371" y="627644"/>
                </a:lnTo>
                <a:lnTo>
                  <a:pt x="2771450" y="1607902"/>
                </a:lnTo>
                <a:lnTo>
                  <a:pt x="2793237" y="1607902"/>
                </a:lnTo>
                <a:lnTo>
                  <a:pt x="2790132" y="1619401"/>
                </a:lnTo>
                <a:close/>
              </a:path>
              <a:path w="3408679" h="3211195">
                <a:moveTo>
                  <a:pt x="0" y="1585803"/>
                </a:moveTo>
                <a:lnTo>
                  <a:pt x="0" y="1559749"/>
                </a:lnTo>
                <a:lnTo>
                  <a:pt x="850413" y="943777"/>
                </a:lnTo>
                <a:lnTo>
                  <a:pt x="106538" y="694466"/>
                </a:lnTo>
                <a:lnTo>
                  <a:pt x="172906" y="694466"/>
                </a:lnTo>
                <a:lnTo>
                  <a:pt x="865277" y="926517"/>
                </a:lnTo>
                <a:lnTo>
                  <a:pt x="959494" y="926517"/>
                </a:lnTo>
                <a:lnTo>
                  <a:pt x="898203" y="944093"/>
                </a:lnTo>
                <a:lnTo>
                  <a:pt x="922177" y="959812"/>
                </a:lnTo>
                <a:lnTo>
                  <a:pt x="883719" y="959812"/>
                </a:lnTo>
                <a:lnTo>
                  <a:pt x="883719" y="960951"/>
                </a:lnTo>
                <a:lnTo>
                  <a:pt x="862666" y="960951"/>
                </a:lnTo>
                <a:lnTo>
                  <a:pt x="0" y="1585803"/>
                </a:lnTo>
                <a:close/>
              </a:path>
              <a:path w="3408679" h="3211195">
                <a:moveTo>
                  <a:pt x="0" y="1124112"/>
                </a:moveTo>
                <a:lnTo>
                  <a:pt x="0" y="1036630"/>
                </a:lnTo>
                <a:lnTo>
                  <a:pt x="79906" y="714384"/>
                </a:lnTo>
                <a:lnTo>
                  <a:pt x="101599" y="714384"/>
                </a:lnTo>
                <a:lnTo>
                  <a:pt x="0" y="1124112"/>
                </a:lnTo>
                <a:close/>
              </a:path>
              <a:path w="3408679" h="3211195">
                <a:moveTo>
                  <a:pt x="3402346" y="1846198"/>
                </a:moveTo>
                <a:lnTo>
                  <a:pt x="3379810" y="1846198"/>
                </a:lnTo>
                <a:lnTo>
                  <a:pt x="2999324" y="844630"/>
                </a:lnTo>
                <a:lnTo>
                  <a:pt x="3021833" y="844630"/>
                </a:lnTo>
                <a:lnTo>
                  <a:pt x="3402346" y="1846198"/>
                </a:lnTo>
                <a:close/>
              </a:path>
              <a:path w="3408679" h="3211195">
                <a:moveTo>
                  <a:pt x="919696" y="2162837"/>
                </a:moveTo>
                <a:lnTo>
                  <a:pt x="883719" y="2162837"/>
                </a:lnTo>
                <a:lnTo>
                  <a:pt x="1757068" y="1532429"/>
                </a:lnTo>
                <a:lnTo>
                  <a:pt x="883719" y="959812"/>
                </a:lnTo>
                <a:lnTo>
                  <a:pt x="922177" y="959812"/>
                </a:lnTo>
                <a:lnTo>
                  <a:pt x="1769532" y="1515402"/>
                </a:lnTo>
                <a:lnTo>
                  <a:pt x="1791477" y="1515402"/>
                </a:lnTo>
                <a:lnTo>
                  <a:pt x="1789321" y="1522787"/>
                </a:lnTo>
                <a:lnTo>
                  <a:pt x="2001424" y="1544034"/>
                </a:lnTo>
                <a:lnTo>
                  <a:pt x="1789869" y="1544034"/>
                </a:lnTo>
                <a:lnTo>
                  <a:pt x="1791348" y="1549435"/>
                </a:lnTo>
                <a:lnTo>
                  <a:pt x="1769490" y="1549435"/>
                </a:lnTo>
                <a:lnTo>
                  <a:pt x="919696" y="2162837"/>
                </a:lnTo>
                <a:close/>
              </a:path>
              <a:path w="3408679" h="3211195">
                <a:moveTo>
                  <a:pt x="914639" y="2166488"/>
                </a:moveTo>
                <a:lnTo>
                  <a:pt x="862666" y="2166488"/>
                </a:lnTo>
                <a:lnTo>
                  <a:pt x="862666" y="960951"/>
                </a:lnTo>
                <a:lnTo>
                  <a:pt x="883719" y="960951"/>
                </a:lnTo>
                <a:lnTo>
                  <a:pt x="883719" y="2162837"/>
                </a:lnTo>
                <a:lnTo>
                  <a:pt x="919696" y="2162837"/>
                </a:lnTo>
                <a:lnTo>
                  <a:pt x="914639" y="2166488"/>
                </a:lnTo>
                <a:close/>
              </a:path>
              <a:path w="3408679" h="3211195">
                <a:moveTo>
                  <a:pt x="2100126" y="2581492"/>
                </a:moveTo>
                <a:lnTo>
                  <a:pt x="2074101" y="2581492"/>
                </a:lnTo>
                <a:lnTo>
                  <a:pt x="2756482" y="1640859"/>
                </a:lnTo>
                <a:lnTo>
                  <a:pt x="1789869" y="1544034"/>
                </a:lnTo>
                <a:lnTo>
                  <a:pt x="2001424" y="1544034"/>
                </a:lnTo>
                <a:lnTo>
                  <a:pt x="2753787" y="1619401"/>
                </a:lnTo>
                <a:lnTo>
                  <a:pt x="2790132" y="1619401"/>
                </a:lnTo>
                <a:lnTo>
                  <a:pt x="2788440" y="1625667"/>
                </a:lnTo>
                <a:lnTo>
                  <a:pt x="2849998" y="1648624"/>
                </a:lnTo>
                <a:lnTo>
                  <a:pt x="2789577" y="1648624"/>
                </a:lnTo>
                <a:lnTo>
                  <a:pt x="2791378" y="1658160"/>
                </a:lnTo>
                <a:lnTo>
                  <a:pt x="2769955" y="1658160"/>
                </a:lnTo>
                <a:lnTo>
                  <a:pt x="2100126" y="2581492"/>
                </a:lnTo>
                <a:close/>
              </a:path>
              <a:path w="3408679" h="3211195">
                <a:moveTo>
                  <a:pt x="2094830" y="2588792"/>
                </a:moveTo>
                <a:lnTo>
                  <a:pt x="2054248" y="2588792"/>
                </a:lnTo>
                <a:lnTo>
                  <a:pt x="1769490" y="1549435"/>
                </a:lnTo>
                <a:lnTo>
                  <a:pt x="1791348" y="1549435"/>
                </a:lnTo>
                <a:lnTo>
                  <a:pt x="2074101" y="2581492"/>
                </a:lnTo>
                <a:lnTo>
                  <a:pt x="2100126" y="2581492"/>
                </a:lnTo>
                <a:lnTo>
                  <a:pt x="2094830" y="2588792"/>
                </a:lnTo>
                <a:close/>
              </a:path>
              <a:path w="3408679" h="3211195">
                <a:moveTo>
                  <a:pt x="3024415" y="2770395"/>
                </a:moveTo>
                <a:lnTo>
                  <a:pt x="3001514" y="2770395"/>
                </a:lnTo>
                <a:lnTo>
                  <a:pt x="3383894" y="1870252"/>
                </a:lnTo>
                <a:lnTo>
                  <a:pt x="2789577" y="1648624"/>
                </a:lnTo>
                <a:lnTo>
                  <a:pt x="2849998" y="1648624"/>
                </a:lnTo>
                <a:lnTo>
                  <a:pt x="3379810" y="1846198"/>
                </a:lnTo>
                <a:lnTo>
                  <a:pt x="3402346" y="1846198"/>
                </a:lnTo>
                <a:lnTo>
                  <a:pt x="3407789" y="1860525"/>
                </a:lnTo>
                <a:lnTo>
                  <a:pt x="3408231" y="1862023"/>
                </a:lnTo>
                <a:lnTo>
                  <a:pt x="3408526" y="1863437"/>
                </a:lnTo>
                <a:lnTo>
                  <a:pt x="3404299" y="1925785"/>
                </a:lnTo>
                <a:lnTo>
                  <a:pt x="3383199" y="1925785"/>
                </a:lnTo>
                <a:lnTo>
                  <a:pt x="3024415" y="2770395"/>
                </a:lnTo>
                <a:close/>
              </a:path>
              <a:path w="3408679" h="3211195">
                <a:moveTo>
                  <a:pt x="3094627" y="2792803"/>
                </a:moveTo>
                <a:lnTo>
                  <a:pt x="2984335" y="2792803"/>
                </a:lnTo>
                <a:lnTo>
                  <a:pt x="2769955" y="1658160"/>
                </a:lnTo>
                <a:lnTo>
                  <a:pt x="2791378" y="1658160"/>
                </a:lnTo>
                <a:lnTo>
                  <a:pt x="3001514" y="2770395"/>
                </a:lnTo>
                <a:lnTo>
                  <a:pt x="3024415" y="2770395"/>
                </a:lnTo>
                <a:lnTo>
                  <a:pt x="3015640" y="2791051"/>
                </a:lnTo>
                <a:lnTo>
                  <a:pt x="3101538" y="2791051"/>
                </a:lnTo>
                <a:lnTo>
                  <a:pt x="3094627" y="2792803"/>
                </a:lnTo>
                <a:close/>
              </a:path>
              <a:path w="3408679" h="3211195">
                <a:moveTo>
                  <a:pt x="153530" y="2787591"/>
                </a:moveTo>
                <a:lnTo>
                  <a:pt x="120285" y="2787591"/>
                </a:lnTo>
                <a:lnTo>
                  <a:pt x="853845" y="2185646"/>
                </a:lnTo>
                <a:lnTo>
                  <a:pt x="0" y="1765548"/>
                </a:lnTo>
                <a:lnTo>
                  <a:pt x="0" y="1742066"/>
                </a:lnTo>
                <a:lnTo>
                  <a:pt x="862666" y="2166488"/>
                </a:lnTo>
                <a:lnTo>
                  <a:pt x="914639" y="2166488"/>
                </a:lnTo>
                <a:lnTo>
                  <a:pt x="895698" y="2180160"/>
                </a:lnTo>
                <a:lnTo>
                  <a:pt x="950374" y="2199445"/>
                </a:lnTo>
                <a:lnTo>
                  <a:pt x="886898" y="2199445"/>
                </a:lnTo>
                <a:lnTo>
                  <a:pt x="887539" y="2202884"/>
                </a:lnTo>
                <a:lnTo>
                  <a:pt x="866119" y="2202884"/>
                </a:lnTo>
                <a:lnTo>
                  <a:pt x="153530" y="2787591"/>
                </a:lnTo>
                <a:close/>
              </a:path>
              <a:path w="3408679" h="3211195">
                <a:moveTo>
                  <a:pt x="3101538" y="2791051"/>
                </a:moveTo>
                <a:lnTo>
                  <a:pt x="3015640" y="2791051"/>
                </a:lnTo>
                <a:lnTo>
                  <a:pt x="3330062" y="2711380"/>
                </a:lnTo>
                <a:lnTo>
                  <a:pt x="3383199" y="1925785"/>
                </a:lnTo>
                <a:lnTo>
                  <a:pt x="3404299" y="1925785"/>
                </a:lnTo>
                <a:lnTo>
                  <a:pt x="3350483" y="2720664"/>
                </a:lnTo>
                <a:lnTo>
                  <a:pt x="3350294" y="2720811"/>
                </a:lnTo>
                <a:lnTo>
                  <a:pt x="3350041" y="2722816"/>
                </a:lnTo>
                <a:lnTo>
                  <a:pt x="3349536" y="2724567"/>
                </a:lnTo>
                <a:lnTo>
                  <a:pt x="3339880" y="2737332"/>
                </a:lnTo>
                <a:lnTo>
                  <a:pt x="3313536" y="2737332"/>
                </a:lnTo>
                <a:lnTo>
                  <a:pt x="3101538" y="2791051"/>
                </a:lnTo>
                <a:close/>
              </a:path>
              <a:path w="3408679" h="3211195">
                <a:moveTo>
                  <a:pt x="1298194" y="3210702"/>
                </a:moveTo>
                <a:lnTo>
                  <a:pt x="1263603" y="3210702"/>
                </a:lnTo>
                <a:lnTo>
                  <a:pt x="2047890" y="2608942"/>
                </a:lnTo>
                <a:lnTo>
                  <a:pt x="886898" y="2199445"/>
                </a:lnTo>
                <a:lnTo>
                  <a:pt x="950374" y="2199445"/>
                </a:lnTo>
                <a:lnTo>
                  <a:pt x="2054248" y="2588792"/>
                </a:lnTo>
                <a:lnTo>
                  <a:pt x="2094830" y="2588792"/>
                </a:lnTo>
                <a:lnTo>
                  <a:pt x="2087743" y="2598561"/>
                </a:lnTo>
                <a:lnTo>
                  <a:pt x="2180850" y="2618732"/>
                </a:lnTo>
                <a:lnTo>
                  <a:pt x="2081238" y="2618732"/>
                </a:lnTo>
                <a:lnTo>
                  <a:pt x="2081730" y="2625737"/>
                </a:lnTo>
                <a:lnTo>
                  <a:pt x="2060606" y="2625737"/>
                </a:lnTo>
                <a:lnTo>
                  <a:pt x="1298194" y="3210702"/>
                </a:lnTo>
                <a:close/>
              </a:path>
              <a:path w="3408679" h="3211195">
                <a:moveTo>
                  <a:pt x="1075477" y="3210702"/>
                </a:moveTo>
                <a:lnTo>
                  <a:pt x="1054041" y="3210702"/>
                </a:lnTo>
                <a:lnTo>
                  <a:pt x="866119" y="2202884"/>
                </a:lnTo>
                <a:lnTo>
                  <a:pt x="887539" y="2202884"/>
                </a:lnTo>
                <a:lnTo>
                  <a:pt x="1075477" y="3210702"/>
                </a:lnTo>
                <a:close/>
              </a:path>
              <a:path w="3408679" h="3211195">
                <a:moveTo>
                  <a:pt x="150135" y="2790376"/>
                </a:moveTo>
                <a:lnTo>
                  <a:pt x="99296" y="2790376"/>
                </a:lnTo>
                <a:lnTo>
                  <a:pt x="0" y="2364796"/>
                </a:lnTo>
                <a:lnTo>
                  <a:pt x="0" y="2272093"/>
                </a:lnTo>
                <a:lnTo>
                  <a:pt x="120285" y="2787591"/>
                </a:lnTo>
                <a:lnTo>
                  <a:pt x="153530" y="2787591"/>
                </a:lnTo>
                <a:lnTo>
                  <a:pt x="150135" y="2790376"/>
                </a:lnTo>
                <a:close/>
              </a:path>
              <a:path w="3408679" h="3211195">
                <a:moveTo>
                  <a:pt x="2516751" y="3210702"/>
                </a:moveTo>
                <a:lnTo>
                  <a:pt x="2483331" y="3210702"/>
                </a:lnTo>
                <a:lnTo>
                  <a:pt x="2973977" y="2812151"/>
                </a:lnTo>
                <a:lnTo>
                  <a:pt x="2081238" y="2618732"/>
                </a:lnTo>
                <a:lnTo>
                  <a:pt x="2180850" y="2618732"/>
                </a:lnTo>
                <a:lnTo>
                  <a:pt x="2984335" y="2792803"/>
                </a:lnTo>
                <a:lnTo>
                  <a:pt x="3094627" y="2792803"/>
                </a:lnTo>
                <a:lnTo>
                  <a:pt x="3005198" y="2815463"/>
                </a:lnTo>
                <a:lnTo>
                  <a:pt x="2993457" y="2842154"/>
                </a:lnTo>
                <a:lnTo>
                  <a:pt x="2970440" y="2842154"/>
                </a:lnTo>
                <a:lnTo>
                  <a:pt x="2516751" y="3210702"/>
                </a:lnTo>
                <a:close/>
              </a:path>
              <a:path w="3408679" h="3211195">
                <a:moveTo>
                  <a:pt x="2122843" y="3210702"/>
                </a:moveTo>
                <a:lnTo>
                  <a:pt x="2101728" y="3210702"/>
                </a:lnTo>
                <a:lnTo>
                  <a:pt x="2060606" y="2625737"/>
                </a:lnTo>
                <a:lnTo>
                  <a:pt x="2081730" y="2625737"/>
                </a:lnTo>
                <a:lnTo>
                  <a:pt x="2122843" y="3210702"/>
                </a:lnTo>
                <a:close/>
              </a:path>
              <a:path w="3408679" h="3211195">
                <a:moveTo>
                  <a:pt x="2981801" y="3210702"/>
                </a:moveTo>
                <a:lnTo>
                  <a:pt x="2955443" y="3210702"/>
                </a:lnTo>
                <a:lnTo>
                  <a:pt x="3313536" y="2737332"/>
                </a:lnTo>
                <a:lnTo>
                  <a:pt x="3339880" y="2737332"/>
                </a:lnTo>
                <a:lnTo>
                  <a:pt x="2981801" y="3210702"/>
                </a:lnTo>
                <a:close/>
              </a:path>
              <a:path w="3408679" h="3211195">
                <a:moveTo>
                  <a:pt x="178639" y="3210702"/>
                </a:moveTo>
                <a:lnTo>
                  <a:pt x="157395" y="3210702"/>
                </a:lnTo>
                <a:lnTo>
                  <a:pt x="104306" y="2814366"/>
                </a:lnTo>
                <a:lnTo>
                  <a:pt x="0" y="2778742"/>
                </a:lnTo>
                <a:lnTo>
                  <a:pt x="0" y="2756461"/>
                </a:lnTo>
                <a:lnTo>
                  <a:pt x="99296" y="2790376"/>
                </a:lnTo>
                <a:lnTo>
                  <a:pt x="150135" y="2790376"/>
                </a:lnTo>
                <a:lnTo>
                  <a:pt x="132496" y="2804850"/>
                </a:lnTo>
                <a:lnTo>
                  <a:pt x="170210" y="2826034"/>
                </a:lnTo>
                <a:lnTo>
                  <a:pt x="127127" y="2826034"/>
                </a:lnTo>
                <a:lnTo>
                  <a:pt x="178639" y="3210702"/>
                </a:lnTo>
                <a:close/>
              </a:path>
              <a:path w="3408679" h="3211195">
                <a:moveTo>
                  <a:pt x="855057" y="3210702"/>
                </a:moveTo>
                <a:lnTo>
                  <a:pt x="811975" y="3210702"/>
                </a:lnTo>
                <a:lnTo>
                  <a:pt x="127127" y="2826034"/>
                </a:lnTo>
                <a:lnTo>
                  <a:pt x="170210" y="2826034"/>
                </a:lnTo>
                <a:lnTo>
                  <a:pt x="855057" y="3210702"/>
                </a:lnTo>
                <a:close/>
              </a:path>
              <a:path w="3408679" h="3211195">
                <a:moveTo>
                  <a:pt x="2831338" y="3210702"/>
                </a:moveTo>
                <a:lnTo>
                  <a:pt x="2808328" y="3210702"/>
                </a:lnTo>
                <a:lnTo>
                  <a:pt x="2970440" y="2842154"/>
                </a:lnTo>
                <a:lnTo>
                  <a:pt x="2993457" y="2842154"/>
                </a:lnTo>
                <a:lnTo>
                  <a:pt x="2831338" y="3210702"/>
                </a:lnTo>
                <a:close/>
              </a:path>
            </a:pathLst>
          </a:custGeom>
          <a:solidFill>
            <a:srgbClr val="FFFFFF"/>
          </a:solidFill>
        </p:spPr>
        <p:txBody>
          <a:bodyPr wrap="square" lIns="0" tIns="0" rIns="0" bIns="0" rtlCol="0"/>
          <a:lstStyle/>
          <a:p/>
        </p:txBody>
      </p:sp>
      <p:sp>
        <p:nvSpPr>
          <p:cNvPr id="4" name="object 4"/>
          <p:cNvSpPr/>
          <p:nvPr/>
        </p:nvSpPr>
        <p:spPr>
          <a:xfrm>
            <a:off x="2528794" y="0"/>
            <a:ext cx="5029200" cy="2434590"/>
          </a:xfrm>
          <a:custGeom>
            <a:avLst/>
            <a:gdLst/>
            <a:ahLst/>
            <a:cxnLst/>
            <a:rect l="l" t="t" r="r" b="b"/>
            <a:pathLst>
              <a:path w="5029200" h="2434590">
                <a:moveTo>
                  <a:pt x="10385" y="1977888"/>
                </a:moveTo>
                <a:lnTo>
                  <a:pt x="7555" y="1977186"/>
                </a:lnTo>
                <a:lnTo>
                  <a:pt x="5286" y="1975713"/>
                </a:lnTo>
                <a:lnTo>
                  <a:pt x="4491" y="1975198"/>
                </a:lnTo>
                <a:lnTo>
                  <a:pt x="3812" y="1974613"/>
                </a:lnTo>
                <a:lnTo>
                  <a:pt x="3227" y="1973982"/>
                </a:lnTo>
                <a:lnTo>
                  <a:pt x="1777" y="1972484"/>
                </a:lnTo>
                <a:lnTo>
                  <a:pt x="725" y="1970566"/>
                </a:lnTo>
                <a:lnTo>
                  <a:pt x="257" y="1968368"/>
                </a:lnTo>
                <a:lnTo>
                  <a:pt x="93" y="1967736"/>
                </a:lnTo>
                <a:lnTo>
                  <a:pt x="0" y="1964578"/>
                </a:lnTo>
                <a:lnTo>
                  <a:pt x="210" y="1963315"/>
                </a:lnTo>
                <a:lnTo>
                  <a:pt x="631" y="1962099"/>
                </a:lnTo>
                <a:lnTo>
                  <a:pt x="638632" y="0"/>
                </a:lnTo>
                <a:lnTo>
                  <a:pt x="663254" y="0"/>
                </a:lnTo>
                <a:lnTo>
                  <a:pt x="38876" y="1920157"/>
                </a:lnTo>
                <a:lnTo>
                  <a:pt x="71077" y="1920157"/>
                </a:lnTo>
                <a:lnTo>
                  <a:pt x="43882" y="1948906"/>
                </a:lnTo>
                <a:lnTo>
                  <a:pt x="191247" y="1948906"/>
                </a:lnTo>
                <a:lnTo>
                  <a:pt x="13520" y="1977467"/>
                </a:lnTo>
                <a:lnTo>
                  <a:pt x="10385" y="1977888"/>
                </a:lnTo>
                <a:close/>
              </a:path>
              <a:path w="5029200" h="2434590">
                <a:moveTo>
                  <a:pt x="71077" y="1920157"/>
                </a:moveTo>
                <a:lnTo>
                  <a:pt x="38876" y="1920157"/>
                </a:lnTo>
                <a:lnTo>
                  <a:pt x="1330679" y="554554"/>
                </a:lnTo>
                <a:lnTo>
                  <a:pt x="1141814" y="0"/>
                </a:lnTo>
                <a:lnTo>
                  <a:pt x="1166548" y="0"/>
                </a:lnTo>
                <a:lnTo>
                  <a:pt x="1350679" y="540612"/>
                </a:lnTo>
                <a:lnTo>
                  <a:pt x="1400287" y="540612"/>
                </a:lnTo>
                <a:lnTo>
                  <a:pt x="1370679" y="556449"/>
                </a:lnTo>
                <a:lnTo>
                  <a:pt x="1423568" y="579887"/>
                </a:lnTo>
                <a:lnTo>
                  <a:pt x="1365813" y="579887"/>
                </a:lnTo>
                <a:lnTo>
                  <a:pt x="1370965" y="592518"/>
                </a:lnTo>
                <a:lnTo>
                  <a:pt x="1326960" y="592518"/>
                </a:lnTo>
                <a:lnTo>
                  <a:pt x="71077" y="1920157"/>
                </a:lnTo>
                <a:close/>
              </a:path>
              <a:path w="5029200" h="2434590">
                <a:moveTo>
                  <a:pt x="1400287" y="540612"/>
                </a:moveTo>
                <a:lnTo>
                  <a:pt x="1350679" y="540612"/>
                </a:lnTo>
                <a:lnTo>
                  <a:pt x="2140077" y="118393"/>
                </a:lnTo>
                <a:lnTo>
                  <a:pt x="1968920" y="0"/>
                </a:lnTo>
                <a:lnTo>
                  <a:pt x="2010056" y="0"/>
                </a:lnTo>
                <a:lnTo>
                  <a:pt x="2153246" y="99049"/>
                </a:lnTo>
                <a:lnTo>
                  <a:pt x="2190835" y="99049"/>
                </a:lnTo>
                <a:lnTo>
                  <a:pt x="2183141" y="110253"/>
                </a:lnTo>
                <a:lnTo>
                  <a:pt x="2393166" y="134253"/>
                </a:lnTo>
                <a:lnTo>
                  <a:pt x="2186977" y="134253"/>
                </a:lnTo>
                <a:lnTo>
                  <a:pt x="2187419" y="134885"/>
                </a:lnTo>
                <a:lnTo>
                  <a:pt x="2158860" y="134885"/>
                </a:lnTo>
                <a:lnTo>
                  <a:pt x="1400287" y="540612"/>
                </a:lnTo>
                <a:close/>
              </a:path>
              <a:path w="5029200" h="2434590">
                <a:moveTo>
                  <a:pt x="2190835" y="99049"/>
                </a:moveTo>
                <a:lnTo>
                  <a:pt x="2153246" y="99049"/>
                </a:lnTo>
                <a:lnTo>
                  <a:pt x="2165428" y="0"/>
                </a:lnTo>
                <a:lnTo>
                  <a:pt x="2188990" y="0"/>
                </a:lnTo>
                <a:lnTo>
                  <a:pt x="2179936" y="73622"/>
                </a:lnTo>
                <a:lnTo>
                  <a:pt x="2208297" y="73622"/>
                </a:lnTo>
                <a:lnTo>
                  <a:pt x="2190835" y="99049"/>
                </a:lnTo>
                <a:close/>
              </a:path>
              <a:path w="5029200" h="2434590">
                <a:moveTo>
                  <a:pt x="2208297" y="73622"/>
                </a:moveTo>
                <a:lnTo>
                  <a:pt x="2179936" y="73622"/>
                </a:lnTo>
                <a:lnTo>
                  <a:pt x="2230495" y="0"/>
                </a:lnTo>
                <a:lnTo>
                  <a:pt x="2258858" y="0"/>
                </a:lnTo>
                <a:lnTo>
                  <a:pt x="2208297" y="73622"/>
                </a:lnTo>
                <a:close/>
              </a:path>
              <a:path w="5029200" h="2434590">
                <a:moveTo>
                  <a:pt x="2987813" y="199539"/>
                </a:moveTo>
                <a:lnTo>
                  <a:pt x="2964491" y="199539"/>
                </a:lnTo>
                <a:lnTo>
                  <a:pt x="2964491" y="0"/>
                </a:lnTo>
                <a:lnTo>
                  <a:pt x="2987809" y="0"/>
                </a:lnTo>
                <a:lnTo>
                  <a:pt x="2987813" y="199539"/>
                </a:lnTo>
                <a:close/>
              </a:path>
              <a:path w="5029200" h="2434590">
                <a:moveTo>
                  <a:pt x="3519779" y="258112"/>
                </a:moveTo>
                <a:lnTo>
                  <a:pt x="3476908" y="258112"/>
                </a:lnTo>
                <a:lnTo>
                  <a:pt x="3376789" y="0"/>
                </a:lnTo>
                <a:lnTo>
                  <a:pt x="3401887" y="0"/>
                </a:lnTo>
                <a:lnTo>
                  <a:pt x="3498171" y="248217"/>
                </a:lnTo>
                <a:lnTo>
                  <a:pt x="3527187" y="248217"/>
                </a:lnTo>
                <a:lnTo>
                  <a:pt x="3519779" y="258112"/>
                </a:lnTo>
                <a:close/>
              </a:path>
              <a:path w="5029200" h="2434590">
                <a:moveTo>
                  <a:pt x="3527187" y="248217"/>
                </a:moveTo>
                <a:lnTo>
                  <a:pt x="3498171" y="248217"/>
                </a:lnTo>
                <a:lnTo>
                  <a:pt x="3683975" y="0"/>
                </a:lnTo>
                <a:lnTo>
                  <a:pt x="3713021" y="0"/>
                </a:lnTo>
                <a:lnTo>
                  <a:pt x="3527187" y="248217"/>
                </a:lnTo>
                <a:close/>
              </a:path>
              <a:path w="5029200" h="2434590">
                <a:moveTo>
                  <a:pt x="5027807" y="881943"/>
                </a:moveTo>
                <a:lnTo>
                  <a:pt x="5004359" y="881943"/>
                </a:lnTo>
                <a:lnTo>
                  <a:pt x="4934642" y="0"/>
                </a:lnTo>
                <a:lnTo>
                  <a:pt x="4958082" y="0"/>
                </a:lnTo>
                <a:lnTo>
                  <a:pt x="5027807" y="881943"/>
                </a:lnTo>
                <a:close/>
              </a:path>
              <a:path w="5029200" h="2434590">
                <a:moveTo>
                  <a:pt x="3008389" y="1243648"/>
                </a:moveTo>
                <a:lnTo>
                  <a:pt x="2964468" y="1243648"/>
                </a:lnTo>
                <a:lnTo>
                  <a:pt x="2964468" y="223094"/>
                </a:lnTo>
                <a:lnTo>
                  <a:pt x="2186977" y="134253"/>
                </a:lnTo>
                <a:lnTo>
                  <a:pt x="2393166" y="134253"/>
                </a:lnTo>
                <a:lnTo>
                  <a:pt x="2964491" y="199539"/>
                </a:lnTo>
                <a:lnTo>
                  <a:pt x="2987813" y="199539"/>
                </a:lnTo>
                <a:lnTo>
                  <a:pt x="2987813" y="202229"/>
                </a:lnTo>
                <a:lnTo>
                  <a:pt x="3193974" y="225784"/>
                </a:lnTo>
                <a:lnTo>
                  <a:pt x="2987860" y="225784"/>
                </a:lnTo>
                <a:lnTo>
                  <a:pt x="2987883" y="1232420"/>
                </a:lnTo>
                <a:lnTo>
                  <a:pt x="3014159" y="1232420"/>
                </a:lnTo>
                <a:lnTo>
                  <a:pt x="3008389" y="1243648"/>
                </a:lnTo>
                <a:close/>
              </a:path>
              <a:path w="5029200" h="2434590">
                <a:moveTo>
                  <a:pt x="3003580" y="1253005"/>
                </a:moveTo>
                <a:lnTo>
                  <a:pt x="2942480" y="1253005"/>
                </a:lnTo>
                <a:lnTo>
                  <a:pt x="2158860" y="134885"/>
                </a:lnTo>
                <a:lnTo>
                  <a:pt x="2187419" y="134885"/>
                </a:lnTo>
                <a:lnTo>
                  <a:pt x="2964468" y="1243648"/>
                </a:lnTo>
                <a:lnTo>
                  <a:pt x="3008389" y="1243648"/>
                </a:lnTo>
                <a:lnTo>
                  <a:pt x="3003580" y="1253005"/>
                </a:lnTo>
                <a:close/>
              </a:path>
              <a:path w="5029200" h="2434590">
                <a:moveTo>
                  <a:pt x="3014159" y="1232420"/>
                </a:moveTo>
                <a:lnTo>
                  <a:pt x="2987883" y="1232420"/>
                </a:lnTo>
                <a:lnTo>
                  <a:pt x="3476698" y="281644"/>
                </a:lnTo>
                <a:lnTo>
                  <a:pt x="2987860" y="225784"/>
                </a:lnTo>
                <a:lnTo>
                  <a:pt x="3193974" y="225784"/>
                </a:lnTo>
                <a:lnTo>
                  <a:pt x="3476908" y="258112"/>
                </a:lnTo>
                <a:lnTo>
                  <a:pt x="3519779" y="258112"/>
                </a:lnTo>
                <a:lnTo>
                  <a:pt x="3513212" y="266884"/>
                </a:lnTo>
                <a:lnTo>
                  <a:pt x="3568221" y="289573"/>
                </a:lnTo>
                <a:lnTo>
                  <a:pt x="3506920" y="289573"/>
                </a:lnTo>
                <a:lnTo>
                  <a:pt x="3507548" y="317948"/>
                </a:lnTo>
                <a:lnTo>
                  <a:pt x="3484136" y="317948"/>
                </a:lnTo>
                <a:lnTo>
                  <a:pt x="3014159" y="1232420"/>
                </a:lnTo>
                <a:close/>
              </a:path>
              <a:path w="5029200" h="2434590">
                <a:moveTo>
                  <a:pt x="3586039" y="2394493"/>
                </a:moveTo>
                <a:lnTo>
                  <a:pt x="3553493" y="2394493"/>
                </a:lnTo>
                <a:lnTo>
                  <a:pt x="4997107" y="904282"/>
                </a:lnTo>
                <a:lnTo>
                  <a:pt x="3506920" y="289573"/>
                </a:lnTo>
                <a:lnTo>
                  <a:pt x="3568221" y="289573"/>
                </a:lnTo>
                <a:lnTo>
                  <a:pt x="5004359" y="881943"/>
                </a:lnTo>
                <a:lnTo>
                  <a:pt x="5027807" y="881943"/>
                </a:lnTo>
                <a:lnTo>
                  <a:pt x="5029200" y="899567"/>
                </a:lnTo>
                <a:lnTo>
                  <a:pt x="5029154" y="901171"/>
                </a:lnTo>
                <a:lnTo>
                  <a:pt x="5028920" y="903487"/>
                </a:lnTo>
                <a:lnTo>
                  <a:pt x="5027984" y="905803"/>
                </a:lnTo>
                <a:lnTo>
                  <a:pt x="5026347" y="907697"/>
                </a:lnTo>
                <a:lnTo>
                  <a:pt x="3586039" y="2394493"/>
                </a:lnTo>
                <a:close/>
              </a:path>
              <a:path w="5029200" h="2434590">
                <a:moveTo>
                  <a:pt x="3552961" y="2370470"/>
                </a:moveTo>
                <a:lnTo>
                  <a:pt x="3529540" y="2370470"/>
                </a:lnTo>
                <a:lnTo>
                  <a:pt x="3484136" y="317948"/>
                </a:lnTo>
                <a:lnTo>
                  <a:pt x="3507548" y="317948"/>
                </a:lnTo>
                <a:lnTo>
                  <a:pt x="3552961" y="2370470"/>
                </a:lnTo>
                <a:close/>
              </a:path>
              <a:path w="5029200" h="2434590">
                <a:moveTo>
                  <a:pt x="2137247" y="2399382"/>
                </a:moveTo>
                <a:lnTo>
                  <a:pt x="2107819" y="2399382"/>
                </a:lnTo>
                <a:lnTo>
                  <a:pt x="2957871" y="1285402"/>
                </a:lnTo>
                <a:lnTo>
                  <a:pt x="1365813" y="579887"/>
                </a:lnTo>
                <a:lnTo>
                  <a:pt x="1423568" y="579887"/>
                </a:lnTo>
                <a:lnTo>
                  <a:pt x="2942480" y="1253005"/>
                </a:lnTo>
                <a:lnTo>
                  <a:pt x="3003580" y="1253005"/>
                </a:lnTo>
                <a:lnTo>
                  <a:pt x="2989286" y="1280817"/>
                </a:lnTo>
                <a:lnTo>
                  <a:pt x="3000177" y="1302782"/>
                </a:lnTo>
                <a:lnTo>
                  <a:pt x="2974058" y="1302782"/>
                </a:lnTo>
                <a:lnTo>
                  <a:pt x="2137247" y="2399382"/>
                </a:lnTo>
                <a:close/>
              </a:path>
              <a:path w="5029200" h="2434590">
                <a:moveTo>
                  <a:pt x="191247" y="1948906"/>
                </a:moveTo>
                <a:lnTo>
                  <a:pt x="43882" y="1948906"/>
                </a:lnTo>
                <a:lnTo>
                  <a:pt x="1150494" y="1771059"/>
                </a:lnTo>
                <a:lnTo>
                  <a:pt x="1326960" y="592518"/>
                </a:lnTo>
                <a:lnTo>
                  <a:pt x="1370965" y="592518"/>
                </a:lnTo>
                <a:lnTo>
                  <a:pt x="1374542" y="601290"/>
                </a:lnTo>
                <a:lnTo>
                  <a:pt x="1349299" y="601290"/>
                </a:lnTo>
                <a:lnTo>
                  <a:pt x="1173464" y="1775691"/>
                </a:lnTo>
                <a:lnTo>
                  <a:pt x="1199726" y="1793539"/>
                </a:lnTo>
                <a:lnTo>
                  <a:pt x="1158049" y="1793539"/>
                </a:lnTo>
                <a:lnTo>
                  <a:pt x="191247" y="1948906"/>
                </a:lnTo>
                <a:close/>
              </a:path>
              <a:path w="5029200" h="2434590">
                <a:moveTo>
                  <a:pt x="2104519" y="2391288"/>
                </a:moveTo>
                <a:lnTo>
                  <a:pt x="2079282" y="2391288"/>
                </a:lnTo>
                <a:lnTo>
                  <a:pt x="1349299" y="601290"/>
                </a:lnTo>
                <a:lnTo>
                  <a:pt x="1374542" y="601290"/>
                </a:lnTo>
                <a:lnTo>
                  <a:pt x="2104519" y="2391288"/>
                </a:lnTo>
                <a:close/>
              </a:path>
              <a:path w="5029200" h="2434590">
                <a:moveTo>
                  <a:pt x="3570018" y="2411031"/>
                </a:moveTo>
                <a:lnTo>
                  <a:pt x="3523575" y="2411031"/>
                </a:lnTo>
                <a:lnTo>
                  <a:pt x="2974058" y="1302782"/>
                </a:lnTo>
                <a:lnTo>
                  <a:pt x="3000177" y="1302782"/>
                </a:lnTo>
                <a:lnTo>
                  <a:pt x="3529540" y="2370470"/>
                </a:lnTo>
                <a:lnTo>
                  <a:pt x="3552961" y="2370470"/>
                </a:lnTo>
                <a:lnTo>
                  <a:pt x="3553493" y="2394493"/>
                </a:lnTo>
                <a:lnTo>
                  <a:pt x="3586039" y="2394493"/>
                </a:lnTo>
                <a:lnTo>
                  <a:pt x="3570018" y="2411031"/>
                </a:lnTo>
                <a:close/>
              </a:path>
              <a:path w="5029200" h="2434590">
                <a:moveTo>
                  <a:pt x="2104194" y="2434493"/>
                </a:moveTo>
                <a:lnTo>
                  <a:pt x="2101293" y="2434095"/>
                </a:lnTo>
                <a:lnTo>
                  <a:pt x="2099562" y="2433417"/>
                </a:lnTo>
                <a:lnTo>
                  <a:pt x="1158049" y="1793539"/>
                </a:lnTo>
                <a:lnTo>
                  <a:pt x="1199726" y="1793539"/>
                </a:lnTo>
                <a:lnTo>
                  <a:pt x="2079282" y="2391288"/>
                </a:lnTo>
                <a:lnTo>
                  <a:pt x="2104519" y="2391288"/>
                </a:lnTo>
                <a:lnTo>
                  <a:pt x="2107819" y="2399382"/>
                </a:lnTo>
                <a:lnTo>
                  <a:pt x="2137247" y="2399382"/>
                </a:lnTo>
                <a:lnTo>
                  <a:pt x="2128357" y="2411031"/>
                </a:lnTo>
                <a:lnTo>
                  <a:pt x="3570018" y="2411031"/>
                </a:lnTo>
                <a:lnTo>
                  <a:pt x="3550803" y="2430867"/>
                </a:lnTo>
                <a:lnTo>
                  <a:pt x="3549352" y="2432411"/>
                </a:lnTo>
                <a:lnTo>
                  <a:pt x="3547411" y="2433557"/>
                </a:lnTo>
                <a:lnTo>
                  <a:pt x="3544276" y="2434329"/>
                </a:lnTo>
                <a:lnTo>
                  <a:pt x="3543317" y="2434446"/>
                </a:lnTo>
                <a:lnTo>
                  <a:pt x="2104755" y="2434446"/>
                </a:lnTo>
                <a:lnTo>
                  <a:pt x="2104194" y="2434493"/>
                </a:lnTo>
                <a:close/>
              </a:path>
              <a:path w="5029200" h="2434590">
                <a:moveTo>
                  <a:pt x="5239" y="1975713"/>
                </a:moveTo>
                <a:close/>
              </a:path>
            </a:pathLst>
          </a:custGeom>
          <a:solidFill>
            <a:srgbClr val="FFFFFF"/>
          </a:solidFill>
        </p:spPr>
        <p:txBody>
          <a:bodyPr wrap="square" lIns="0" tIns="0" rIns="0" bIns="0" rtlCol="0"/>
          <a:lstStyle/>
          <a:p/>
        </p:txBody>
      </p:sp>
      <p:sp>
        <p:nvSpPr>
          <p:cNvPr id="5" name="object 5"/>
          <p:cNvSpPr/>
          <p:nvPr/>
        </p:nvSpPr>
        <p:spPr>
          <a:xfrm>
            <a:off x="5067212" y="6415277"/>
            <a:ext cx="5991860" cy="0"/>
          </a:xfrm>
          <a:custGeom>
            <a:avLst/>
            <a:gdLst/>
            <a:ahLst/>
            <a:cxnLst/>
            <a:rect l="l" t="t" r="r" b="b"/>
            <a:pathLst>
              <a:path w="5991859">
                <a:moveTo>
                  <a:pt x="0" y="0"/>
                </a:moveTo>
                <a:lnTo>
                  <a:pt x="5991332" y="0"/>
                </a:lnTo>
              </a:path>
            </a:pathLst>
          </a:custGeom>
          <a:ln w="47625">
            <a:solidFill>
              <a:srgbClr val="FFFFFF"/>
            </a:solidFill>
          </a:ln>
        </p:spPr>
        <p:txBody>
          <a:bodyPr wrap="square" lIns="0" tIns="0" rIns="0" bIns="0" rtlCol="0"/>
          <a:lstStyl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004092"/>
            <a:ext cx="9740265" cy="2258060"/>
          </a:xfrm>
          <a:prstGeom prst="rect">
            <a:avLst/>
          </a:prstGeom>
        </p:spPr>
        <p:txBody>
          <a:bodyPr vert="horz" wrap="square" lIns="0" tIns="121920" rIns="0" bIns="0" rtlCol="0">
            <a:spAutoFit/>
          </a:bodyPr>
          <a:lstStyle/>
          <a:p>
            <a:pPr marL="12700" marR="5080">
              <a:lnSpc>
                <a:spcPts val="8330"/>
              </a:lnSpc>
              <a:spcBef>
                <a:spcPts val="960"/>
              </a:spcBef>
            </a:pPr>
            <a:r>
              <a:rPr sz="7500" spc="-165" dirty="0">
                <a:latin typeface="Arial Black" panose="020B0A04020102020204" charset="0"/>
                <a:cs typeface="Arial Black" panose="020B0A04020102020204" charset="0"/>
              </a:rPr>
              <a:t>What </a:t>
            </a:r>
            <a:r>
              <a:rPr sz="7500" spc="-440" dirty="0">
                <a:latin typeface="Arial Black" panose="020B0A04020102020204" charset="0"/>
                <a:cs typeface="Arial Black" panose="020B0A04020102020204" charset="0"/>
              </a:rPr>
              <a:t>is </a:t>
            </a:r>
            <a:r>
              <a:rPr sz="7500" spc="-550" dirty="0">
                <a:latin typeface="Arial Black" panose="020B0A04020102020204" charset="0"/>
                <a:cs typeface="Arial Black" panose="020B0A04020102020204" charset="0"/>
              </a:rPr>
              <a:t>a </a:t>
            </a:r>
            <a:r>
              <a:rPr lang="en-IN" sz="7500" spc="-550" dirty="0">
                <a:latin typeface="Arial Black" panose="020B0A04020102020204" charset="0"/>
                <a:cs typeface="Arial Black" panose="020B0A04020102020204" charset="0"/>
              </a:rPr>
              <a:t>Deep Learning</a:t>
            </a:r>
            <a:r>
              <a:rPr sz="7500" spc="-365" dirty="0">
                <a:latin typeface="Arial Black" panose="020B0A04020102020204" charset="0"/>
                <a:cs typeface="Arial Black" panose="020B0A04020102020204" charset="0"/>
              </a:rPr>
              <a:t>?</a:t>
            </a:r>
            <a:endParaRPr sz="7500">
              <a:latin typeface="Arial Black" panose="020B0A04020102020204" charset="0"/>
              <a:cs typeface="Arial Black" panose="020B0A04020102020204" charset="0"/>
            </a:endParaRPr>
          </a:p>
        </p:txBody>
      </p:sp>
      <p:sp>
        <p:nvSpPr>
          <p:cNvPr id="10" name="object 10"/>
          <p:cNvSpPr/>
          <p:nvPr/>
        </p:nvSpPr>
        <p:spPr>
          <a:xfrm>
            <a:off x="9084678" y="9043123"/>
            <a:ext cx="3333750" cy="219075"/>
          </a:xfrm>
          <a:custGeom>
            <a:avLst/>
            <a:gdLst/>
            <a:ahLst/>
            <a:cxnLst/>
            <a:rect l="l" t="t" r="r" b="b"/>
            <a:pathLst>
              <a:path w="3333750" h="219075">
                <a:moveTo>
                  <a:pt x="3333750" y="97256"/>
                </a:moveTo>
                <a:lnTo>
                  <a:pt x="3330613" y="97256"/>
                </a:lnTo>
                <a:lnTo>
                  <a:pt x="3330613" y="0"/>
                </a:lnTo>
                <a:lnTo>
                  <a:pt x="2873413" y="0"/>
                </a:lnTo>
                <a:lnTo>
                  <a:pt x="2873413" y="97256"/>
                </a:lnTo>
                <a:lnTo>
                  <a:pt x="0" y="97256"/>
                </a:lnTo>
                <a:lnTo>
                  <a:pt x="0" y="116306"/>
                </a:lnTo>
                <a:lnTo>
                  <a:pt x="2873413" y="116306"/>
                </a:lnTo>
                <a:lnTo>
                  <a:pt x="2873413" y="219075"/>
                </a:lnTo>
                <a:lnTo>
                  <a:pt x="3330613" y="219075"/>
                </a:lnTo>
                <a:lnTo>
                  <a:pt x="3330613" y="116306"/>
                </a:lnTo>
                <a:lnTo>
                  <a:pt x="3333750" y="116306"/>
                </a:lnTo>
                <a:lnTo>
                  <a:pt x="3333750" y="97256"/>
                </a:lnTo>
                <a:close/>
              </a:path>
            </a:pathLst>
          </a:custGeom>
          <a:solidFill>
            <a:srgbClr val="1B1B1B"/>
          </a:solidFill>
        </p:spPr>
        <p:txBody>
          <a:bodyPr wrap="square" lIns="0" tIns="0" rIns="0" bIns="0" rtlCol="0"/>
          <a:lstStyle/>
          <a:p/>
        </p:txBody>
      </p:sp>
      <p:sp>
        <p:nvSpPr>
          <p:cNvPr id="11" name="object 11"/>
          <p:cNvSpPr txBox="1"/>
          <p:nvPr/>
        </p:nvSpPr>
        <p:spPr>
          <a:xfrm>
            <a:off x="1016000" y="3521075"/>
            <a:ext cx="10059035" cy="4921885"/>
          </a:xfrm>
          <a:prstGeom prst="rect">
            <a:avLst/>
          </a:prstGeom>
        </p:spPr>
        <p:txBody>
          <a:bodyPr vert="horz" wrap="square" lIns="0" tIns="12700" rIns="0" bIns="0" rtlCol="0">
            <a:spAutoFit/>
          </a:bodyPr>
          <a:lstStyle/>
          <a:p>
            <a:pPr marL="12700" marR="5080">
              <a:lnSpc>
                <a:spcPct val="133000"/>
              </a:lnSpc>
              <a:spcBef>
                <a:spcPts val="100"/>
              </a:spcBef>
            </a:pPr>
            <a:r>
              <a:rPr sz="3000" dirty="0">
                <a:solidFill>
                  <a:srgbClr val="FFFFFF"/>
                </a:solidFill>
                <a:latin typeface="Arial" panose="020B0604020202020204"/>
                <a:cs typeface="Arial" panose="020B0604020202020204"/>
              </a:rPr>
              <a:t>Deep learning is a subset of machine learning, which is essentially a neural network with three or more layers. These neural networks attempt to simulate the behavior of the human brain—albeit far from matching its ability—allowing it to “learn” from large amounts of data. While a neural network with a single layer can still make approximate predictions, additional hidden layers can help to optimize and refine for accuracy.</a:t>
            </a:r>
            <a:endParaRPr sz="3000" dirty="0">
              <a:solidFill>
                <a:srgbClr val="FFFFFF"/>
              </a:solidFill>
              <a:latin typeface="Arial" panose="020B0604020202020204"/>
              <a:cs typeface="Arial" panose="020B0604020202020204"/>
            </a:endParaRPr>
          </a:p>
        </p:txBody>
      </p:sp>
      <p:sp>
        <p:nvSpPr>
          <p:cNvPr id="12" name="object 12"/>
          <p:cNvSpPr/>
          <p:nvPr/>
        </p:nvSpPr>
        <p:spPr>
          <a:xfrm>
            <a:off x="740307" y="1195693"/>
            <a:ext cx="19050" cy="1847850"/>
          </a:xfrm>
          <a:custGeom>
            <a:avLst/>
            <a:gdLst/>
            <a:ahLst/>
            <a:cxnLst/>
            <a:rect l="l" t="t" r="r" b="b"/>
            <a:pathLst>
              <a:path w="19050" h="1847850">
                <a:moveTo>
                  <a:pt x="19050" y="1847850"/>
                </a:moveTo>
                <a:lnTo>
                  <a:pt x="0" y="1847850"/>
                </a:lnTo>
                <a:lnTo>
                  <a:pt x="0" y="0"/>
                </a:lnTo>
                <a:lnTo>
                  <a:pt x="19050" y="0"/>
                </a:lnTo>
                <a:lnTo>
                  <a:pt x="19050" y="1847850"/>
                </a:lnTo>
                <a:close/>
              </a:path>
            </a:pathLst>
          </a:custGeom>
          <a:solidFill>
            <a:srgbClr val="FFFFFF"/>
          </a:solidFill>
        </p:spPr>
        <p:txBody>
          <a:bodyPr wrap="square" lIns="0" tIns="0" rIns="0" bIns="0" rtlCol="0"/>
          <a:lstStyle/>
          <a:p/>
        </p:txBody>
      </p:sp>
      <p:pic>
        <p:nvPicPr>
          <p:cNvPr id="20" name="Picture 19" descr="zxwju3ha.Machine-learning-vs-deep-learning"/>
          <p:cNvPicPr>
            <a:picLocks noChangeAspect="1"/>
          </p:cNvPicPr>
          <p:nvPr/>
        </p:nvPicPr>
        <p:blipFill>
          <a:blip r:embed="rId1"/>
          <a:stretch>
            <a:fillRect/>
          </a:stretch>
        </p:blipFill>
        <p:spPr>
          <a:xfrm>
            <a:off x="11277600" y="2019300"/>
            <a:ext cx="6609080" cy="65214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579226"/>
            <a:ext cx="17488535" cy="7708265"/>
            <a:chOff x="0" y="2579226"/>
            <a:chExt cx="17488535" cy="7708265"/>
          </a:xfrm>
        </p:grpSpPr>
        <p:sp>
          <p:nvSpPr>
            <p:cNvPr id="3" name="object 3"/>
            <p:cNvSpPr/>
            <p:nvPr/>
          </p:nvSpPr>
          <p:spPr>
            <a:xfrm>
              <a:off x="1028700" y="2579229"/>
              <a:ext cx="6148705" cy="2813685"/>
            </a:xfrm>
            <a:custGeom>
              <a:avLst/>
              <a:gdLst/>
              <a:ahLst/>
              <a:cxnLst/>
              <a:rect l="l" t="t" r="r" b="b"/>
              <a:pathLst>
                <a:path w="6148705" h="2813685">
                  <a:moveTo>
                    <a:pt x="2813088" y="182943"/>
                  </a:moveTo>
                  <a:lnTo>
                    <a:pt x="2806535" y="134391"/>
                  </a:lnTo>
                  <a:lnTo>
                    <a:pt x="2788069" y="90716"/>
                  </a:lnTo>
                  <a:lnTo>
                    <a:pt x="2759418" y="53670"/>
                  </a:lnTo>
                  <a:lnTo>
                    <a:pt x="2725356" y="27330"/>
                  </a:lnTo>
                  <a:lnTo>
                    <a:pt x="2725356" y="182943"/>
                  </a:lnTo>
                  <a:lnTo>
                    <a:pt x="2725356" y="2630170"/>
                  </a:lnTo>
                  <a:lnTo>
                    <a:pt x="2717825" y="2667089"/>
                  </a:lnTo>
                  <a:lnTo>
                    <a:pt x="2697353" y="2697365"/>
                  </a:lnTo>
                  <a:lnTo>
                    <a:pt x="2667076" y="2717838"/>
                  </a:lnTo>
                  <a:lnTo>
                    <a:pt x="2630157" y="2725369"/>
                  </a:lnTo>
                  <a:lnTo>
                    <a:pt x="182930" y="2725369"/>
                  </a:lnTo>
                  <a:lnTo>
                    <a:pt x="145999" y="2717838"/>
                  </a:lnTo>
                  <a:lnTo>
                    <a:pt x="115722" y="2697365"/>
                  </a:lnTo>
                  <a:lnTo>
                    <a:pt x="95250" y="2667089"/>
                  </a:lnTo>
                  <a:lnTo>
                    <a:pt x="87731" y="2630170"/>
                  </a:lnTo>
                  <a:lnTo>
                    <a:pt x="87731" y="182943"/>
                  </a:lnTo>
                  <a:lnTo>
                    <a:pt x="95250" y="146011"/>
                  </a:lnTo>
                  <a:lnTo>
                    <a:pt x="115722" y="115735"/>
                  </a:lnTo>
                  <a:lnTo>
                    <a:pt x="145999" y="95262"/>
                  </a:lnTo>
                  <a:lnTo>
                    <a:pt x="182930" y="87731"/>
                  </a:lnTo>
                  <a:lnTo>
                    <a:pt x="2630157" y="87731"/>
                  </a:lnTo>
                  <a:lnTo>
                    <a:pt x="2667076" y="95262"/>
                  </a:lnTo>
                  <a:lnTo>
                    <a:pt x="2697353" y="115735"/>
                  </a:lnTo>
                  <a:lnTo>
                    <a:pt x="2717825" y="146011"/>
                  </a:lnTo>
                  <a:lnTo>
                    <a:pt x="2725356" y="182943"/>
                  </a:lnTo>
                  <a:lnTo>
                    <a:pt x="2725356" y="27330"/>
                  </a:lnTo>
                  <a:lnTo>
                    <a:pt x="2722384" y="25031"/>
                  </a:lnTo>
                  <a:lnTo>
                    <a:pt x="2678709" y="6553"/>
                  </a:lnTo>
                  <a:lnTo>
                    <a:pt x="2630157" y="0"/>
                  </a:lnTo>
                  <a:lnTo>
                    <a:pt x="182930" y="0"/>
                  </a:lnTo>
                  <a:lnTo>
                    <a:pt x="134378" y="6553"/>
                  </a:lnTo>
                  <a:lnTo>
                    <a:pt x="90703" y="25031"/>
                  </a:lnTo>
                  <a:lnTo>
                    <a:pt x="53657" y="53670"/>
                  </a:lnTo>
                  <a:lnTo>
                    <a:pt x="25019" y="90716"/>
                  </a:lnTo>
                  <a:lnTo>
                    <a:pt x="6540" y="134391"/>
                  </a:lnTo>
                  <a:lnTo>
                    <a:pt x="0" y="182943"/>
                  </a:lnTo>
                  <a:lnTo>
                    <a:pt x="0" y="2630170"/>
                  </a:lnTo>
                  <a:lnTo>
                    <a:pt x="6540" y="2678709"/>
                  </a:lnTo>
                  <a:lnTo>
                    <a:pt x="25019" y="2722397"/>
                  </a:lnTo>
                  <a:lnTo>
                    <a:pt x="53657" y="2759430"/>
                  </a:lnTo>
                  <a:lnTo>
                    <a:pt x="90703" y="2788069"/>
                  </a:lnTo>
                  <a:lnTo>
                    <a:pt x="134378" y="2806547"/>
                  </a:lnTo>
                  <a:lnTo>
                    <a:pt x="182930" y="2813100"/>
                  </a:lnTo>
                  <a:lnTo>
                    <a:pt x="2630157" y="2813100"/>
                  </a:lnTo>
                  <a:lnTo>
                    <a:pt x="2678709" y="2806547"/>
                  </a:lnTo>
                  <a:lnTo>
                    <a:pt x="2722384" y="2788069"/>
                  </a:lnTo>
                  <a:lnTo>
                    <a:pt x="2759418" y="2759430"/>
                  </a:lnTo>
                  <a:lnTo>
                    <a:pt x="2785770" y="2725369"/>
                  </a:lnTo>
                  <a:lnTo>
                    <a:pt x="2806535" y="2678709"/>
                  </a:lnTo>
                  <a:lnTo>
                    <a:pt x="2813088" y="2630170"/>
                  </a:lnTo>
                  <a:lnTo>
                    <a:pt x="2813088" y="182943"/>
                  </a:lnTo>
                  <a:close/>
                </a:path>
                <a:path w="6148705" h="2813685">
                  <a:moveTo>
                    <a:pt x="6148273" y="182943"/>
                  </a:moveTo>
                  <a:lnTo>
                    <a:pt x="6141720" y="134391"/>
                  </a:lnTo>
                  <a:lnTo>
                    <a:pt x="6123241" y="90716"/>
                  </a:lnTo>
                  <a:lnTo>
                    <a:pt x="6094603" y="53670"/>
                  </a:lnTo>
                  <a:lnTo>
                    <a:pt x="6060541" y="27330"/>
                  </a:lnTo>
                  <a:lnTo>
                    <a:pt x="6060541" y="182943"/>
                  </a:lnTo>
                  <a:lnTo>
                    <a:pt x="6060541" y="2630170"/>
                  </a:lnTo>
                  <a:lnTo>
                    <a:pt x="6053010" y="2667089"/>
                  </a:lnTo>
                  <a:lnTo>
                    <a:pt x="6032538" y="2697365"/>
                  </a:lnTo>
                  <a:lnTo>
                    <a:pt x="6002261" y="2717838"/>
                  </a:lnTo>
                  <a:lnTo>
                    <a:pt x="5965342" y="2725369"/>
                  </a:lnTo>
                  <a:lnTo>
                    <a:pt x="3518116" y="2725369"/>
                  </a:lnTo>
                  <a:lnTo>
                    <a:pt x="3481184" y="2717838"/>
                  </a:lnTo>
                  <a:lnTo>
                    <a:pt x="3450907" y="2697365"/>
                  </a:lnTo>
                  <a:lnTo>
                    <a:pt x="3430435" y="2667089"/>
                  </a:lnTo>
                  <a:lnTo>
                    <a:pt x="3422916" y="2630170"/>
                  </a:lnTo>
                  <a:lnTo>
                    <a:pt x="3422916" y="182943"/>
                  </a:lnTo>
                  <a:lnTo>
                    <a:pt x="3430435" y="146011"/>
                  </a:lnTo>
                  <a:lnTo>
                    <a:pt x="3450907" y="115735"/>
                  </a:lnTo>
                  <a:lnTo>
                    <a:pt x="3481184" y="95262"/>
                  </a:lnTo>
                  <a:lnTo>
                    <a:pt x="3518116" y="87731"/>
                  </a:lnTo>
                  <a:lnTo>
                    <a:pt x="5965342" y="87731"/>
                  </a:lnTo>
                  <a:lnTo>
                    <a:pt x="6002261" y="95262"/>
                  </a:lnTo>
                  <a:lnTo>
                    <a:pt x="6032538" y="115735"/>
                  </a:lnTo>
                  <a:lnTo>
                    <a:pt x="6053010" y="146011"/>
                  </a:lnTo>
                  <a:lnTo>
                    <a:pt x="6060541" y="182943"/>
                  </a:lnTo>
                  <a:lnTo>
                    <a:pt x="6060541" y="27330"/>
                  </a:lnTo>
                  <a:lnTo>
                    <a:pt x="6057570" y="25031"/>
                  </a:lnTo>
                  <a:lnTo>
                    <a:pt x="6013894" y="6553"/>
                  </a:lnTo>
                  <a:lnTo>
                    <a:pt x="5965342" y="0"/>
                  </a:lnTo>
                  <a:lnTo>
                    <a:pt x="3518116" y="0"/>
                  </a:lnTo>
                  <a:lnTo>
                    <a:pt x="3469563" y="6553"/>
                  </a:lnTo>
                  <a:lnTo>
                    <a:pt x="3425888" y="25031"/>
                  </a:lnTo>
                  <a:lnTo>
                    <a:pt x="3388842" y="53670"/>
                  </a:lnTo>
                  <a:lnTo>
                    <a:pt x="3360204" y="90716"/>
                  </a:lnTo>
                  <a:lnTo>
                    <a:pt x="3341725" y="134391"/>
                  </a:lnTo>
                  <a:lnTo>
                    <a:pt x="3335172" y="182943"/>
                  </a:lnTo>
                  <a:lnTo>
                    <a:pt x="3335172" y="2630170"/>
                  </a:lnTo>
                  <a:lnTo>
                    <a:pt x="3341725" y="2678709"/>
                  </a:lnTo>
                  <a:lnTo>
                    <a:pt x="3360204" y="2722397"/>
                  </a:lnTo>
                  <a:lnTo>
                    <a:pt x="3388842" y="2759430"/>
                  </a:lnTo>
                  <a:lnTo>
                    <a:pt x="3425888" y="2788069"/>
                  </a:lnTo>
                  <a:lnTo>
                    <a:pt x="3469563" y="2806547"/>
                  </a:lnTo>
                  <a:lnTo>
                    <a:pt x="3518116" y="2813100"/>
                  </a:lnTo>
                  <a:lnTo>
                    <a:pt x="5965342" y="2813100"/>
                  </a:lnTo>
                  <a:lnTo>
                    <a:pt x="6013894" y="2806547"/>
                  </a:lnTo>
                  <a:lnTo>
                    <a:pt x="6057570" y="2788069"/>
                  </a:lnTo>
                  <a:lnTo>
                    <a:pt x="6094603" y="2759430"/>
                  </a:lnTo>
                  <a:lnTo>
                    <a:pt x="6120943" y="2725369"/>
                  </a:lnTo>
                  <a:lnTo>
                    <a:pt x="6123241" y="2722397"/>
                  </a:lnTo>
                  <a:lnTo>
                    <a:pt x="6141720" y="2678709"/>
                  </a:lnTo>
                  <a:lnTo>
                    <a:pt x="6148273" y="2630170"/>
                  </a:lnTo>
                  <a:lnTo>
                    <a:pt x="6148273" y="182943"/>
                  </a:lnTo>
                  <a:close/>
                </a:path>
              </a:pathLst>
            </a:custGeom>
            <a:solidFill>
              <a:srgbClr val="EDE1E1"/>
            </a:solidFill>
          </p:spPr>
          <p:txBody>
            <a:bodyPr wrap="square" lIns="0" tIns="0" rIns="0" bIns="0" rtlCol="0"/>
            <a:lstStyle/>
            <a:p/>
          </p:txBody>
        </p:sp>
        <p:sp>
          <p:nvSpPr>
            <p:cNvPr id="4" name="object 4"/>
            <p:cNvSpPr/>
            <p:nvPr/>
          </p:nvSpPr>
          <p:spPr>
            <a:xfrm>
              <a:off x="3859796" y="3778178"/>
              <a:ext cx="465455" cy="0"/>
            </a:xfrm>
            <a:custGeom>
              <a:avLst/>
              <a:gdLst/>
              <a:ahLst/>
              <a:cxnLst/>
              <a:rect l="l" t="t" r="r" b="b"/>
              <a:pathLst>
                <a:path w="465454">
                  <a:moveTo>
                    <a:pt x="0" y="0"/>
                  </a:moveTo>
                  <a:lnTo>
                    <a:pt x="464908" y="0"/>
                  </a:lnTo>
                </a:path>
              </a:pathLst>
            </a:custGeom>
            <a:ln w="47625">
              <a:solidFill>
                <a:srgbClr val="FFFFFF"/>
              </a:solidFill>
            </a:ln>
          </p:spPr>
          <p:txBody>
            <a:bodyPr wrap="square" lIns="0" tIns="0" rIns="0" bIns="0" rtlCol="0"/>
            <a:lstStyle/>
            <a:p/>
          </p:txBody>
        </p:sp>
        <p:sp>
          <p:nvSpPr>
            <p:cNvPr id="5" name="object 5"/>
            <p:cNvSpPr/>
            <p:nvPr/>
          </p:nvSpPr>
          <p:spPr>
            <a:xfrm>
              <a:off x="4241941" y="3706741"/>
              <a:ext cx="94615" cy="142875"/>
            </a:xfrm>
            <a:custGeom>
              <a:avLst/>
              <a:gdLst/>
              <a:ahLst/>
              <a:cxnLst/>
              <a:rect l="l" t="t" r="r" b="b"/>
              <a:pathLst>
                <a:path w="94614" h="142875">
                  <a:moveTo>
                    <a:pt x="0" y="0"/>
                  </a:moveTo>
                  <a:lnTo>
                    <a:pt x="94578" y="71437"/>
                  </a:lnTo>
                  <a:lnTo>
                    <a:pt x="0" y="142875"/>
                  </a:lnTo>
                </a:path>
              </a:pathLst>
            </a:custGeom>
            <a:ln w="47391">
              <a:solidFill>
                <a:srgbClr val="FFFFFF"/>
              </a:solidFill>
            </a:ln>
          </p:spPr>
          <p:txBody>
            <a:bodyPr wrap="square" lIns="0" tIns="0" rIns="0" bIns="0" rtlCol="0"/>
            <a:lstStyle/>
            <a:p/>
          </p:txBody>
        </p:sp>
        <p:sp>
          <p:nvSpPr>
            <p:cNvPr id="6" name="object 6"/>
            <p:cNvSpPr/>
            <p:nvPr/>
          </p:nvSpPr>
          <p:spPr>
            <a:xfrm>
              <a:off x="7675656" y="2605262"/>
              <a:ext cx="2869565" cy="2813685"/>
            </a:xfrm>
            <a:custGeom>
              <a:avLst/>
              <a:gdLst/>
              <a:ahLst/>
              <a:cxnLst/>
              <a:rect l="l" t="t" r="r" b="b"/>
              <a:pathLst>
                <a:path w="2869565" h="2813685">
                  <a:moveTo>
                    <a:pt x="2686580" y="2813096"/>
                  </a:moveTo>
                  <a:lnTo>
                    <a:pt x="182371" y="2813096"/>
                  </a:lnTo>
                  <a:lnTo>
                    <a:pt x="133970" y="2806545"/>
                  </a:lnTo>
                  <a:lnTo>
                    <a:pt x="90427" y="2788069"/>
                  </a:lnTo>
                  <a:lnTo>
                    <a:pt x="53501" y="2759429"/>
                  </a:lnTo>
                  <a:lnTo>
                    <a:pt x="24950" y="2722389"/>
                  </a:lnTo>
                  <a:lnTo>
                    <a:pt x="6530" y="2678712"/>
                  </a:lnTo>
                  <a:lnTo>
                    <a:pt x="0" y="2630161"/>
                  </a:lnTo>
                  <a:lnTo>
                    <a:pt x="0" y="182935"/>
                  </a:lnTo>
                  <a:lnTo>
                    <a:pt x="6530" y="134384"/>
                  </a:lnTo>
                  <a:lnTo>
                    <a:pt x="24950" y="90707"/>
                  </a:lnTo>
                  <a:lnTo>
                    <a:pt x="53501" y="53667"/>
                  </a:lnTo>
                  <a:lnTo>
                    <a:pt x="90427" y="25027"/>
                  </a:lnTo>
                  <a:lnTo>
                    <a:pt x="133970" y="6550"/>
                  </a:lnTo>
                  <a:lnTo>
                    <a:pt x="182371" y="0"/>
                  </a:lnTo>
                  <a:lnTo>
                    <a:pt x="2686580" y="0"/>
                  </a:lnTo>
                  <a:lnTo>
                    <a:pt x="2734981" y="6550"/>
                  </a:lnTo>
                  <a:lnTo>
                    <a:pt x="2778524" y="25027"/>
                  </a:lnTo>
                  <a:lnTo>
                    <a:pt x="2815450" y="53667"/>
                  </a:lnTo>
                  <a:lnTo>
                    <a:pt x="2841710" y="87734"/>
                  </a:lnTo>
                  <a:lnTo>
                    <a:pt x="182371" y="87734"/>
                  </a:lnTo>
                  <a:lnTo>
                    <a:pt x="145560" y="95259"/>
                  </a:lnTo>
                  <a:lnTo>
                    <a:pt x="115378" y="115734"/>
                  </a:lnTo>
                  <a:lnTo>
                    <a:pt x="94965" y="146009"/>
                  </a:lnTo>
                  <a:lnTo>
                    <a:pt x="87464" y="182935"/>
                  </a:lnTo>
                  <a:lnTo>
                    <a:pt x="87464" y="2630161"/>
                  </a:lnTo>
                  <a:lnTo>
                    <a:pt x="94965" y="2667086"/>
                  </a:lnTo>
                  <a:lnTo>
                    <a:pt x="115378" y="2697362"/>
                  </a:lnTo>
                  <a:lnTo>
                    <a:pt x="145560" y="2717837"/>
                  </a:lnTo>
                  <a:lnTo>
                    <a:pt x="182371" y="2725362"/>
                  </a:lnTo>
                  <a:lnTo>
                    <a:pt x="2841710" y="2725362"/>
                  </a:lnTo>
                  <a:lnTo>
                    <a:pt x="2815450" y="2759429"/>
                  </a:lnTo>
                  <a:lnTo>
                    <a:pt x="2778524" y="2788069"/>
                  </a:lnTo>
                  <a:lnTo>
                    <a:pt x="2734981" y="2806545"/>
                  </a:lnTo>
                  <a:lnTo>
                    <a:pt x="2686580" y="2813096"/>
                  </a:lnTo>
                  <a:close/>
                </a:path>
                <a:path w="2869565" h="2813685">
                  <a:moveTo>
                    <a:pt x="2841710" y="2725362"/>
                  </a:moveTo>
                  <a:lnTo>
                    <a:pt x="2686580" y="2725362"/>
                  </a:lnTo>
                  <a:lnTo>
                    <a:pt x="2723392" y="2717837"/>
                  </a:lnTo>
                  <a:lnTo>
                    <a:pt x="2753574" y="2697362"/>
                  </a:lnTo>
                  <a:lnTo>
                    <a:pt x="2773986" y="2667086"/>
                  </a:lnTo>
                  <a:lnTo>
                    <a:pt x="2781488" y="2630161"/>
                  </a:lnTo>
                  <a:lnTo>
                    <a:pt x="2781488" y="182935"/>
                  </a:lnTo>
                  <a:lnTo>
                    <a:pt x="2773986" y="146009"/>
                  </a:lnTo>
                  <a:lnTo>
                    <a:pt x="2753574" y="115734"/>
                  </a:lnTo>
                  <a:lnTo>
                    <a:pt x="2723392" y="95259"/>
                  </a:lnTo>
                  <a:lnTo>
                    <a:pt x="2686580" y="87734"/>
                  </a:lnTo>
                  <a:lnTo>
                    <a:pt x="2841710" y="87734"/>
                  </a:lnTo>
                  <a:lnTo>
                    <a:pt x="2844001" y="90707"/>
                  </a:lnTo>
                  <a:lnTo>
                    <a:pt x="2862421" y="134384"/>
                  </a:lnTo>
                  <a:lnTo>
                    <a:pt x="2868952" y="182935"/>
                  </a:lnTo>
                  <a:lnTo>
                    <a:pt x="2868952" y="2630161"/>
                  </a:lnTo>
                  <a:lnTo>
                    <a:pt x="2862421" y="2678712"/>
                  </a:lnTo>
                  <a:lnTo>
                    <a:pt x="2844001" y="2722389"/>
                  </a:lnTo>
                  <a:lnTo>
                    <a:pt x="2841710" y="2725362"/>
                  </a:lnTo>
                  <a:close/>
                </a:path>
              </a:pathLst>
            </a:custGeom>
            <a:solidFill>
              <a:srgbClr val="EDE1E1"/>
            </a:solidFill>
          </p:spPr>
          <p:txBody>
            <a:bodyPr wrap="square" lIns="0" tIns="0" rIns="0" bIns="0" rtlCol="0"/>
            <a:lstStyle/>
            <a:p/>
          </p:txBody>
        </p:sp>
        <p:sp>
          <p:nvSpPr>
            <p:cNvPr id="7" name="object 7"/>
            <p:cNvSpPr/>
            <p:nvPr/>
          </p:nvSpPr>
          <p:spPr>
            <a:xfrm>
              <a:off x="7171539" y="3959168"/>
              <a:ext cx="465455" cy="0"/>
            </a:xfrm>
            <a:custGeom>
              <a:avLst/>
              <a:gdLst/>
              <a:ahLst/>
              <a:cxnLst/>
              <a:rect l="l" t="t" r="r" b="b"/>
              <a:pathLst>
                <a:path w="465454">
                  <a:moveTo>
                    <a:pt x="0" y="0"/>
                  </a:moveTo>
                  <a:lnTo>
                    <a:pt x="464908" y="0"/>
                  </a:lnTo>
                </a:path>
              </a:pathLst>
            </a:custGeom>
            <a:ln w="47625">
              <a:solidFill>
                <a:srgbClr val="FFFFFF"/>
              </a:solidFill>
            </a:ln>
          </p:spPr>
          <p:txBody>
            <a:bodyPr wrap="square" lIns="0" tIns="0" rIns="0" bIns="0" rtlCol="0"/>
            <a:lstStyle/>
            <a:p/>
          </p:txBody>
        </p:sp>
        <p:sp>
          <p:nvSpPr>
            <p:cNvPr id="8" name="object 8"/>
            <p:cNvSpPr/>
            <p:nvPr/>
          </p:nvSpPr>
          <p:spPr>
            <a:xfrm>
              <a:off x="7553714" y="3887731"/>
              <a:ext cx="94615" cy="142875"/>
            </a:xfrm>
            <a:custGeom>
              <a:avLst/>
              <a:gdLst/>
              <a:ahLst/>
              <a:cxnLst/>
              <a:rect l="l" t="t" r="r" b="b"/>
              <a:pathLst>
                <a:path w="94615" h="142875">
                  <a:moveTo>
                    <a:pt x="0" y="0"/>
                  </a:moveTo>
                  <a:lnTo>
                    <a:pt x="94578" y="71437"/>
                  </a:lnTo>
                  <a:lnTo>
                    <a:pt x="0" y="142875"/>
                  </a:lnTo>
                </a:path>
              </a:pathLst>
            </a:custGeom>
            <a:ln w="47391">
              <a:solidFill>
                <a:srgbClr val="FFFFFF"/>
              </a:solidFill>
            </a:ln>
          </p:spPr>
          <p:txBody>
            <a:bodyPr wrap="square" lIns="0" tIns="0" rIns="0" bIns="0" rtlCol="0"/>
            <a:lstStyle/>
            <a:p/>
          </p:txBody>
        </p:sp>
        <p:sp>
          <p:nvSpPr>
            <p:cNvPr id="9" name="object 9"/>
            <p:cNvSpPr/>
            <p:nvPr/>
          </p:nvSpPr>
          <p:spPr>
            <a:xfrm>
              <a:off x="10946221" y="2605262"/>
              <a:ext cx="2906395" cy="2813685"/>
            </a:xfrm>
            <a:custGeom>
              <a:avLst/>
              <a:gdLst/>
              <a:ahLst/>
              <a:cxnLst/>
              <a:rect l="l" t="t" r="r" b="b"/>
              <a:pathLst>
                <a:path w="2906394" h="2813685">
                  <a:moveTo>
                    <a:pt x="2723516" y="2813096"/>
                  </a:moveTo>
                  <a:lnTo>
                    <a:pt x="182684" y="2813096"/>
                  </a:lnTo>
                  <a:lnTo>
                    <a:pt x="134200" y="2806545"/>
                  </a:lnTo>
                  <a:lnTo>
                    <a:pt x="90583" y="2788069"/>
                  </a:lnTo>
                  <a:lnTo>
                    <a:pt x="53593" y="2759429"/>
                  </a:lnTo>
                  <a:lnTo>
                    <a:pt x="24993" y="2722389"/>
                  </a:lnTo>
                  <a:lnTo>
                    <a:pt x="6541" y="2678712"/>
                  </a:lnTo>
                  <a:lnTo>
                    <a:pt x="0" y="2630161"/>
                  </a:lnTo>
                  <a:lnTo>
                    <a:pt x="0" y="182935"/>
                  </a:lnTo>
                  <a:lnTo>
                    <a:pt x="6541" y="134384"/>
                  </a:lnTo>
                  <a:lnTo>
                    <a:pt x="24993" y="90707"/>
                  </a:lnTo>
                  <a:lnTo>
                    <a:pt x="53593" y="53667"/>
                  </a:lnTo>
                  <a:lnTo>
                    <a:pt x="90583" y="25027"/>
                  </a:lnTo>
                  <a:lnTo>
                    <a:pt x="134200" y="6550"/>
                  </a:lnTo>
                  <a:lnTo>
                    <a:pt x="182684" y="0"/>
                  </a:lnTo>
                  <a:lnTo>
                    <a:pt x="2723516" y="0"/>
                  </a:lnTo>
                  <a:lnTo>
                    <a:pt x="2772000" y="6550"/>
                  </a:lnTo>
                  <a:lnTo>
                    <a:pt x="2815618" y="25027"/>
                  </a:lnTo>
                  <a:lnTo>
                    <a:pt x="2852607" y="53667"/>
                  </a:lnTo>
                  <a:lnTo>
                    <a:pt x="2878912" y="87734"/>
                  </a:lnTo>
                  <a:lnTo>
                    <a:pt x="182684" y="87734"/>
                  </a:lnTo>
                  <a:lnTo>
                    <a:pt x="145810" y="95259"/>
                  </a:lnTo>
                  <a:lnTo>
                    <a:pt x="115576" y="115734"/>
                  </a:lnTo>
                  <a:lnTo>
                    <a:pt x="95129" y="146009"/>
                  </a:lnTo>
                  <a:lnTo>
                    <a:pt x="87614" y="182935"/>
                  </a:lnTo>
                  <a:lnTo>
                    <a:pt x="87614" y="2630161"/>
                  </a:lnTo>
                  <a:lnTo>
                    <a:pt x="95129" y="2667086"/>
                  </a:lnTo>
                  <a:lnTo>
                    <a:pt x="115576" y="2697362"/>
                  </a:lnTo>
                  <a:lnTo>
                    <a:pt x="145810" y="2717837"/>
                  </a:lnTo>
                  <a:lnTo>
                    <a:pt x="182684" y="2725362"/>
                  </a:lnTo>
                  <a:lnTo>
                    <a:pt x="2878912" y="2725362"/>
                  </a:lnTo>
                  <a:lnTo>
                    <a:pt x="2852607" y="2759429"/>
                  </a:lnTo>
                  <a:lnTo>
                    <a:pt x="2815618" y="2788069"/>
                  </a:lnTo>
                  <a:lnTo>
                    <a:pt x="2772000" y="2806545"/>
                  </a:lnTo>
                  <a:lnTo>
                    <a:pt x="2723516" y="2813096"/>
                  </a:lnTo>
                  <a:close/>
                </a:path>
                <a:path w="2906394" h="2813685">
                  <a:moveTo>
                    <a:pt x="2878912" y="2725362"/>
                  </a:moveTo>
                  <a:lnTo>
                    <a:pt x="2723516" y="2725362"/>
                  </a:lnTo>
                  <a:lnTo>
                    <a:pt x="2760390" y="2717837"/>
                  </a:lnTo>
                  <a:lnTo>
                    <a:pt x="2790624" y="2697362"/>
                  </a:lnTo>
                  <a:lnTo>
                    <a:pt x="2811072" y="2667086"/>
                  </a:lnTo>
                  <a:lnTo>
                    <a:pt x="2818586" y="2630161"/>
                  </a:lnTo>
                  <a:lnTo>
                    <a:pt x="2818586" y="182935"/>
                  </a:lnTo>
                  <a:lnTo>
                    <a:pt x="2811072" y="146009"/>
                  </a:lnTo>
                  <a:lnTo>
                    <a:pt x="2790624" y="115734"/>
                  </a:lnTo>
                  <a:lnTo>
                    <a:pt x="2760390" y="95259"/>
                  </a:lnTo>
                  <a:lnTo>
                    <a:pt x="2723516" y="87734"/>
                  </a:lnTo>
                  <a:lnTo>
                    <a:pt x="2878912" y="87734"/>
                  </a:lnTo>
                  <a:lnTo>
                    <a:pt x="2881207" y="90707"/>
                  </a:lnTo>
                  <a:lnTo>
                    <a:pt x="2899659" y="134384"/>
                  </a:lnTo>
                  <a:lnTo>
                    <a:pt x="2906201" y="182935"/>
                  </a:lnTo>
                  <a:lnTo>
                    <a:pt x="2906201" y="2630161"/>
                  </a:lnTo>
                  <a:lnTo>
                    <a:pt x="2899659" y="2678712"/>
                  </a:lnTo>
                  <a:lnTo>
                    <a:pt x="2881207" y="2722389"/>
                  </a:lnTo>
                  <a:lnTo>
                    <a:pt x="2878912" y="2725362"/>
                  </a:lnTo>
                  <a:close/>
                </a:path>
              </a:pathLst>
            </a:custGeom>
            <a:solidFill>
              <a:srgbClr val="EDE1E1"/>
            </a:solidFill>
          </p:spPr>
          <p:txBody>
            <a:bodyPr wrap="square" lIns="0" tIns="0" rIns="0" bIns="0" rtlCol="0"/>
            <a:lstStyle/>
            <a:p/>
          </p:txBody>
        </p:sp>
        <p:sp>
          <p:nvSpPr>
            <p:cNvPr id="10" name="object 10"/>
            <p:cNvSpPr/>
            <p:nvPr/>
          </p:nvSpPr>
          <p:spPr>
            <a:xfrm>
              <a:off x="10534399" y="4009003"/>
              <a:ext cx="378460" cy="0"/>
            </a:xfrm>
            <a:custGeom>
              <a:avLst/>
              <a:gdLst/>
              <a:ahLst/>
              <a:cxnLst/>
              <a:rect l="l" t="t" r="r" b="b"/>
              <a:pathLst>
                <a:path w="378459">
                  <a:moveTo>
                    <a:pt x="0" y="0"/>
                  </a:moveTo>
                  <a:lnTo>
                    <a:pt x="378386" y="0"/>
                  </a:lnTo>
                </a:path>
              </a:pathLst>
            </a:custGeom>
            <a:ln w="47625">
              <a:solidFill>
                <a:srgbClr val="FFFFFF"/>
              </a:solidFill>
            </a:ln>
          </p:spPr>
          <p:txBody>
            <a:bodyPr wrap="square" lIns="0" tIns="0" rIns="0" bIns="0" rtlCol="0"/>
            <a:lstStyle/>
            <a:p/>
          </p:txBody>
        </p:sp>
        <p:sp>
          <p:nvSpPr>
            <p:cNvPr id="11" name="object 11"/>
            <p:cNvSpPr/>
            <p:nvPr/>
          </p:nvSpPr>
          <p:spPr>
            <a:xfrm>
              <a:off x="10828966" y="3937566"/>
              <a:ext cx="95885" cy="142875"/>
            </a:xfrm>
            <a:custGeom>
              <a:avLst/>
              <a:gdLst/>
              <a:ahLst/>
              <a:cxnLst/>
              <a:rect l="l" t="t" r="r" b="b"/>
              <a:pathLst>
                <a:path w="95884" h="142875">
                  <a:moveTo>
                    <a:pt x="0" y="0"/>
                  </a:moveTo>
                  <a:lnTo>
                    <a:pt x="95802" y="71437"/>
                  </a:lnTo>
                  <a:lnTo>
                    <a:pt x="0" y="142875"/>
                  </a:lnTo>
                </a:path>
              </a:pathLst>
            </a:custGeom>
            <a:ln w="47815">
              <a:solidFill>
                <a:srgbClr val="FFFFFF"/>
              </a:solidFill>
            </a:ln>
          </p:spPr>
          <p:txBody>
            <a:bodyPr wrap="square" lIns="0" tIns="0" rIns="0" bIns="0" rtlCol="0"/>
            <a:lstStyle/>
            <a:p/>
          </p:txBody>
        </p:sp>
        <p:sp>
          <p:nvSpPr>
            <p:cNvPr id="12" name="object 12"/>
            <p:cNvSpPr/>
            <p:nvPr/>
          </p:nvSpPr>
          <p:spPr>
            <a:xfrm>
              <a:off x="14451848" y="2605262"/>
              <a:ext cx="3036570" cy="2813685"/>
            </a:xfrm>
            <a:custGeom>
              <a:avLst/>
              <a:gdLst/>
              <a:ahLst/>
              <a:cxnLst/>
              <a:rect l="l" t="t" r="r" b="b"/>
              <a:pathLst>
                <a:path w="3036569" h="2813685">
                  <a:moveTo>
                    <a:pt x="2853801" y="2813096"/>
                  </a:moveTo>
                  <a:lnTo>
                    <a:pt x="182749" y="2813096"/>
                  </a:lnTo>
                  <a:lnTo>
                    <a:pt x="134247" y="2806545"/>
                  </a:lnTo>
                  <a:lnTo>
                    <a:pt x="90615" y="2788069"/>
                  </a:lnTo>
                  <a:lnTo>
                    <a:pt x="53612" y="2759429"/>
                  </a:lnTo>
                  <a:lnTo>
                    <a:pt x="25002" y="2722389"/>
                  </a:lnTo>
                  <a:lnTo>
                    <a:pt x="6544" y="2678712"/>
                  </a:lnTo>
                  <a:lnTo>
                    <a:pt x="0" y="2630161"/>
                  </a:lnTo>
                  <a:lnTo>
                    <a:pt x="0" y="182935"/>
                  </a:lnTo>
                  <a:lnTo>
                    <a:pt x="6544" y="134384"/>
                  </a:lnTo>
                  <a:lnTo>
                    <a:pt x="25002" y="90707"/>
                  </a:lnTo>
                  <a:lnTo>
                    <a:pt x="53612" y="53667"/>
                  </a:lnTo>
                  <a:lnTo>
                    <a:pt x="90615" y="25027"/>
                  </a:lnTo>
                  <a:lnTo>
                    <a:pt x="134247" y="6550"/>
                  </a:lnTo>
                  <a:lnTo>
                    <a:pt x="182749" y="0"/>
                  </a:lnTo>
                  <a:lnTo>
                    <a:pt x="2853801" y="0"/>
                  </a:lnTo>
                  <a:lnTo>
                    <a:pt x="2902303" y="6550"/>
                  </a:lnTo>
                  <a:lnTo>
                    <a:pt x="2945935" y="25027"/>
                  </a:lnTo>
                  <a:lnTo>
                    <a:pt x="2982937" y="53667"/>
                  </a:lnTo>
                  <a:lnTo>
                    <a:pt x="3009252" y="87734"/>
                  </a:lnTo>
                  <a:lnTo>
                    <a:pt x="182749" y="87734"/>
                  </a:lnTo>
                  <a:lnTo>
                    <a:pt x="145861" y="95259"/>
                  </a:lnTo>
                  <a:lnTo>
                    <a:pt x="115617" y="115734"/>
                  </a:lnTo>
                  <a:lnTo>
                    <a:pt x="95162" y="146009"/>
                  </a:lnTo>
                  <a:lnTo>
                    <a:pt x="87645" y="182935"/>
                  </a:lnTo>
                  <a:lnTo>
                    <a:pt x="87645" y="2630161"/>
                  </a:lnTo>
                  <a:lnTo>
                    <a:pt x="95162" y="2667086"/>
                  </a:lnTo>
                  <a:lnTo>
                    <a:pt x="115617" y="2697362"/>
                  </a:lnTo>
                  <a:lnTo>
                    <a:pt x="145861" y="2717837"/>
                  </a:lnTo>
                  <a:lnTo>
                    <a:pt x="182749" y="2725362"/>
                  </a:lnTo>
                  <a:lnTo>
                    <a:pt x="3009252" y="2725362"/>
                  </a:lnTo>
                  <a:lnTo>
                    <a:pt x="2982937" y="2759429"/>
                  </a:lnTo>
                  <a:lnTo>
                    <a:pt x="2945935" y="2788069"/>
                  </a:lnTo>
                  <a:lnTo>
                    <a:pt x="2902303" y="2806545"/>
                  </a:lnTo>
                  <a:lnTo>
                    <a:pt x="2853801" y="2813096"/>
                  </a:lnTo>
                  <a:close/>
                </a:path>
                <a:path w="3036569" h="2813685">
                  <a:moveTo>
                    <a:pt x="3009252" y="2725362"/>
                  </a:moveTo>
                  <a:lnTo>
                    <a:pt x="2853801" y="2725362"/>
                  </a:lnTo>
                  <a:lnTo>
                    <a:pt x="2890689" y="2717837"/>
                  </a:lnTo>
                  <a:lnTo>
                    <a:pt x="2920933" y="2697362"/>
                  </a:lnTo>
                  <a:lnTo>
                    <a:pt x="2941388" y="2667086"/>
                  </a:lnTo>
                  <a:lnTo>
                    <a:pt x="2948905" y="2630161"/>
                  </a:lnTo>
                  <a:lnTo>
                    <a:pt x="2948905" y="182935"/>
                  </a:lnTo>
                  <a:lnTo>
                    <a:pt x="2941388" y="146009"/>
                  </a:lnTo>
                  <a:lnTo>
                    <a:pt x="2920933" y="115734"/>
                  </a:lnTo>
                  <a:lnTo>
                    <a:pt x="2890689" y="95259"/>
                  </a:lnTo>
                  <a:lnTo>
                    <a:pt x="2853801" y="87734"/>
                  </a:lnTo>
                  <a:lnTo>
                    <a:pt x="3009252" y="87734"/>
                  </a:lnTo>
                  <a:lnTo>
                    <a:pt x="3011548" y="90707"/>
                  </a:lnTo>
                  <a:lnTo>
                    <a:pt x="3030006" y="134384"/>
                  </a:lnTo>
                  <a:lnTo>
                    <a:pt x="3036550" y="182935"/>
                  </a:lnTo>
                  <a:lnTo>
                    <a:pt x="3036550" y="2630161"/>
                  </a:lnTo>
                  <a:lnTo>
                    <a:pt x="3030006" y="2678712"/>
                  </a:lnTo>
                  <a:lnTo>
                    <a:pt x="3011548" y="2722389"/>
                  </a:lnTo>
                  <a:lnTo>
                    <a:pt x="3009252" y="2725362"/>
                  </a:lnTo>
                  <a:close/>
                </a:path>
              </a:pathLst>
            </a:custGeom>
            <a:solidFill>
              <a:srgbClr val="EDE1E1"/>
            </a:solidFill>
          </p:spPr>
          <p:txBody>
            <a:bodyPr wrap="square" lIns="0" tIns="0" rIns="0" bIns="0" rtlCol="0"/>
            <a:lstStyle/>
            <a:p/>
          </p:txBody>
        </p:sp>
        <p:sp>
          <p:nvSpPr>
            <p:cNvPr id="13" name="object 13"/>
            <p:cNvSpPr/>
            <p:nvPr/>
          </p:nvSpPr>
          <p:spPr>
            <a:xfrm>
              <a:off x="13862422" y="4032839"/>
              <a:ext cx="550545" cy="0"/>
            </a:xfrm>
            <a:custGeom>
              <a:avLst/>
              <a:gdLst/>
              <a:ahLst/>
              <a:cxnLst/>
              <a:rect l="l" t="t" r="r" b="b"/>
              <a:pathLst>
                <a:path w="550544">
                  <a:moveTo>
                    <a:pt x="0" y="0"/>
                  </a:moveTo>
                  <a:lnTo>
                    <a:pt x="550418" y="0"/>
                  </a:lnTo>
                </a:path>
              </a:pathLst>
            </a:custGeom>
            <a:ln w="47625">
              <a:solidFill>
                <a:srgbClr val="FFFFFF"/>
              </a:solidFill>
            </a:ln>
          </p:spPr>
          <p:txBody>
            <a:bodyPr wrap="square" lIns="0" tIns="0" rIns="0" bIns="0" rtlCol="0"/>
            <a:lstStyle/>
            <a:p/>
          </p:txBody>
        </p:sp>
        <p:sp>
          <p:nvSpPr>
            <p:cNvPr id="14" name="object 14"/>
            <p:cNvSpPr/>
            <p:nvPr/>
          </p:nvSpPr>
          <p:spPr>
            <a:xfrm>
              <a:off x="14329974" y="3961401"/>
              <a:ext cx="95250" cy="142875"/>
            </a:xfrm>
            <a:custGeom>
              <a:avLst/>
              <a:gdLst/>
              <a:ahLst/>
              <a:cxnLst/>
              <a:rect l="l" t="t" r="r" b="b"/>
              <a:pathLst>
                <a:path w="95250" h="142875">
                  <a:moveTo>
                    <a:pt x="0" y="0"/>
                  </a:moveTo>
                  <a:lnTo>
                    <a:pt x="94718" y="71437"/>
                  </a:lnTo>
                  <a:lnTo>
                    <a:pt x="0" y="142875"/>
                  </a:lnTo>
                </a:path>
              </a:pathLst>
            </a:custGeom>
            <a:ln w="47440">
              <a:solidFill>
                <a:srgbClr val="FFFFFF"/>
              </a:solidFill>
            </a:ln>
          </p:spPr>
          <p:txBody>
            <a:bodyPr wrap="square" lIns="0" tIns="0" rIns="0" bIns="0" rtlCol="0"/>
            <a:lstStyle/>
            <a:p/>
          </p:txBody>
        </p:sp>
        <p:sp>
          <p:nvSpPr>
            <p:cNvPr id="15" name="object 15"/>
            <p:cNvSpPr/>
            <p:nvPr/>
          </p:nvSpPr>
          <p:spPr>
            <a:xfrm>
              <a:off x="13677290" y="6032997"/>
              <a:ext cx="3800475" cy="2813685"/>
            </a:xfrm>
            <a:custGeom>
              <a:avLst/>
              <a:gdLst/>
              <a:ahLst/>
              <a:cxnLst/>
              <a:rect l="l" t="t" r="r" b="b"/>
              <a:pathLst>
                <a:path w="3800475" h="2813684">
                  <a:moveTo>
                    <a:pt x="3618110" y="2813096"/>
                  </a:moveTo>
                  <a:lnTo>
                    <a:pt x="182193" y="2813096"/>
                  </a:lnTo>
                  <a:lnTo>
                    <a:pt x="133839" y="2806545"/>
                  </a:lnTo>
                  <a:lnTo>
                    <a:pt x="90339" y="2788069"/>
                  </a:lnTo>
                  <a:lnTo>
                    <a:pt x="53449" y="2759429"/>
                  </a:lnTo>
                  <a:lnTo>
                    <a:pt x="24925" y="2722389"/>
                  </a:lnTo>
                  <a:lnTo>
                    <a:pt x="6524" y="2678712"/>
                  </a:lnTo>
                  <a:lnTo>
                    <a:pt x="0" y="2630161"/>
                  </a:lnTo>
                  <a:lnTo>
                    <a:pt x="0" y="182935"/>
                  </a:lnTo>
                  <a:lnTo>
                    <a:pt x="6524" y="134384"/>
                  </a:lnTo>
                  <a:lnTo>
                    <a:pt x="24925" y="90707"/>
                  </a:lnTo>
                  <a:lnTo>
                    <a:pt x="53449" y="53667"/>
                  </a:lnTo>
                  <a:lnTo>
                    <a:pt x="90339" y="25027"/>
                  </a:lnTo>
                  <a:lnTo>
                    <a:pt x="133839" y="6550"/>
                  </a:lnTo>
                  <a:lnTo>
                    <a:pt x="182193" y="0"/>
                  </a:lnTo>
                  <a:lnTo>
                    <a:pt x="3618110" y="0"/>
                  </a:lnTo>
                  <a:lnTo>
                    <a:pt x="3666464" y="6550"/>
                  </a:lnTo>
                  <a:lnTo>
                    <a:pt x="3709964" y="25027"/>
                  </a:lnTo>
                  <a:lnTo>
                    <a:pt x="3746854" y="53667"/>
                  </a:lnTo>
                  <a:lnTo>
                    <a:pt x="3773089" y="87734"/>
                  </a:lnTo>
                  <a:lnTo>
                    <a:pt x="182193" y="87734"/>
                  </a:lnTo>
                  <a:lnTo>
                    <a:pt x="145418" y="95259"/>
                  </a:lnTo>
                  <a:lnTo>
                    <a:pt x="115265" y="115734"/>
                  </a:lnTo>
                  <a:lnTo>
                    <a:pt x="94873" y="146009"/>
                  </a:lnTo>
                  <a:lnTo>
                    <a:pt x="87378" y="182935"/>
                  </a:lnTo>
                  <a:lnTo>
                    <a:pt x="87378" y="2630161"/>
                  </a:lnTo>
                  <a:lnTo>
                    <a:pt x="94873" y="2667086"/>
                  </a:lnTo>
                  <a:lnTo>
                    <a:pt x="115265" y="2697362"/>
                  </a:lnTo>
                  <a:lnTo>
                    <a:pt x="145418" y="2717837"/>
                  </a:lnTo>
                  <a:lnTo>
                    <a:pt x="182193" y="2725362"/>
                  </a:lnTo>
                  <a:lnTo>
                    <a:pt x="3773089" y="2725362"/>
                  </a:lnTo>
                  <a:lnTo>
                    <a:pt x="3746854" y="2759429"/>
                  </a:lnTo>
                  <a:lnTo>
                    <a:pt x="3709964" y="2788069"/>
                  </a:lnTo>
                  <a:lnTo>
                    <a:pt x="3666464" y="2806545"/>
                  </a:lnTo>
                  <a:lnTo>
                    <a:pt x="3618110" y="2813096"/>
                  </a:lnTo>
                  <a:close/>
                </a:path>
                <a:path w="3800475" h="2813684">
                  <a:moveTo>
                    <a:pt x="3773089" y="2725362"/>
                  </a:moveTo>
                  <a:lnTo>
                    <a:pt x="3618110" y="2725362"/>
                  </a:lnTo>
                  <a:lnTo>
                    <a:pt x="3654886" y="2717837"/>
                  </a:lnTo>
                  <a:lnTo>
                    <a:pt x="3685038" y="2697362"/>
                  </a:lnTo>
                  <a:lnTo>
                    <a:pt x="3705431" y="2667086"/>
                  </a:lnTo>
                  <a:lnTo>
                    <a:pt x="3712925" y="2630161"/>
                  </a:lnTo>
                  <a:lnTo>
                    <a:pt x="3712925" y="182935"/>
                  </a:lnTo>
                  <a:lnTo>
                    <a:pt x="3705431" y="146009"/>
                  </a:lnTo>
                  <a:lnTo>
                    <a:pt x="3685038" y="115734"/>
                  </a:lnTo>
                  <a:lnTo>
                    <a:pt x="3654886" y="95259"/>
                  </a:lnTo>
                  <a:lnTo>
                    <a:pt x="3618110" y="87734"/>
                  </a:lnTo>
                  <a:lnTo>
                    <a:pt x="3773089" y="87734"/>
                  </a:lnTo>
                  <a:lnTo>
                    <a:pt x="3775378" y="90707"/>
                  </a:lnTo>
                  <a:lnTo>
                    <a:pt x="3793780" y="134384"/>
                  </a:lnTo>
                  <a:lnTo>
                    <a:pt x="3800304" y="182935"/>
                  </a:lnTo>
                  <a:lnTo>
                    <a:pt x="3800304" y="2630161"/>
                  </a:lnTo>
                  <a:lnTo>
                    <a:pt x="3793780" y="2678712"/>
                  </a:lnTo>
                  <a:lnTo>
                    <a:pt x="3775378" y="2722389"/>
                  </a:lnTo>
                  <a:lnTo>
                    <a:pt x="3773089" y="2725362"/>
                  </a:lnTo>
                  <a:close/>
                </a:path>
              </a:pathLst>
            </a:custGeom>
            <a:solidFill>
              <a:srgbClr val="EDE1E1"/>
            </a:solidFill>
          </p:spPr>
          <p:txBody>
            <a:bodyPr wrap="square" lIns="0" tIns="0" rIns="0" bIns="0" rtlCol="0"/>
            <a:lstStyle/>
            <a:p/>
          </p:txBody>
        </p:sp>
        <p:sp>
          <p:nvSpPr>
            <p:cNvPr id="16" name="object 16"/>
            <p:cNvSpPr/>
            <p:nvPr/>
          </p:nvSpPr>
          <p:spPr>
            <a:xfrm>
              <a:off x="15831677" y="5436848"/>
              <a:ext cx="0" cy="560070"/>
            </a:xfrm>
            <a:custGeom>
              <a:avLst/>
              <a:gdLst/>
              <a:ahLst/>
              <a:cxnLst/>
              <a:rect l="l" t="t" r="r" b="b"/>
              <a:pathLst>
                <a:path h="560070">
                  <a:moveTo>
                    <a:pt x="0" y="0"/>
                  </a:moveTo>
                  <a:lnTo>
                    <a:pt x="0" y="559786"/>
                  </a:lnTo>
                </a:path>
              </a:pathLst>
            </a:custGeom>
            <a:ln w="47567">
              <a:solidFill>
                <a:srgbClr val="FFFFFF"/>
              </a:solidFill>
            </a:ln>
          </p:spPr>
          <p:txBody>
            <a:bodyPr wrap="square" lIns="0" tIns="0" rIns="0" bIns="0" rtlCol="0"/>
            <a:lstStyle/>
            <a:p/>
          </p:txBody>
        </p:sp>
        <p:sp>
          <p:nvSpPr>
            <p:cNvPr id="17" name="object 17"/>
            <p:cNvSpPr/>
            <p:nvPr/>
          </p:nvSpPr>
          <p:spPr>
            <a:xfrm>
              <a:off x="15760239" y="5913377"/>
              <a:ext cx="142875" cy="95250"/>
            </a:xfrm>
            <a:custGeom>
              <a:avLst/>
              <a:gdLst/>
              <a:ahLst/>
              <a:cxnLst/>
              <a:rect l="l" t="t" r="r" b="b"/>
              <a:pathLst>
                <a:path w="142875" h="95250">
                  <a:moveTo>
                    <a:pt x="142875" y="0"/>
                  </a:moveTo>
                  <a:lnTo>
                    <a:pt x="71437" y="95135"/>
                  </a:lnTo>
                  <a:lnTo>
                    <a:pt x="0" y="0"/>
                  </a:lnTo>
                </a:path>
              </a:pathLst>
            </a:custGeom>
            <a:ln w="47607">
              <a:solidFill>
                <a:srgbClr val="FFFFFF"/>
              </a:solidFill>
            </a:ln>
          </p:spPr>
          <p:txBody>
            <a:bodyPr wrap="square" lIns="0" tIns="0" rIns="0" bIns="0" rtlCol="0"/>
            <a:lstStyle/>
            <a:p/>
          </p:txBody>
        </p:sp>
        <p:sp>
          <p:nvSpPr>
            <p:cNvPr id="18" name="object 18"/>
            <p:cNvSpPr/>
            <p:nvPr/>
          </p:nvSpPr>
          <p:spPr>
            <a:xfrm>
              <a:off x="8968557" y="6032997"/>
              <a:ext cx="3696335" cy="2907030"/>
            </a:xfrm>
            <a:custGeom>
              <a:avLst/>
              <a:gdLst/>
              <a:ahLst/>
              <a:cxnLst/>
              <a:rect l="l" t="t" r="r" b="b"/>
              <a:pathLst>
                <a:path w="3696334" h="2907029">
                  <a:moveTo>
                    <a:pt x="3507329" y="2906947"/>
                  </a:moveTo>
                  <a:lnTo>
                    <a:pt x="188677" y="2906947"/>
                  </a:lnTo>
                  <a:lnTo>
                    <a:pt x="138602" y="2900178"/>
                  </a:lnTo>
                  <a:lnTo>
                    <a:pt x="93554" y="2881085"/>
                  </a:lnTo>
                  <a:lnTo>
                    <a:pt x="55351" y="2851490"/>
                  </a:lnTo>
                  <a:lnTo>
                    <a:pt x="25813" y="2813214"/>
                  </a:lnTo>
                  <a:lnTo>
                    <a:pt x="6756" y="2768080"/>
                  </a:lnTo>
                  <a:lnTo>
                    <a:pt x="0" y="2717909"/>
                  </a:lnTo>
                  <a:lnTo>
                    <a:pt x="0" y="189038"/>
                  </a:lnTo>
                  <a:lnTo>
                    <a:pt x="6756" y="138867"/>
                  </a:lnTo>
                  <a:lnTo>
                    <a:pt x="25813" y="93733"/>
                  </a:lnTo>
                  <a:lnTo>
                    <a:pt x="55351" y="55457"/>
                  </a:lnTo>
                  <a:lnTo>
                    <a:pt x="93554" y="25862"/>
                  </a:lnTo>
                  <a:lnTo>
                    <a:pt x="138602" y="6769"/>
                  </a:lnTo>
                  <a:lnTo>
                    <a:pt x="188677" y="0"/>
                  </a:lnTo>
                  <a:lnTo>
                    <a:pt x="3507329" y="0"/>
                  </a:lnTo>
                  <a:lnTo>
                    <a:pt x="3557404" y="6769"/>
                  </a:lnTo>
                  <a:lnTo>
                    <a:pt x="3602452" y="25862"/>
                  </a:lnTo>
                  <a:lnTo>
                    <a:pt x="3640655" y="55457"/>
                  </a:lnTo>
                  <a:lnTo>
                    <a:pt x="3667823" y="90661"/>
                  </a:lnTo>
                  <a:lnTo>
                    <a:pt x="188677" y="90661"/>
                  </a:lnTo>
                  <a:lnTo>
                    <a:pt x="150593" y="98437"/>
                  </a:lnTo>
                  <a:lnTo>
                    <a:pt x="119367" y="119595"/>
                  </a:lnTo>
                  <a:lnTo>
                    <a:pt x="98249" y="150881"/>
                  </a:lnTo>
                  <a:lnTo>
                    <a:pt x="90488" y="189038"/>
                  </a:lnTo>
                  <a:lnTo>
                    <a:pt x="90488" y="2717909"/>
                  </a:lnTo>
                  <a:lnTo>
                    <a:pt x="98249" y="2756066"/>
                  </a:lnTo>
                  <a:lnTo>
                    <a:pt x="119367" y="2787352"/>
                  </a:lnTo>
                  <a:lnTo>
                    <a:pt x="150593" y="2808510"/>
                  </a:lnTo>
                  <a:lnTo>
                    <a:pt x="188677" y="2816286"/>
                  </a:lnTo>
                  <a:lnTo>
                    <a:pt x="3667823" y="2816286"/>
                  </a:lnTo>
                  <a:lnTo>
                    <a:pt x="3640655" y="2851490"/>
                  </a:lnTo>
                  <a:lnTo>
                    <a:pt x="3602452" y="2881085"/>
                  </a:lnTo>
                  <a:lnTo>
                    <a:pt x="3557404" y="2900178"/>
                  </a:lnTo>
                  <a:lnTo>
                    <a:pt x="3507329" y="2906947"/>
                  </a:lnTo>
                  <a:close/>
                </a:path>
                <a:path w="3696334" h="2907029">
                  <a:moveTo>
                    <a:pt x="3667823" y="2816286"/>
                  </a:moveTo>
                  <a:lnTo>
                    <a:pt x="3507329" y="2816286"/>
                  </a:lnTo>
                  <a:lnTo>
                    <a:pt x="3545413" y="2808510"/>
                  </a:lnTo>
                  <a:lnTo>
                    <a:pt x="3576639" y="2787352"/>
                  </a:lnTo>
                  <a:lnTo>
                    <a:pt x="3597757" y="2756066"/>
                  </a:lnTo>
                  <a:lnTo>
                    <a:pt x="3605518" y="2717909"/>
                  </a:lnTo>
                  <a:lnTo>
                    <a:pt x="3605518" y="189038"/>
                  </a:lnTo>
                  <a:lnTo>
                    <a:pt x="3597757" y="150881"/>
                  </a:lnTo>
                  <a:lnTo>
                    <a:pt x="3576639" y="119595"/>
                  </a:lnTo>
                  <a:lnTo>
                    <a:pt x="3545413" y="98437"/>
                  </a:lnTo>
                  <a:lnTo>
                    <a:pt x="3507329" y="90661"/>
                  </a:lnTo>
                  <a:lnTo>
                    <a:pt x="3667823" y="90661"/>
                  </a:lnTo>
                  <a:lnTo>
                    <a:pt x="3670193" y="93733"/>
                  </a:lnTo>
                  <a:lnTo>
                    <a:pt x="3689250" y="138867"/>
                  </a:lnTo>
                  <a:lnTo>
                    <a:pt x="3696006" y="189038"/>
                  </a:lnTo>
                  <a:lnTo>
                    <a:pt x="3696006" y="2717909"/>
                  </a:lnTo>
                  <a:lnTo>
                    <a:pt x="3689250" y="2768080"/>
                  </a:lnTo>
                  <a:lnTo>
                    <a:pt x="3670193" y="2813214"/>
                  </a:lnTo>
                  <a:lnTo>
                    <a:pt x="3667823" y="2816286"/>
                  </a:lnTo>
                  <a:close/>
                </a:path>
              </a:pathLst>
            </a:custGeom>
            <a:solidFill>
              <a:srgbClr val="EDE1E1"/>
            </a:solidFill>
          </p:spPr>
          <p:txBody>
            <a:bodyPr wrap="square" lIns="0" tIns="0" rIns="0" bIns="0" rtlCol="0"/>
            <a:lstStyle/>
            <a:p/>
          </p:txBody>
        </p:sp>
        <p:sp>
          <p:nvSpPr>
            <p:cNvPr id="19" name="object 19"/>
            <p:cNvSpPr/>
            <p:nvPr/>
          </p:nvSpPr>
          <p:spPr>
            <a:xfrm>
              <a:off x="12702904" y="7412918"/>
              <a:ext cx="950594" cy="0"/>
            </a:xfrm>
            <a:custGeom>
              <a:avLst/>
              <a:gdLst/>
              <a:ahLst/>
              <a:cxnLst/>
              <a:rect l="l" t="t" r="r" b="b"/>
              <a:pathLst>
                <a:path w="950594">
                  <a:moveTo>
                    <a:pt x="950437" y="0"/>
                  </a:moveTo>
                  <a:lnTo>
                    <a:pt x="0" y="0"/>
                  </a:lnTo>
                </a:path>
              </a:pathLst>
            </a:custGeom>
            <a:ln w="47625">
              <a:solidFill>
                <a:srgbClr val="FFFFFF"/>
              </a:solidFill>
            </a:ln>
          </p:spPr>
          <p:txBody>
            <a:bodyPr wrap="square" lIns="0" tIns="0" rIns="0" bIns="0" rtlCol="0"/>
            <a:lstStyle/>
            <a:p/>
          </p:txBody>
        </p:sp>
        <p:sp>
          <p:nvSpPr>
            <p:cNvPr id="20" name="object 20"/>
            <p:cNvSpPr/>
            <p:nvPr/>
          </p:nvSpPr>
          <p:spPr>
            <a:xfrm>
              <a:off x="12691040" y="7341481"/>
              <a:ext cx="95250" cy="142875"/>
            </a:xfrm>
            <a:custGeom>
              <a:avLst/>
              <a:gdLst/>
              <a:ahLst/>
              <a:cxnLst/>
              <a:rect l="l" t="t" r="r" b="b"/>
              <a:pathLst>
                <a:path w="95250" h="142875">
                  <a:moveTo>
                    <a:pt x="94942" y="142875"/>
                  </a:moveTo>
                  <a:lnTo>
                    <a:pt x="0" y="71437"/>
                  </a:lnTo>
                  <a:lnTo>
                    <a:pt x="94942" y="0"/>
                  </a:lnTo>
                </a:path>
              </a:pathLst>
            </a:custGeom>
            <a:ln w="47518">
              <a:solidFill>
                <a:srgbClr val="FFFFFF"/>
              </a:solidFill>
            </a:ln>
          </p:spPr>
          <p:txBody>
            <a:bodyPr wrap="square" lIns="0" tIns="0" rIns="0" bIns="0" rtlCol="0"/>
            <a:lstStyle/>
            <a:p/>
          </p:txBody>
        </p:sp>
        <p:sp>
          <p:nvSpPr>
            <p:cNvPr id="21" name="object 21"/>
            <p:cNvSpPr/>
            <p:nvPr/>
          </p:nvSpPr>
          <p:spPr>
            <a:xfrm>
              <a:off x="0" y="6122608"/>
              <a:ext cx="6746214" cy="4164390"/>
            </a:xfrm>
            <a:prstGeom prst="rect">
              <a:avLst/>
            </a:prstGeom>
            <a:blipFill>
              <a:blip r:embed="rId1" cstate="print"/>
              <a:stretch>
                <a:fillRect/>
              </a:stretch>
            </a:blipFill>
          </p:spPr>
          <p:txBody>
            <a:bodyPr wrap="square" lIns="0" tIns="0" rIns="0" bIns="0" rtlCol="0"/>
            <a:lstStyle/>
            <a:p/>
          </p:txBody>
        </p:sp>
      </p:grpSp>
      <p:sp>
        <p:nvSpPr>
          <p:cNvPr id="22" name="object 22"/>
          <p:cNvSpPr txBox="1">
            <a:spLocks noGrp="1"/>
          </p:cNvSpPr>
          <p:nvPr>
            <p:ph type="title"/>
          </p:nvPr>
        </p:nvSpPr>
        <p:spPr>
          <a:xfrm>
            <a:off x="1016000" y="395986"/>
            <a:ext cx="7315834" cy="1232535"/>
          </a:xfrm>
          <a:prstGeom prst="rect">
            <a:avLst/>
          </a:prstGeom>
        </p:spPr>
        <p:txBody>
          <a:bodyPr vert="horz" wrap="square" lIns="0" tIns="15240" rIns="0" bIns="0" rtlCol="0">
            <a:spAutoFit/>
          </a:bodyPr>
          <a:lstStyle/>
          <a:p>
            <a:pPr marL="12700">
              <a:lnSpc>
                <a:spcPct val="100000"/>
              </a:lnSpc>
              <a:spcBef>
                <a:spcPts val="120"/>
              </a:spcBef>
            </a:pPr>
            <a:r>
              <a:rPr sz="7900" spc="-395" dirty="0">
                <a:latin typeface="Arial Black" panose="020B0A04020102020204"/>
                <a:cs typeface="Arial Black" panose="020B0A04020102020204"/>
              </a:rPr>
              <a:t>Block</a:t>
            </a:r>
            <a:r>
              <a:rPr sz="7900" spc="-515" dirty="0">
                <a:latin typeface="Arial Black" panose="020B0A04020102020204"/>
                <a:cs typeface="Arial Black" panose="020B0A04020102020204"/>
              </a:rPr>
              <a:t> </a:t>
            </a:r>
            <a:r>
              <a:rPr sz="7900" spc="-495" dirty="0">
                <a:latin typeface="Arial Black" panose="020B0A04020102020204"/>
                <a:cs typeface="Arial Black" panose="020B0A04020102020204"/>
              </a:rPr>
              <a:t>Diagram</a:t>
            </a:r>
            <a:endParaRPr sz="7900">
              <a:latin typeface="Arial Black" panose="020B0A04020102020204"/>
              <a:cs typeface="Arial Black" panose="020B0A04020102020204"/>
            </a:endParaRPr>
          </a:p>
        </p:txBody>
      </p:sp>
      <p:grpSp>
        <p:nvGrpSpPr>
          <p:cNvPr id="23" name="object 23"/>
          <p:cNvGrpSpPr/>
          <p:nvPr/>
        </p:nvGrpSpPr>
        <p:grpSpPr>
          <a:xfrm>
            <a:off x="1157790" y="1565246"/>
            <a:ext cx="1643380" cy="191135"/>
            <a:chOff x="1157790" y="1565246"/>
            <a:chExt cx="1643380" cy="191135"/>
          </a:xfrm>
        </p:grpSpPr>
        <p:sp>
          <p:nvSpPr>
            <p:cNvPr id="24" name="object 24"/>
            <p:cNvSpPr/>
            <p:nvPr/>
          </p:nvSpPr>
          <p:spPr>
            <a:xfrm>
              <a:off x="1157790" y="1660525"/>
              <a:ext cx="1607820" cy="0"/>
            </a:xfrm>
            <a:custGeom>
              <a:avLst/>
              <a:gdLst/>
              <a:ahLst/>
              <a:cxnLst/>
              <a:rect l="l" t="t" r="r" b="b"/>
              <a:pathLst>
                <a:path w="1607820">
                  <a:moveTo>
                    <a:pt x="0" y="0"/>
                  </a:moveTo>
                  <a:lnTo>
                    <a:pt x="1607332" y="0"/>
                  </a:lnTo>
                </a:path>
              </a:pathLst>
            </a:custGeom>
            <a:ln w="47625">
              <a:solidFill>
                <a:srgbClr val="FFFFFF"/>
              </a:solidFill>
            </a:ln>
          </p:spPr>
          <p:txBody>
            <a:bodyPr wrap="square" lIns="0" tIns="0" rIns="0" bIns="0" rtlCol="0"/>
            <a:lstStyle/>
            <a:p/>
          </p:txBody>
        </p:sp>
        <p:sp>
          <p:nvSpPr>
            <p:cNvPr id="25" name="object 25"/>
            <p:cNvSpPr/>
            <p:nvPr/>
          </p:nvSpPr>
          <p:spPr>
            <a:xfrm>
              <a:off x="2681625" y="1589088"/>
              <a:ext cx="95885" cy="142875"/>
            </a:xfrm>
            <a:custGeom>
              <a:avLst/>
              <a:gdLst/>
              <a:ahLst/>
              <a:cxnLst/>
              <a:rect l="l" t="t" r="r" b="b"/>
              <a:pathLst>
                <a:path w="95885" h="142875">
                  <a:moveTo>
                    <a:pt x="0" y="0"/>
                  </a:moveTo>
                  <a:lnTo>
                    <a:pt x="95420" y="71437"/>
                  </a:lnTo>
                  <a:lnTo>
                    <a:pt x="0" y="142875"/>
                  </a:lnTo>
                </a:path>
              </a:pathLst>
            </a:custGeom>
            <a:ln w="47684">
              <a:solidFill>
                <a:srgbClr val="FFFFFF"/>
              </a:solidFill>
            </a:ln>
          </p:spPr>
          <p:txBody>
            <a:bodyPr wrap="square" lIns="0" tIns="0" rIns="0" bIns="0" rtlCol="0"/>
            <a:lstStyle/>
            <a:p/>
          </p:txBody>
        </p:sp>
      </p:grpSp>
      <p:sp>
        <p:nvSpPr>
          <p:cNvPr id="26" name="object 26"/>
          <p:cNvSpPr/>
          <p:nvPr/>
        </p:nvSpPr>
        <p:spPr>
          <a:xfrm>
            <a:off x="1157741" y="2040663"/>
            <a:ext cx="1019810" cy="0"/>
          </a:xfrm>
          <a:custGeom>
            <a:avLst/>
            <a:gdLst/>
            <a:ahLst/>
            <a:cxnLst/>
            <a:rect l="l" t="t" r="r" b="b"/>
            <a:pathLst>
              <a:path w="1019810">
                <a:moveTo>
                  <a:pt x="0" y="0"/>
                </a:moveTo>
                <a:lnTo>
                  <a:pt x="1019311" y="0"/>
                </a:lnTo>
              </a:path>
            </a:pathLst>
          </a:custGeom>
          <a:ln w="47625">
            <a:solidFill>
              <a:srgbClr val="FFFFFF"/>
            </a:solidFill>
          </a:ln>
        </p:spPr>
        <p:txBody>
          <a:bodyPr wrap="square" lIns="0" tIns="0" rIns="0" bIns="0" rtlCol="0"/>
          <a:lstStyle/>
          <a:p/>
        </p:txBody>
      </p:sp>
      <p:sp>
        <p:nvSpPr>
          <p:cNvPr id="27" name="object 27"/>
          <p:cNvSpPr txBox="1"/>
          <p:nvPr/>
        </p:nvSpPr>
        <p:spPr>
          <a:xfrm>
            <a:off x="8076904" y="3564833"/>
            <a:ext cx="2307590" cy="93599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Verdana" panose="020B0604030504040204"/>
                <a:cs typeface="Verdana" panose="020B0604030504040204"/>
              </a:rPr>
              <a:t>Preparing the data</a:t>
            </a:r>
            <a:endParaRPr sz="3000" dirty="0">
              <a:solidFill>
                <a:srgbClr val="FFFFFF"/>
              </a:solidFill>
              <a:latin typeface="Verdana" panose="020B0604030504040204"/>
              <a:cs typeface="Verdana" panose="020B0604030504040204"/>
            </a:endParaRPr>
          </a:p>
        </p:txBody>
      </p:sp>
      <p:sp>
        <p:nvSpPr>
          <p:cNvPr id="28" name="object 28"/>
          <p:cNvSpPr txBox="1"/>
          <p:nvPr/>
        </p:nvSpPr>
        <p:spPr>
          <a:xfrm>
            <a:off x="1295400" y="3202940"/>
            <a:ext cx="2387600" cy="1091565"/>
          </a:xfrm>
          <a:prstGeom prst="rect">
            <a:avLst/>
          </a:prstGeom>
        </p:spPr>
        <p:txBody>
          <a:bodyPr vert="horz" wrap="square" lIns="0" tIns="12065" rIns="0" bIns="0" rtlCol="0">
            <a:spAutoFit/>
          </a:bodyPr>
          <a:lstStyle/>
          <a:p>
            <a:pPr marL="12700" marR="5080" indent="679450">
              <a:lnSpc>
                <a:spcPct val="117000"/>
              </a:lnSpc>
              <a:spcBef>
                <a:spcPts val="95"/>
              </a:spcBef>
            </a:pPr>
            <a:r>
              <a:rPr sz="3000" dirty="0">
                <a:solidFill>
                  <a:srgbClr val="FFFFFF"/>
                </a:solidFill>
                <a:latin typeface="Verdana" panose="020B0604030504040204"/>
                <a:cs typeface="Verdana" panose="020B0604030504040204"/>
              </a:rPr>
              <a:t>Loading the Dataset</a:t>
            </a:r>
            <a:endParaRPr sz="3000" dirty="0">
              <a:solidFill>
                <a:srgbClr val="FFFFFF"/>
              </a:solidFill>
              <a:latin typeface="Verdana" panose="020B0604030504040204"/>
              <a:cs typeface="Verdana" panose="020B0604030504040204"/>
            </a:endParaRPr>
          </a:p>
        </p:txBody>
      </p:sp>
      <p:sp>
        <p:nvSpPr>
          <p:cNvPr id="29" name="object 29"/>
          <p:cNvSpPr txBox="1"/>
          <p:nvPr/>
        </p:nvSpPr>
        <p:spPr>
          <a:xfrm>
            <a:off x="11052810" y="3472180"/>
            <a:ext cx="2708275" cy="1091565"/>
          </a:xfrm>
          <a:prstGeom prst="rect">
            <a:avLst/>
          </a:prstGeom>
        </p:spPr>
        <p:txBody>
          <a:bodyPr vert="horz" wrap="square" lIns="0" tIns="12065" rIns="0" bIns="0" rtlCol="0">
            <a:spAutoFit/>
          </a:bodyPr>
          <a:lstStyle/>
          <a:p>
            <a:pPr marL="12700" marR="5080" indent="802005">
              <a:lnSpc>
                <a:spcPct val="117000"/>
              </a:lnSpc>
              <a:spcBef>
                <a:spcPts val="95"/>
              </a:spcBef>
            </a:pPr>
            <a:r>
              <a:rPr sz="3000" dirty="0">
                <a:solidFill>
                  <a:srgbClr val="FFFFFF"/>
                </a:solidFill>
                <a:latin typeface="Verdana" panose="020B0604030504040204"/>
                <a:cs typeface="Verdana" panose="020B0604030504040204"/>
              </a:rPr>
              <a:t>Applying </a:t>
            </a:r>
            <a:r>
              <a:rPr lang="en-IN" sz="3000" dirty="0">
                <a:solidFill>
                  <a:srgbClr val="FFFFFF"/>
                </a:solidFill>
                <a:latin typeface="Verdana" panose="020B0604030504040204"/>
                <a:cs typeface="Verdana" panose="020B0604030504040204"/>
              </a:rPr>
              <a:t>	</a:t>
            </a:r>
            <a:r>
              <a:rPr sz="3000" dirty="0">
                <a:solidFill>
                  <a:srgbClr val="FFFFFF"/>
                </a:solidFill>
                <a:latin typeface="Verdana" panose="020B0604030504040204"/>
                <a:cs typeface="Verdana" panose="020B0604030504040204"/>
              </a:rPr>
              <a:t>CNN</a:t>
            </a:r>
            <a:endParaRPr sz="3000" dirty="0">
              <a:solidFill>
                <a:srgbClr val="FFFFFF"/>
              </a:solidFill>
              <a:latin typeface="Verdana" panose="020B0604030504040204"/>
              <a:cs typeface="Verdana" panose="020B0604030504040204"/>
            </a:endParaRPr>
          </a:p>
        </p:txBody>
      </p:sp>
      <p:sp>
        <p:nvSpPr>
          <p:cNvPr id="30" name="object 30"/>
          <p:cNvSpPr txBox="1"/>
          <p:nvPr/>
        </p:nvSpPr>
        <p:spPr>
          <a:xfrm>
            <a:off x="4724277" y="3274955"/>
            <a:ext cx="2109470" cy="1019810"/>
          </a:xfrm>
          <a:prstGeom prst="rect">
            <a:avLst/>
          </a:prstGeom>
        </p:spPr>
        <p:txBody>
          <a:bodyPr vert="horz" wrap="square" lIns="0" tIns="12065" rIns="0" bIns="0" rtlCol="0">
            <a:spAutoFit/>
          </a:bodyPr>
          <a:lstStyle/>
          <a:p>
            <a:pPr marL="12700" marR="5080" indent="-635" algn="ctr">
              <a:lnSpc>
                <a:spcPct val="117000"/>
              </a:lnSpc>
              <a:spcBef>
                <a:spcPts val="95"/>
              </a:spcBef>
            </a:pPr>
            <a:r>
              <a:rPr sz="2800" dirty="0">
                <a:solidFill>
                  <a:srgbClr val="FFFFFF"/>
                </a:solidFill>
                <a:latin typeface="Verdana" panose="020B0604030504040204"/>
                <a:cs typeface="Verdana" panose="020B0604030504040204"/>
              </a:rPr>
              <a:t>Initializing the data</a:t>
            </a:r>
            <a:endParaRPr sz="2800" dirty="0">
              <a:solidFill>
                <a:srgbClr val="FFFFFF"/>
              </a:solidFill>
              <a:latin typeface="Verdana" panose="020B0604030504040204"/>
              <a:cs typeface="Verdana" panose="020B0604030504040204"/>
            </a:endParaRPr>
          </a:p>
        </p:txBody>
      </p:sp>
      <p:sp>
        <p:nvSpPr>
          <p:cNvPr id="31" name="object 31"/>
          <p:cNvSpPr txBox="1"/>
          <p:nvPr/>
        </p:nvSpPr>
        <p:spPr>
          <a:xfrm>
            <a:off x="14630151" y="3472441"/>
            <a:ext cx="2708910" cy="1153795"/>
          </a:xfrm>
          <a:prstGeom prst="rect">
            <a:avLst/>
          </a:prstGeom>
        </p:spPr>
        <p:txBody>
          <a:bodyPr vert="horz" wrap="square" lIns="0" tIns="12700" rIns="0" bIns="0" rtlCol="0">
            <a:spAutoFit/>
          </a:bodyPr>
          <a:lstStyle/>
          <a:p>
            <a:pPr marL="12065" marR="5080" indent="-635" algn="ctr">
              <a:lnSpc>
                <a:spcPct val="116000"/>
              </a:lnSpc>
              <a:spcBef>
                <a:spcPts val="100"/>
              </a:spcBef>
            </a:pPr>
            <a:r>
              <a:rPr sz="3200" dirty="0">
                <a:solidFill>
                  <a:srgbClr val="FFFFFF"/>
                </a:solidFill>
                <a:latin typeface="Verdana" panose="020B0604030504040204"/>
                <a:cs typeface="Verdana" panose="020B0604030504040204"/>
              </a:rPr>
              <a:t>Fitting the model</a:t>
            </a:r>
            <a:endParaRPr sz="3200" dirty="0">
              <a:solidFill>
                <a:srgbClr val="FFFFFF"/>
              </a:solidFill>
              <a:latin typeface="Verdana" panose="020B0604030504040204"/>
              <a:cs typeface="Verdana" panose="020B0604030504040204"/>
            </a:endParaRPr>
          </a:p>
        </p:txBody>
      </p:sp>
      <p:sp>
        <p:nvSpPr>
          <p:cNvPr id="32" name="object 32"/>
          <p:cNvSpPr txBox="1"/>
          <p:nvPr/>
        </p:nvSpPr>
        <p:spPr>
          <a:xfrm>
            <a:off x="13639702" y="6852649"/>
            <a:ext cx="3136900" cy="1173480"/>
          </a:xfrm>
          <a:prstGeom prst="rect">
            <a:avLst/>
          </a:prstGeom>
        </p:spPr>
        <p:txBody>
          <a:bodyPr vert="horz" wrap="square" lIns="0" tIns="12065" rIns="0" bIns="0" rtlCol="0">
            <a:spAutoFit/>
          </a:bodyPr>
          <a:lstStyle/>
          <a:p>
            <a:pPr marL="12700" marR="5080" indent="1205865">
              <a:lnSpc>
                <a:spcPct val="118000"/>
              </a:lnSpc>
              <a:spcBef>
                <a:spcPts val="95"/>
              </a:spcBef>
            </a:pPr>
            <a:r>
              <a:rPr sz="3200" dirty="0">
                <a:solidFill>
                  <a:srgbClr val="FFFFFF"/>
                </a:solidFill>
                <a:latin typeface="Verdana" panose="020B0604030504040204"/>
                <a:cs typeface="Verdana" panose="020B0604030504040204"/>
              </a:rPr>
              <a:t>Training </a:t>
            </a:r>
            <a:r>
              <a:rPr lang="en-IN" sz="3200" dirty="0">
                <a:solidFill>
                  <a:srgbClr val="FFFFFF"/>
                </a:solidFill>
                <a:latin typeface="Verdana" panose="020B0604030504040204"/>
                <a:cs typeface="Verdana" panose="020B0604030504040204"/>
              </a:rPr>
              <a:t>  	</a:t>
            </a:r>
            <a:r>
              <a:rPr sz="3200" dirty="0">
                <a:solidFill>
                  <a:srgbClr val="FFFFFF"/>
                </a:solidFill>
                <a:latin typeface="Verdana" panose="020B0604030504040204"/>
                <a:cs typeface="Verdana" panose="020B0604030504040204"/>
              </a:rPr>
              <a:t>the model</a:t>
            </a:r>
            <a:endParaRPr sz="3200" dirty="0">
              <a:solidFill>
                <a:srgbClr val="FFFFFF"/>
              </a:solidFill>
              <a:latin typeface="Verdana" panose="020B0604030504040204"/>
              <a:cs typeface="Verdana" panose="020B0604030504040204"/>
            </a:endParaRPr>
          </a:p>
        </p:txBody>
      </p:sp>
      <p:sp>
        <p:nvSpPr>
          <p:cNvPr id="33" name="object 33"/>
          <p:cNvSpPr txBox="1"/>
          <p:nvPr/>
        </p:nvSpPr>
        <p:spPr>
          <a:xfrm>
            <a:off x="9142068" y="6899371"/>
            <a:ext cx="3348990" cy="1091565"/>
          </a:xfrm>
          <a:prstGeom prst="rect">
            <a:avLst/>
          </a:prstGeom>
        </p:spPr>
        <p:txBody>
          <a:bodyPr vert="horz" wrap="square" lIns="0" tIns="12065" rIns="0" bIns="0" rtlCol="0">
            <a:spAutoFit/>
          </a:bodyPr>
          <a:lstStyle/>
          <a:p>
            <a:pPr marL="417830" marR="5080" indent="-405765">
              <a:lnSpc>
                <a:spcPct val="117000"/>
              </a:lnSpc>
              <a:spcBef>
                <a:spcPts val="95"/>
              </a:spcBef>
            </a:pPr>
            <a:r>
              <a:rPr sz="3000" dirty="0">
                <a:solidFill>
                  <a:srgbClr val="FFFFFF"/>
                </a:solidFill>
                <a:latin typeface="Verdana" panose="020B0604030504040204"/>
                <a:cs typeface="Verdana" panose="020B0604030504040204"/>
              </a:rPr>
              <a:t>Evaluating the </a:t>
            </a:r>
            <a:r>
              <a:rPr lang="en-IN" sz="3000" dirty="0">
                <a:solidFill>
                  <a:srgbClr val="FFFFFF"/>
                </a:solidFill>
                <a:latin typeface="Verdana" panose="020B0604030504040204"/>
                <a:cs typeface="Verdana" panose="020B0604030504040204"/>
              </a:rPr>
              <a:t>	</a:t>
            </a:r>
            <a:r>
              <a:rPr sz="3000" dirty="0">
                <a:solidFill>
                  <a:srgbClr val="FFFFFF"/>
                </a:solidFill>
                <a:latin typeface="Verdana" panose="020B0604030504040204"/>
                <a:cs typeface="Verdana" panose="020B0604030504040204"/>
              </a:rPr>
              <a:t>model</a:t>
            </a:r>
            <a:endParaRPr sz="3000" dirty="0">
              <a:solidFill>
                <a:srgbClr val="FFFFFF"/>
              </a:solidFill>
              <a:latin typeface="Verdana" panose="020B0604030504040204"/>
              <a:cs typeface="Verdana" panose="020B0604030504040204"/>
            </a:endParaRPr>
          </a:p>
        </p:txBody>
      </p:sp>
      <p:sp>
        <p:nvSpPr>
          <p:cNvPr id="34" name="object 34"/>
          <p:cNvSpPr/>
          <p:nvPr/>
        </p:nvSpPr>
        <p:spPr>
          <a:xfrm>
            <a:off x="821055" y="587681"/>
            <a:ext cx="19050" cy="885825"/>
          </a:xfrm>
          <a:custGeom>
            <a:avLst/>
            <a:gdLst/>
            <a:ahLst/>
            <a:cxnLst/>
            <a:rect l="l" t="t" r="r" b="b"/>
            <a:pathLst>
              <a:path w="19050" h="885825">
                <a:moveTo>
                  <a:pt x="19050" y="885825"/>
                </a:moveTo>
                <a:lnTo>
                  <a:pt x="0" y="885825"/>
                </a:lnTo>
                <a:lnTo>
                  <a:pt x="0" y="0"/>
                </a:lnTo>
                <a:lnTo>
                  <a:pt x="19050" y="0"/>
                </a:lnTo>
                <a:lnTo>
                  <a:pt x="19050" y="885825"/>
                </a:lnTo>
                <a:close/>
              </a:path>
            </a:pathLst>
          </a:custGeom>
          <a:solidFill>
            <a:srgbClr val="FFFFFF"/>
          </a:solid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2120265"/>
            <a:ext cx="13212445" cy="5478145"/>
          </a:xfrm>
          <a:prstGeom prst="rect">
            <a:avLst/>
          </a:prstGeom>
        </p:spPr>
        <p:txBody>
          <a:bodyPr vert="horz" wrap="square" lIns="0" tIns="12065" rIns="0" bIns="0" rtlCol="0">
            <a:spAutoFit/>
          </a:bodyPr>
          <a:lstStyle/>
          <a:p>
            <a:pPr marL="12700" marR="603250">
              <a:lnSpc>
                <a:spcPct val="131000"/>
              </a:lnSpc>
              <a:spcBef>
                <a:spcPts val="95"/>
              </a:spcBef>
            </a:pPr>
            <a:r>
              <a:rPr sz="3000">
                <a:solidFill>
                  <a:schemeClr val="bg1"/>
                </a:solidFill>
                <a:latin typeface="Arial" panose="020B0604020202020204"/>
                <a:cs typeface="Arial" panose="020B0604020202020204"/>
              </a:rPr>
              <a:t>A </a:t>
            </a:r>
            <a:r>
              <a:rPr sz="3000" b="1">
                <a:gradFill>
                  <a:gsLst>
                    <a:gs pos="0">
                      <a:srgbClr val="FECF40"/>
                    </a:gs>
                    <a:gs pos="100000">
                      <a:srgbClr val="846C21"/>
                    </a:gs>
                  </a:gsLst>
                  <a:lin scaled="0"/>
                </a:gradFill>
                <a:latin typeface="Arial" panose="020B0604020202020204"/>
                <a:cs typeface="Arial" panose="020B0604020202020204"/>
              </a:rPr>
              <a:t>Convolutional Neural Network</a:t>
            </a:r>
            <a:r>
              <a:rPr sz="3000">
                <a:solidFill>
                  <a:schemeClr val="bg1"/>
                </a:solidFill>
                <a:latin typeface="Arial" panose="020B0604020202020204"/>
                <a:cs typeface="Arial" panose="020B0604020202020204"/>
              </a:rPr>
              <a:t> is a Deep Learning algorithm which can take in an input image, assign importance (learnable weights and biases) to various aspects/objects in the image and be able to differentiate one from the other. The pre-processing required in a ConvNet is much lower as compared to other classification algorithms.</a:t>
            </a:r>
            <a:endParaRPr sz="3000">
              <a:solidFill>
                <a:schemeClr val="bg1"/>
              </a:solidFill>
              <a:latin typeface="Arial" panose="020B0604020202020204"/>
              <a:cs typeface="Arial" panose="020B0604020202020204"/>
            </a:endParaRPr>
          </a:p>
          <a:p>
            <a:pPr marL="12700" marR="603250">
              <a:lnSpc>
                <a:spcPct val="131000"/>
              </a:lnSpc>
              <a:spcBef>
                <a:spcPts val="95"/>
              </a:spcBef>
            </a:pPr>
            <a:endParaRPr sz="3000">
              <a:solidFill>
                <a:schemeClr val="bg1"/>
              </a:solidFill>
              <a:latin typeface="Arial" panose="020B0604020202020204"/>
              <a:cs typeface="Arial" panose="020B0604020202020204"/>
            </a:endParaRPr>
          </a:p>
          <a:p>
            <a:pPr marL="12700" marR="603250">
              <a:lnSpc>
                <a:spcPct val="131000"/>
              </a:lnSpc>
              <a:spcBef>
                <a:spcPts val="95"/>
              </a:spcBef>
            </a:pPr>
            <a:r>
              <a:rPr sz="3000">
                <a:solidFill>
                  <a:schemeClr val="bg1"/>
                </a:solidFill>
                <a:latin typeface="Arial" panose="020B0604020202020204"/>
                <a:cs typeface="Arial" panose="020B0604020202020204"/>
              </a:rPr>
              <a:t>Convolutional neural networks are distinguished from other neural networks by their superior performance with image, speech, or audio signal inputs. </a:t>
            </a:r>
            <a:endParaRPr sz="3000">
              <a:solidFill>
                <a:schemeClr val="bg1"/>
              </a:solidFill>
              <a:latin typeface="Arial" panose="020B0604020202020204"/>
              <a:cs typeface="Arial" panose="020B0604020202020204"/>
            </a:endParaRPr>
          </a:p>
        </p:txBody>
      </p:sp>
      <p:sp>
        <p:nvSpPr>
          <p:cNvPr id="4" name="object 4"/>
          <p:cNvSpPr/>
          <p:nvPr/>
        </p:nvSpPr>
        <p:spPr>
          <a:xfrm>
            <a:off x="1028725" y="9065526"/>
            <a:ext cx="11278235" cy="300355"/>
          </a:xfrm>
          <a:custGeom>
            <a:avLst/>
            <a:gdLst/>
            <a:ahLst/>
            <a:cxnLst/>
            <a:rect l="l" t="t" r="r" b="b"/>
            <a:pathLst>
              <a:path w="11278235" h="300354">
                <a:moveTo>
                  <a:pt x="11278019" y="141947"/>
                </a:moveTo>
                <a:lnTo>
                  <a:pt x="630161" y="141947"/>
                </a:lnTo>
                <a:lnTo>
                  <a:pt x="630161" y="0"/>
                </a:lnTo>
                <a:lnTo>
                  <a:pt x="3606" y="0"/>
                </a:lnTo>
                <a:lnTo>
                  <a:pt x="3606" y="141947"/>
                </a:lnTo>
                <a:lnTo>
                  <a:pt x="0" y="141947"/>
                </a:lnTo>
                <a:lnTo>
                  <a:pt x="0" y="168059"/>
                </a:lnTo>
                <a:lnTo>
                  <a:pt x="3606" y="168059"/>
                </a:lnTo>
                <a:lnTo>
                  <a:pt x="3606" y="300215"/>
                </a:lnTo>
                <a:lnTo>
                  <a:pt x="630161" y="300215"/>
                </a:lnTo>
                <a:lnTo>
                  <a:pt x="630161" y="168059"/>
                </a:lnTo>
                <a:lnTo>
                  <a:pt x="11278019" y="168059"/>
                </a:lnTo>
                <a:lnTo>
                  <a:pt x="11278019" y="141947"/>
                </a:lnTo>
                <a:close/>
              </a:path>
            </a:pathLst>
          </a:custGeom>
          <a:solidFill>
            <a:srgbClr val="FFFFFF"/>
          </a:solidFill>
        </p:spPr>
        <p:txBody>
          <a:bodyPr wrap="square" lIns="0" tIns="0" rIns="0" bIns="0" rtlCol="0"/>
          <a:lstStyle/>
          <a:p/>
        </p:txBody>
      </p:sp>
      <p:sp>
        <p:nvSpPr>
          <p:cNvPr id="8" name="object 8"/>
          <p:cNvSpPr/>
          <p:nvPr/>
        </p:nvSpPr>
        <p:spPr>
          <a:xfrm>
            <a:off x="853351" y="1028699"/>
            <a:ext cx="19050" cy="885825"/>
          </a:xfrm>
          <a:custGeom>
            <a:avLst/>
            <a:gdLst/>
            <a:ahLst/>
            <a:cxnLst/>
            <a:rect l="l" t="t" r="r" b="b"/>
            <a:pathLst>
              <a:path w="19050" h="885825">
                <a:moveTo>
                  <a:pt x="19050" y="885825"/>
                </a:moveTo>
                <a:lnTo>
                  <a:pt x="0" y="885825"/>
                </a:lnTo>
                <a:lnTo>
                  <a:pt x="0" y="0"/>
                </a:lnTo>
                <a:lnTo>
                  <a:pt x="19050" y="0"/>
                </a:lnTo>
                <a:lnTo>
                  <a:pt x="19050" y="885825"/>
                </a:lnTo>
                <a:close/>
              </a:path>
            </a:pathLst>
          </a:custGeom>
          <a:solidFill>
            <a:srgbClr val="FFFFFF"/>
          </a:solidFill>
        </p:spPr>
        <p:txBody>
          <a:bodyPr wrap="square" lIns="0" tIns="0" rIns="0" bIns="0" rtlCol="0"/>
          <a:lstStyle/>
          <a:p/>
        </p:txBody>
      </p:sp>
      <p:sp>
        <p:nvSpPr>
          <p:cNvPr id="9" name="object 9"/>
          <p:cNvSpPr txBox="1">
            <a:spLocks noGrp="1"/>
          </p:cNvSpPr>
          <p:nvPr>
            <p:ph type="title"/>
          </p:nvPr>
        </p:nvSpPr>
        <p:spPr>
          <a:xfrm>
            <a:off x="1016000" y="812686"/>
            <a:ext cx="7296150" cy="1156970"/>
          </a:xfrm>
          <a:prstGeom prst="rect">
            <a:avLst/>
          </a:prstGeom>
        </p:spPr>
        <p:txBody>
          <a:bodyPr vert="horz" wrap="square" lIns="0" tIns="15875" rIns="0" bIns="0" rtlCol="0">
            <a:spAutoFit/>
          </a:bodyPr>
          <a:lstStyle/>
          <a:p>
            <a:pPr marL="12700">
              <a:lnSpc>
                <a:spcPct val="100000"/>
              </a:lnSpc>
              <a:spcBef>
                <a:spcPts val="125"/>
              </a:spcBef>
            </a:pPr>
            <a:r>
              <a:rPr sz="7400" spc="-400" dirty="0">
                <a:latin typeface="Arial Black" panose="020B0A04020102020204"/>
                <a:cs typeface="Arial Black" panose="020B0A04020102020204"/>
              </a:rPr>
              <a:t>Algorithm</a:t>
            </a:r>
            <a:r>
              <a:rPr sz="7400" spc="-480" dirty="0">
                <a:latin typeface="Arial Black" panose="020B0A04020102020204"/>
                <a:cs typeface="Arial Black" panose="020B0A04020102020204"/>
              </a:rPr>
              <a:t> </a:t>
            </a:r>
            <a:r>
              <a:rPr sz="7400" spc="-315" dirty="0">
                <a:latin typeface="Arial Black" panose="020B0A04020102020204"/>
                <a:cs typeface="Arial Black" panose="020B0A04020102020204"/>
              </a:rPr>
              <a:t>Used</a:t>
            </a:r>
            <a:endParaRPr sz="7400">
              <a:latin typeface="Arial Black" panose="020B0A04020102020204"/>
              <a:cs typeface="Arial Black" panose="020B0A040201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4859000" y="-38100"/>
            <a:ext cx="3364865" cy="3096895"/>
          </a:xfrm>
          <a:custGeom>
            <a:avLst/>
            <a:gdLst/>
            <a:ahLst/>
            <a:cxnLst/>
            <a:rect l="l" t="t" r="r" b="b"/>
            <a:pathLst>
              <a:path w="3893819" h="3406140">
                <a:moveTo>
                  <a:pt x="1768474" y="99765"/>
                </a:moveTo>
                <a:lnTo>
                  <a:pt x="1690049" y="99765"/>
                </a:lnTo>
                <a:lnTo>
                  <a:pt x="2038897" y="429"/>
                </a:lnTo>
                <a:lnTo>
                  <a:pt x="2040312" y="43"/>
                </a:lnTo>
                <a:lnTo>
                  <a:pt x="2040923" y="0"/>
                </a:lnTo>
                <a:lnTo>
                  <a:pt x="2042373" y="0"/>
                </a:lnTo>
                <a:lnTo>
                  <a:pt x="2043272" y="107"/>
                </a:lnTo>
                <a:lnTo>
                  <a:pt x="2201704" y="21702"/>
                </a:lnTo>
                <a:lnTo>
                  <a:pt x="2042607" y="21702"/>
                </a:lnTo>
                <a:lnTo>
                  <a:pt x="1768474" y="99765"/>
                </a:lnTo>
                <a:close/>
              </a:path>
              <a:path w="3893819" h="3406140">
                <a:moveTo>
                  <a:pt x="562008" y="3405835"/>
                </a:moveTo>
                <a:lnTo>
                  <a:pt x="529658" y="3405835"/>
                </a:lnTo>
                <a:lnTo>
                  <a:pt x="421999" y="3310449"/>
                </a:lnTo>
                <a:lnTo>
                  <a:pt x="421184" y="3309417"/>
                </a:lnTo>
                <a:lnTo>
                  <a:pt x="70449" y="2639962"/>
                </a:lnTo>
                <a:lnTo>
                  <a:pt x="70364" y="2639618"/>
                </a:lnTo>
                <a:lnTo>
                  <a:pt x="70085" y="2639124"/>
                </a:lnTo>
                <a:lnTo>
                  <a:pt x="70106" y="2638737"/>
                </a:lnTo>
                <a:lnTo>
                  <a:pt x="69827" y="2637813"/>
                </a:lnTo>
                <a:lnTo>
                  <a:pt x="69527" y="2637340"/>
                </a:lnTo>
                <a:lnTo>
                  <a:pt x="2" y="2200935"/>
                </a:lnTo>
                <a:lnTo>
                  <a:pt x="0" y="2199431"/>
                </a:lnTo>
                <a:lnTo>
                  <a:pt x="47374" y="1338782"/>
                </a:lnTo>
                <a:lnTo>
                  <a:pt x="47546" y="1338481"/>
                </a:lnTo>
                <a:lnTo>
                  <a:pt x="47803" y="1336934"/>
                </a:lnTo>
                <a:lnTo>
                  <a:pt x="48104" y="1336053"/>
                </a:lnTo>
                <a:lnTo>
                  <a:pt x="48146" y="1335731"/>
                </a:lnTo>
                <a:lnTo>
                  <a:pt x="48468" y="1334957"/>
                </a:lnTo>
                <a:lnTo>
                  <a:pt x="48790" y="1334570"/>
                </a:lnTo>
                <a:lnTo>
                  <a:pt x="49262" y="1333818"/>
                </a:lnTo>
                <a:lnTo>
                  <a:pt x="49305" y="1333475"/>
                </a:lnTo>
                <a:lnTo>
                  <a:pt x="801642" y="354775"/>
                </a:lnTo>
                <a:lnTo>
                  <a:pt x="801878" y="354689"/>
                </a:lnTo>
                <a:lnTo>
                  <a:pt x="802414" y="354109"/>
                </a:lnTo>
                <a:lnTo>
                  <a:pt x="802800" y="353830"/>
                </a:lnTo>
                <a:lnTo>
                  <a:pt x="804151" y="352691"/>
                </a:lnTo>
                <a:lnTo>
                  <a:pt x="805181" y="352089"/>
                </a:lnTo>
                <a:lnTo>
                  <a:pt x="806596" y="351573"/>
                </a:lnTo>
                <a:lnTo>
                  <a:pt x="806768" y="351337"/>
                </a:lnTo>
                <a:lnTo>
                  <a:pt x="1665687" y="106684"/>
                </a:lnTo>
                <a:lnTo>
                  <a:pt x="1674566" y="101312"/>
                </a:lnTo>
                <a:lnTo>
                  <a:pt x="1676238" y="100323"/>
                </a:lnTo>
                <a:lnTo>
                  <a:pt x="1678126" y="99765"/>
                </a:lnTo>
                <a:lnTo>
                  <a:pt x="2615449" y="99765"/>
                </a:lnTo>
                <a:lnTo>
                  <a:pt x="2042607" y="21702"/>
                </a:lnTo>
                <a:lnTo>
                  <a:pt x="2201704" y="21702"/>
                </a:lnTo>
                <a:lnTo>
                  <a:pt x="2775215" y="99872"/>
                </a:lnTo>
                <a:lnTo>
                  <a:pt x="2775344" y="99872"/>
                </a:lnTo>
                <a:lnTo>
                  <a:pt x="2777488" y="100237"/>
                </a:lnTo>
                <a:lnTo>
                  <a:pt x="2779204" y="101054"/>
                </a:lnTo>
                <a:lnTo>
                  <a:pt x="2780598" y="102193"/>
                </a:lnTo>
                <a:lnTo>
                  <a:pt x="2804507" y="121252"/>
                </a:lnTo>
                <a:lnTo>
                  <a:pt x="1726141" y="121252"/>
                </a:lnTo>
                <a:lnTo>
                  <a:pt x="1736370" y="126301"/>
                </a:lnTo>
                <a:lnTo>
                  <a:pt x="1687840" y="126301"/>
                </a:lnTo>
                <a:lnTo>
                  <a:pt x="1686586" y="132425"/>
                </a:lnTo>
                <a:lnTo>
                  <a:pt x="1664679" y="132425"/>
                </a:lnTo>
                <a:lnTo>
                  <a:pt x="1637547" y="148863"/>
                </a:lnTo>
                <a:lnTo>
                  <a:pt x="1596098" y="148863"/>
                </a:lnTo>
                <a:lnTo>
                  <a:pt x="818712" y="370267"/>
                </a:lnTo>
                <a:lnTo>
                  <a:pt x="807215" y="411759"/>
                </a:lnTo>
                <a:lnTo>
                  <a:pt x="784936" y="411759"/>
                </a:lnTo>
                <a:lnTo>
                  <a:pt x="159511" y="1225329"/>
                </a:lnTo>
                <a:lnTo>
                  <a:pt x="190197" y="1225329"/>
                </a:lnTo>
                <a:lnTo>
                  <a:pt x="73645" y="1339469"/>
                </a:lnTo>
                <a:lnTo>
                  <a:pt x="100995" y="1364416"/>
                </a:lnTo>
                <a:lnTo>
                  <a:pt x="69184" y="1364416"/>
                </a:lnTo>
                <a:lnTo>
                  <a:pt x="73819" y="1637755"/>
                </a:lnTo>
                <a:lnTo>
                  <a:pt x="52350" y="1637755"/>
                </a:lnTo>
                <a:lnTo>
                  <a:pt x="21426" y="2199431"/>
                </a:lnTo>
                <a:lnTo>
                  <a:pt x="66675" y="2483492"/>
                </a:lnTo>
                <a:lnTo>
                  <a:pt x="88160" y="2483492"/>
                </a:lnTo>
                <a:lnTo>
                  <a:pt x="89857" y="2583601"/>
                </a:lnTo>
                <a:lnTo>
                  <a:pt x="113100" y="2583601"/>
                </a:lnTo>
                <a:lnTo>
                  <a:pt x="94318" y="2628595"/>
                </a:lnTo>
                <a:lnTo>
                  <a:pt x="175491" y="2656313"/>
                </a:lnTo>
                <a:lnTo>
                  <a:pt x="109008" y="2656313"/>
                </a:lnTo>
                <a:lnTo>
                  <a:pt x="181240" y="2754274"/>
                </a:lnTo>
                <a:lnTo>
                  <a:pt x="154557" y="2754274"/>
                </a:lnTo>
                <a:lnTo>
                  <a:pt x="438641" y="3296503"/>
                </a:lnTo>
                <a:lnTo>
                  <a:pt x="562008" y="3405835"/>
                </a:lnTo>
                <a:close/>
              </a:path>
              <a:path w="3893819" h="3406140">
                <a:moveTo>
                  <a:pt x="2714973" y="598719"/>
                </a:moveTo>
                <a:lnTo>
                  <a:pt x="2693316" y="598719"/>
                </a:lnTo>
                <a:lnTo>
                  <a:pt x="2761447" y="121252"/>
                </a:lnTo>
                <a:lnTo>
                  <a:pt x="2804507" y="121252"/>
                </a:lnTo>
                <a:lnTo>
                  <a:pt x="2816233" y="130599"/>
                </a:lnTo>
                <a:lnTo>
                  <a:pt x="2781756" y="130599"/>
                </a:lnTo>
                <a:lnTo>
                  <a:pt x="2714973" y="598719"/>
                </a:lnTo>
                <a:close/>
              </a:path>
              <a:path w="3893819" h="3406140">
                <a:moveTo>
                  <a:pt x="1598565" y="942386"/>
                </a:moveTo>
                <a:lnTo>
                  <a:pt x="1520676" y="942386"/>
                </a:lnTo>
                <a:lnTo>
                  <a:pt x="2672214" y="612235"/>
                </a:lnTo>
                <a:lnTo>
                  <a:pt x="1687840" y="126301"/>
                </a:lnTo>
                <a:lnTo>
                  <a:pt x="1736370" y="126301"/>
                </a:lnTo>
                <a:lnTo>
                  <a:pt x="2693316" y="598719"/>
                </a:lnTo>
                <a:lnTo>
                  <a:pt x="2714973" y="598719"/>
                </a:lnTo>
                <a:lnTo>
                  <a:pt x="2713860" y="606519"/>
                </a:lnTo>
                <a:lnTo>
                  <a:pt x="2824704" y="630606"/>
                </a:lnTo>
                <a:lnTo>
                  <a:pt x="2686089" y="630606"/>
                </a:lnTo>
                <a:lnTo>
                  <a:pt x="1598565" y="942386"/>
                </a:lnTo>
                <a:close/>
              </a:path>
              <a:path w="3893819" h="3406140">
                <a:moveTo>
                  <a:pt x="3662473" y="805168"/>
                </a:moveTo>
                <a:lnTo>
                  <a:pt x="3628002" y="805168"/>
                </a:lnTo>
                <a:lnTo>
                  <a:pt x="2781756" y="130599"/>
                </a:lnTo>
                <a:lnTo>
                  <a:pt x="2816233" y="130599"/>
                </a:lnTo>
                <a:lnTo>
                  <a:pt x="3662473" y="805168"/>
                </a:lnTo>
                <a:close/>
              </a:path>
              <a:path w="3893819" h="3406140">
                <a:moveTo>
                  <a:pt x="1594518" y="943546"/>
                </a:moveTo>
                <a:lnTo>
                  <a:pt x="1498544" y="943546"/>
                </a:lnTo>
                <a:lnTo>
                  <a:pt x="1664679" y="132425"/>
                </a:lnTo>
                <a:lnTo>
                  <a:pt x="1686586" y="132425"/>
                </a:lnTo>
                <a:lnTo>
                  <a:pt x="1520676" y="942386"/>
                </a:lnTo>
                <a:lnTo>
                  <a:pt x="1598565" y="942386"/>
                </a:lnTo>
                <a:lnTo>
                  <a:pt x="1594518" y="943546"/>
                </a:lnTo>
                <a:close/>
              </a:path>
              <a:path w="3893819" h="3406140">
                <a:moveTo>
                  <a:pt x="777064" y="670164"/>
                </a:moveTo>
                <a:lnTo>
                  <a:pt x="735613" y="670164"/>
                </a:lnTo>
                <a:lnTo>
                  <a:pt x="1596098" y="148863"/>
                </a:lnTo>
                <a:lnTo>
                  <a:pt x="1637547" y="148863"/>
                </a:lnTo>
                <a:lnTo>
                  <a:pt x="777064" y="670164"/>
                </a:lnTo>
                <a:close/>
              </a:path>
              <a:path w="3893819" h="3406140">
                <a:moveTo>
                  <a:pt x="190197" y="1225329"/>
                </a:moveTo>
                <a:lnTo>
                  <a:pt x="159511" y="1225329"/>
                </a:lnTo>
                <a:lnTo>
                  <a:pt x="708485" y="687719"/>
                </a:lnTo>
                <a:lnTo>
                  <a:pt x="784936" y="411759"/>
                </a:lnTo>
                <a:lnTo>
                  <a:pt x="807215" y="411759"/>
                </a:lnTo>
                <a:lnTo>
                  <a:pt x="735613" y="670164"/>
                </a:lnTo>
                <a:lnTo>
                  <a:pt x="777064" y="670164"/>
                </a:lnTo>
                <a:lnTo>
                  <a:pt x="743440" y="690534"/>
                </a:lnTo>
                <a:lnTo>
                  <a:pt x="793267" y="707230"/>
                </a:lnTo>
                <a:lnTo>
                  <a:pt x="725662" y="707230"/>
                </a:lnTo>
                <a:lnTo>
                  <a:pt x="720631" y="727514"/>
                </a:lnTo>
                <a:lnTo>
                  <a:pt x="698534" y="727514"/>
                </a:lnTo>
                <a:lnTo>
                  <a:pt x="190197" y="1225329"/>
                </a:lnTo>
                <a:close/>
              </a:path>
              <a:path w="3893819" h="3406140">
                <a:moveTo>
                  <a:pt x="2442009" y="1543254"/>
                </a:moveTo>
                <a:lnTo>
                  <a:pt x="2419655" y="1543254"/>
                </a:lnTo>
                <a:lnTo>
                  <a:pt x="2686089" y="630606"/>
                </a:lnTo>
                <a:lnTo>
                  <a:pt x="2824704" y="630606"/>
                </a:lnTo>
                <a:lnTo>
                  <a:pt x="2827869" y="631294"/>
                </a:lnTo>
                <a:lnTo>
                  <a:pt x="2726620" y="631294"/>
                </a:lnTo>
                <a:lnTo>
                  <a:pt x="2732213" y="639180"/>
                </a:lnTo>
                <a:lnTo>
                  <a:pt x="2705947" y="639180"/>
                </a:lnTo>
                <a:lnTo>
                  <a:pt x="2442009" y="1543254"/>
                </a:lnTo>
                <a:close/>
              </a:path>
              <a:path w="3893819" h="3406140">
                <a:moveTo>
                  <a:pt x="3462442" y="1637454"/>
                </a:moveTo>
                <a:lnTo>
                  <a:pt x="3440250" y="1637454"/>
                </a:lnTo>
                <a:lnTo>
                  <a:pt x="3657360" y="833553"/>
                </a:lnTo>
                <a:lnTo>
                  <a:pt x="2726620" y="631294"/>
                </a:lnTo>
                <a:lnTo>
                  <a:pt x="2827869" y="631294"/>
                </a:lnTo>
                <a:lnTo>
                  <a:pt x="3628002" y="805168"/>
                </a:lnTo>
                <a:lnTo>
                  <a:pt x="3662473" y="805168"/>
                </a:lnTo>
                <a:lnTo>
                  <a:pt x="3677325" y="817008"/>
                </a:lnTo>
                <a:lnTo>
                  <a:pt x="3678762" y="818125"/>
                </a:lnTo>
                <a:lnTo>
                  <a:pt x="3679684" y="819629"/>
                </a:lnTo>
                <a:lnTo>
                  <a:pt x="3680435" y="821370"/>
                </a:lnTo>
                <a:lnTo>
                  <a:pt x="3680585" y="821434"/>
                </a:lnTo>
                <a:lnTo>
                  <a:pt x="3695299" y="860154"/>
                </a:lnTo>
                <a:lnTo>
                  <a:pt x="3672371" y="860154"/>
                </a:lnTo>
                <a:lnTo>
                  <a:pt x="3462442" y="1637454"/>
                </a:lnTo>
                <a:close/>
              </a:path>
              <a:path w="3893819" h="3406140">
                <a:moveTo>
                  <a:pt x="3459279" y="1649165"/>
                </a:moveTo>
                <a:lnTo>
                  <a:pt x="3422257" y="1649165"/>
                </a:lnTo>
                <a:lnTo>
                  <a:pt x="2705947" y="639180"/>
                </a:lnTo>
                <a:lnTo>
                  <a:pt x="2732213" y="639180"/>
                </a:lnTo>
                <a:lnTo>
                  <a:pt x="3440250" y="1637454"/>
                </a:lnTo>
                <a:lnTo>
                  <a:pt x="3462442" y="1637454"/>
                </a:lnTo>
                <a:lnTo>
                  <a:pt x="3459279" y="1649165"/>
                </a:lnTo>
                <a:close/>
              </a:path>
              <a:path w="3893819" h="3406140">
                <a:moveTo>
                  <a:pt x="519652" y="1685543"/>
                </a:moveTo>
                <a:lnTo>
                  <a:pt x="483011" y="1685543"/>
                </a:lnTo>
                <a:lnTo>
                  <a:pt x="1483404" y="961123"/>
                </a:lnTo>
                <a:lnTo>
                  <a:pt x="725662" y="707230"/>
                </a:lnTo>
                <a:lnTo>
                  <a:pt x="793267" y="707230"/>
                </a:lnTo>
                <a:lnTo>
                  <a:pt x="1498544" y="943546"/>
                </a:lnTo>
                <a:lnTo>
                  <a:pt x="1594518" y="943546"/>
                </a:lnTo>
                <a:lnTo>
                  <a:pt x="1532084" y="961445"/>
                </a:lnTo>
                <a:lnTo>
                  <a:pt x="1556505" y="977453"/>
                </a:lnTo>
                <a:lnTo>
                  <a:pt x="1517330" y="977453"/>
                </a:lnTo>
                <a:lnTo>
                  <a:pt x="1517330" y="978613"/>
                </a:lnTo>
                <a:lnTo>
                  <a:pt x="1495885" y="978613"/>
                </a:lnTo>
                <a:lnTo>
                  <a:pt x="519652" y="1685543"/>
                </a:lnTo>
                <a:close/>
              </a:path>
              <a:path w="3893819" h="3406140">
                <a:moveTo>
                  <a:pt x="511581" y="1691387"/>
                </a:moveTo>
                <a:lnTo>
                  <a:pt x="459464" y="1691387"/>
                </a:lnTo>
                <a:lnTo>
                  <a:pt x="698534" y="727514"/>
                </a:lnTo>
                <a:lnTo>
                  <a:pt x="720631" y="727514"/>
                </a:lnTo>
                <a:lnTo>
                  <a:pt x="483011" y="1685543"/>
                </a:lnTo>
                <a:lnTo>
                  <a:pt x="519652" y="1685543"/>
                </a:lnTo>
                <a:lnTo>
                  <a:pt x="511581" y="1691387"/>
                </a:lnTo>
                <a:close/>
              </a:path>
              <a:path w="3893819" h="3406140">
                <a:moveTo>
                  <a:pt x="3893331" y="1441648"/>
                </a:moveTo>
                <a:lnTo>
                  <a:pt x="3672371" y="860154"/>
                </a:lnTo>
                <a:lnTo>
                  <a:pt x="3695299" y="860154"/>
                </a:lnTo>
                <a:lnTo>
                  <a:pt x="3893331" y="1381276"/>
                </a:lnTo>
                <a:lnTo>
                  <a:pt x="3893331" y="1441648"/>
                </a:lnTo>
                <a:close/>
              </a:path>
              <a:path w="3893819" h="3406140">
                <a:moveTo>
                  <a:pt x="1553978" y="2202589"/>
                </a:moveTo>
                <a:lnTo>
                  <a:pt x="1517330" y="2202589"/>
                </a:lnTo>
                <a:lnTo>
                  <a:pt x="2406959" y="1560594"/>
                </a:lnTo>
                <a:lnTo>
                  <a:pt x="1517330" y="977453"/>
                </a:lnTo>
                <a:lnTo>
                  <a:pt x="1556505" y="977453"/>
                </a:lnTo>
                <a:lnTo>
                  <a:pt x="2419655" y="1543254"/>
                </a:lnTo>
                <a:lnTo>
                  <a:pt x="2442009" y="1543254"/>
                </a:lnTo>
                <a:lnTo>
                  <a:pt x="2439813" y="1550775"/>
                </a:lnTo>
                <a:lnTo>
                  <a:pt x="2655869" y="1572412"/>
                </a:lnTo>
                <a:lnTo>
                  <a:pt x="2440371" y="1572412"/>
                </a:lnTo>
                <a:lnTo>
                  <a:pt x="2441878" y="1577913"/>
                </a:lnTo>
                <a:lnTo>
                  <a:pt x="2419612" y="1577913"/>
                </a:lnTo>
                <a:lnTo>
                  <a:pt x="1553978" y="2202589"/>
                </a:lnTo>
                <a:close/>
              </a:path>
              <a:path w="3893819" h="3406140">
                <a:moveTo>
                  <a:pt x="1548827" y="2206307"/>
                </a:moveTo>
                <a:lnTo>
                  <a:pt x="1495885" y="2206307"/>
                </a:lnTo>
                <a:lnTo>
                  <a:pt x="1495885" y="978613"/>
                </a:lnTo>
                <a:lnTo>
                  <a:pt x="1517330" y="978613"/>
                </a:lnTo>
                <a:lnTo>
                  <a:pt x="1517330" y="2202589"/>
                </a:lnTo>
                <a:lnTo>
                  <a:pt x="1553978" y="2202589"/>
                </a:lnTo>
                <a:lnTo>
                  <a:pt x="1548827" y="2206307"/>
                </a:lnTo>
                <a:close/>
              </a:path>
              <a:path w="3893819" h="3406140">
                <a:moveTo>
                  <a:pt x="113100" y="2583601"/>
                </a:moveTo>
                <a:lnTo>
                  <a:pt x="89857" y="2583601"/>
                </a:lnTo>
                <a:lnTo>
                  <a:pt x="452730" y="1714314"/>
                </a:lnTo>
                <a:lnTo>
                  <a:pt x="69184" y="1364416"/>
                </a:lnTo>
                <a:lnTo>
                  <a:pt x="100995" y="1364416"/>
                </a:lnTo>
                <a:lnTo>
                  <a:pt x="459464" y="1691387"/>
                </a:lnTo>
                <a:lnTo>
                  <a:pt x="511581" y="1691387"/>
                </a:lnTo>
                <a:lnTo>
                  <a:pt x="486270" y="1709716"/>
                </a:lnTo>
                <a:lnTo>
                  <a:pt x="529737" y="1731095"/>
                </a:lnTo>
                <a:lnTo>
                  <a:pt x="481123" y="1731095"/>
                </a:lnTo>
                <a:lnTo>
                  <a:pt x="484659" y="1746244"/>
                </a:lnTo>
                <a:lnTo>
                  <a:pt x="462638" y="1746244"/>
                </a:lnTo>
                <a:lnTo>
                  <a:pt x="113100" y="2583601"/>
                </a:lnTo>
                <a:close/>
              </a:path>
              <a:path w="3893819" h="3406140">
                <a:moveTo>
                  <a:pt x="2756412" y="2628939"/>
                </a:moveTo>
                <a:lnTo>
                  <a:pt x="2729901" y="2628939"/>
                </a:lnTo>
                <a:lnTo>
                  <a:pt x="3425002" y="1671017"/>
                </a:lnTo>
                <a:lnTo>
                  <a:pt x="2440371" y="1572412"/>
                </a:lnTo>
                <a:lnTo>
                  <a:pt x="2655869" y="1572412"/>
                </a:lnTo>
                <a:lnTo>
                  <a:pt x="3422257" y="1649165"/>
                </a:lnTo>
                <a:lnTo>
                  <a:pt x="3459279" y="1649165"/>
                </a:lnTo>
                <a:lnTo>
                  <a:pt x="3457556" y="1655546"/>
                </a:lnTo>
                <a:lnTo>
                  <a:pt x="3520262" y="1678924"/>
                </a:lnTo>
                <a:lnTo>
                  <a:pt x="3458714" y="1678924"/>
                </a:lnTo>
                <a:lnTo>
                  <a:pt x="3460549" y="1688637"/>
                </a:lnTo>
                <a:lnTo>
                  <a:pt x="3438727" y="1688637"/>
                </a:lnTo>
                <a:lnTo>
                  <a:pt x="2756412" y="2628939"/>
                </a:lnTo>
                <a:close/>
              </a:path>
              <a:path w="3893819" h="3406140">
                <a:moveTo>
                  <a:pt x="2751017" y="2636373"/>
                </a:moveTo>
                <a:lnTo>
                  <a:pt x="2709679" y="2636373"/>
                </a:lnTo>
                <a:lnTo>
                  <a:pt x="2419612" y="1577913"/>
                </a:lnTo>
                <a:lnTo>
                  <a:pt x="2441878" y="1577913"/>
                </a:lnTo>
                <a:lnTo>
                  <a:pt x="2729901" y="2628939"/>
                </a:lnTo>
                <a:lnTo>
                  <a:pt x="2756412" y="2628939"/>
                </a:lnTo>
                <a:lnTo>
                  <a:pt x="2751017" y="2636373"/>
                </a:lnTo>
                <a:close/>
              </a:path>
              <a:path w="3893819" h="3406140">
                <a:moveTo>
                  <a:pt x="88160" y="2483492"/>
                </a:moveTo>
                <a:lnTo>
                  <a:pt x="66675" y="2483492"/>
                </a:lnTo>
                <a:lnTo>
                  <a:pt x="52350" y="1637755"/>
                </a:lnTo>
                <a:lnTo>
                  <a:pt x="73819" y="1637755"/>
                </a:lnTo>
                <a:lnTo>
                  <a:pt x="88160" y="2483492"/>
                </a:lnTo>
                <a:close/>
              </a:path>
              <a:path w="3893819" h="3406140">
                <a:moveTo>
                  <a:pt x="3893331" y="1840957"/>
                </a:moveTo>
                <a:lnTo>
                  <a:pt x="3458714" y="1678924"/>
                </a:lnTo>
                <a:lnTo>
                  <a:pt x="3520262" y="1678924"/>
                </a:lnTo>
                <a:lnTo>
                  <a:pt x="3893331" y="1818012"/>
                </a:lnTo>
                <a:lnTo>
                  <a:pt x="3893331" y="1840957"/>
                </a:lnTo>
                <a:close/>
              </a:path>
              <a:path w="3893819" h="3406140">
                <a:moveTo>
                  <a:pt x="3769450" y="2844133"/>
                </a:moveTo>
                <a:lnTo>
                  <a:pt x="3657103" y="2844133"/>
                </a:lnTo>
                <a:lnTo>
                  <a:pt x="3438727" y="1688637"/>
                </a:lnTo>
                <a:lnTo>
                  <a:pt x="3460549" y="1688637"/>
                </a:lnTo>
                <a:lnTo>
                  <a:pt x="3674602" y="2821314"/>
                </a:lnTo>
                <a:lnTo>
                  <a:pt x="3697930" y="2821314"/>
                </a:lnTo>
                <a:lnTo>
                  <a:pt x="3688991" y="2842350"/>
                </a:lnTo>
                <a:lnTo>
                  <a:pt x="3776490" y="2842350"/>
                </a:lnTo>
                <a:lnTo>
                  <a:pt x="3769450" y="2844133"/>
                </a:lnTo>
                <a:close/>
              </a:path>
              <a:path w="3893819" h="3406140">
                <a:moveTo>
                  <a:pt x="773530" y="2838826"/>
                </a:moveTo>
                <a:lnTo>
                  <a:pt x="739666" y="2838826"/>
                </a:lnTo>
                <a:lnTo>
                  <a:pt x="1486899" y="2225817"/>
                </a:lnTo>
                <a:lnTo>
                  <a:pt x="481123" y="1731095"/>
                </a:lnTo>
                <a:lnTo>
                  <a:pt x="529737" y="1731095"/>
                </a:lnTo>
                <a:lnTo>
                  <a:pt x="1495885" y="2206307"/>
                </a:lnTo>
                <a:lnTo>
                  <a:pt x="1548827" y="2206307"/>
                </a:lnTo>
                <a:lnTo>
                  <a:pt x="1529532" y="2220230"/>
                </a:lnTo>
                <a:lnTo>
                  <a:pt x="1585228" y="2239870"/>
                </a:lnTo>
                <a:lnTo>
                  <a:pt x="1520568" y="2239870"/>
                </a:lnTo>
                <a:lnTo>
                  <a:pt x="1521222" y="2243372"/>
                </a:lnTo>
                <a:lnTo>
                  <a:pt x="1499402" y="2243372"/>
                </a:lnTo>
                <a:lnTo>
                  <a:pt x="773530" y="2838826"/>
                </a:lnTo>
                <a:close/>
              </a:path>
              <a:path w="3893819" h="3406140">
                <a:moveTo>
                  <a:pt x="770073" y="2841662"/>
                </a:moveTo>
                <a:lnTo>
                  <a:pt x="718285" y="2841662"/>
                </a:lnTo>
                <a:lnTo>
                  <a:pt x="462638" y="1746244"/>
                </a:lnTo>
                <a:lnTo>
                  <a:pt x="484659" y="1746244"/>
                </a:lnTo>
                <a:lnTo>
                  <a:pt x="739666" y="2838826"/>
                </a:lnTo>
                <a:lnTo>
                  <a:pt x="773530" y="2838826"/>
                </a:lnTo>
                <a:lnTo>
                  <a:pt x="770073" y="2841662"/>
                </a:lnTo>
                <a:close/>
              </a:path>
              <a:path w="3893819" h="3406140">
                <a:moveTo>
                  <a:pt x="1771882" y="3398310"/>
                </a:moveTo>
                <a:lnTo>
                  <a:pt x="1736649" y="3398310"/>
                </a:lnTo>
                <a:lnTo>
                  <a:pt x="2703202" y="2656893"/>
                </a:lnTo>
                <a:lnTo>
                  <a:pt x="1520568" y="2239870"/>
                </a:lnTo>
                <a:lnTo>
                  <a:pt x="1585228" y="2239870"/>
                </a:lnTo>
                <a:lnTo>
                  <a:pt x="2709679" y="2636373"/>
                </a:lnTo>
                <a:lnTo>
                  <a:pt x="2751017" y="2636373"/>
                </a:lnTo>
                <a:lnTo>
                  <a:pt x="2743798" y="2646322"/>
                </a:lnTo>
                <a:lnTo>
                  <a:pt x="2838640" y="2666864"/>
                </a:lnTo>
                <a:lnTo>
                  <a:pt x="2737171" y="2666864"/>
                </a:lnTo>
                <a:lnTo>
                  <a:pt x="2737673" y="2673997"/>
                </a:lnTo>
                <a:lnTo>
                  <a:pt x="2716155" y="2673997"/>
                </a:lnTo>
                <a:lnTo>
                  <a:pt x="1771882" y="3398310"/>
                </a:lnTo>
                <a:close/>
              </a:path>
              <a:path w="3893819" h="3406140">
                <a:moveTo>
                  <a:pt x="1736377" y="3396849"/>
                </a:moveTo>
                <a:lnTo>
                  <a:pt x="1714539" y="3396849"/>
                </a:lnTo>
                <a:lnTo>
                  <a:pt x="1499402" y="2243372"/>
                </a:lnTo>
                <a:lnTo>
                  <a:pt x="1521222" y="2243372"/>
                </a:lnTo>
                <a:lnTo>
                  <a:pt x="1736377" y="3396849"/>
                </a:lnTo>
                <a:close/>
              </a:path>
              <a:path w="3893819" h="3406140">
                <a:moveTo>
                  <a:pt x="3697930" y="2821314"/>
                </a:moveTo>
                <a:lnTo>
                  <a:pt x="3674602" y="2821314"/>
                </a:lnTo>
                <a:lnTo>
                  <a:pt x="3893331" y="2306544"/>
                </a:lnTo>
                <a:lnTo>
                  <a:pt x="3893331" y="2361439"/>
                </a:lnTo>
                <a:lnTo>
                  <a:pt x="3697930" y="2821314"/>
                </a:lnTo>
                <a:close/>
              </a:path>
              <a:path w="3893819" h="3406140">
                <a:moveTo>
                  <a:pt x="817341" y="3405835"/>
                </a:moveTo>
                <a:lnTo>
                  <a:pt x="795706" y="3405835"/>
                </a:lnTo>
                <a:lnTo>
                  <a:pt x="723389" y="2866093"/>
                </a:lnTo>
                <a:lnTo>
                  <a:pt x="109008" y="2656313"/>
                </a:lnTo>
                <a:lnTo>
                  <a:pt x="175491" y="2656313"/>
                </a:lnTo>
                <a:lnTo>
                  <a:pt x="718285" y="2841662"/>
                </a:lnTo>
                <a:lnTo>
                  <a:pt x="770073" y="2841662"/>
                </a:lnTo>
                <a:lnTo>
                  <a:pt x="752104" y="2856402"/>
                </a:lnTo>
                <a:lnTo>
                  <a:pt x="790522" y="2877975"/>
                </a:lnTo>
                <a:lnTo>
                  <a:pt x="746635" y="2877975"/>
                </a:lnTo>
                <a:lnTo>
                  <a:pt x="817341" y="3405835"/>
                </a:lnTo>
                <a:close/>
              </a:path>
              <a:path w="3893819" h="3406140">
                <a:moveTo>
                  <a:pt x="3013191" y="3405835"/>
                </a:moveTo>
                <a:lnTo>
                  <a:pt x="2979141" y="3405835"/>
                </a:lnTo>
                <a:lnTo>
                  <a:pt x="3646552" y="2863837"/>
                </a:lnTo>
                <a:lnTo>
                  <a:pt x="2737171" y="2666864"/>
                </a:lnTo>
                <a:lnTo>
                  <a:pt x="2838640" y="2666864"/>
                </a:lnTo>
                <a:lnTo>
                  <a:pt x="3657103" y="2844133"/>
                </a:lnTo>
                <a:lnTo>
                  <a:pt x="3769450" y="2844133"/>
                </a:lnTo>
                <a:lnTo>
                  <a:pt x="3678355" y="2867210"/>
                </a:lnTo>
                <a:lnTo>
                  <a:pt x="3666395" y="2894392"/>
                </a:lnTo>
                <a:lnTo>
                  <a:pt x="3642949" y="2894392"/>
                </a:lnTo>
                <a:lnTo>
                  <a:pt x="3013191" y="3405835"/>
                </a:lnTo>
                <a:close/>
              </a:path>
              <a:path w="3893819" h="3406140">
                <a:moveTo>
                  <a:pt x="2789121" y="3405835"/>
                </a:moveTo>
                <a:lnTo>
                  <a:pt x="2767615" y="3405835"/>
                </a:lnTo>
                <a:lnTo>
                  <a:pt x="2716155" y="2673997"/>
                </a:lnTo>
                <a:lnTo>
                  <a:pt x="2737673" y="2673997"/>
                </a:lnTo>
                <a:lnTo>
                  <a:pt x="2789121" y="3405835"/>
                </a:lnTo>
                <a:close/>
              </a:path>
              <a:path w="3893819" h="3406140">
                <a:moveTo>
                  <a:pt x="661677" y="3405835"/>
                </a:moveTo>
                <a:lnTo>
                  <a:pt x="634999" y="3405835"/>
                </a:lnTo>
                <a:lnTo>
                  <a:pt x="154557" y="2754274"/>
                </a:lnTo>
                <a:lnTo>
                  <a:pt x="181240" y="2754274"/>
                </a:lnTo>
                <a:lnTo>
                  <a:pt x="661677" y="3405835"/>
                </a:lnTo>
                <a:close/>
              </a:path>
              <a:path w="3893819" h="3406140">
                <a:moveTo>
                  <a:pt x="3776490" y="2842350"/>
                </a:moveTo>
                <a:lnTo>
                  <a:pt x="3688991" y="2842350"/>
                </a:lnTo>
                <a:lnTo>
                  <a:pt x="3893331" y="2790585"/>
                </a:lnTo>
                <a:lnTo>
                  <a:pt x="3893331" y="2812750"/>
                </a:lnTo>
                <a:lnTo>
                  <a:pt x="3776490" y="2842350"/>
                </a:lnTo>
                <a:close/>
              </a:path>
              <a:path w="3893819" h="3406140">
                <a:moveTo>
                  <a:pt x="1762072" y="3405835"/>
                </a:moveTo>
                <a:lnTo>
                  <a:pt x="1686658" y="3405835"/>
                </a:lnTo>
                <a:lnTo>
                  <a:pt x="746635" y="2877975"/>
                </a:lnTo>
                <a:lnTo>
                  <a:pt x="790522" y="2877975"/>
                </a:lnTo>
                <a:lnTo>
                  <a:pt x="1714539" y="3396849"/>
                </a:lnTo>
                <a:lnTo>
                  <a:pt x="1736377" y="3396849"/>
                </a:lnTo>
                <a:lnTo>
                  <a:pt x="1736649" y="3398310"/>
                </a:lnTo>
                <a:lnTo>
                  <a:pt x="1771882" y="3398310"/>
                </a:lnTo>
                <a:lnTo>
                  <a:pt x="1762072" y="3405835"/>
                </a:lnTo>
                <a:close/>
              </a:path>
              <a:path w="3893819" h="3406140">
                <a:moveTo>
                  <a:pt x="3441361" y="3405835"/>
                </a:moveTo>
                <a:lnTo>
                  <a:pt x="3417924" y="3405835"/>
                </a:lnTo>
                <a:lnTo>
                  <a:pt x="3642949" y="2894392"/>
                </a:lnTo>
                <a:lnTo>
                  <a:pt x="3666395" y="2894392"/>
                </a:lnTo>
                <a:lnTo>
                  <a:pt x="3441361" y="3405835"/>
                </a:lnTo>
                <a:close/>
              </a:path>
              <a:path w="3893819" h="3406140">
                <a:moveTo>
                  <a:pt x="3551524" y="3405835"/>
                </a:moveTo>
                <a:lnTo>
                  <a:pt x="3524672" y="3405835"/>
                </a:lnTo>
                <a:lnTo>
                  <a:pt x="3893331" y="2918623"/>
                </a:lnTo>
                <a:lnTo>
                  <a:pt x="3893331" y="2954101"/>
                </a:lnTo>
                <a:lnTo>
                  <a:pt x="3551524" y="3405835"/>
                </a:lnTo>
                <a:close/>
              </a:path>
            </a:pathLst>
          </a:custGeom>
          <a:solidFill>
            <a:srgbClr val="FFFFFF"/>
          </a:solidFill>
        </p:spPr>
        <p:txBody>
          <a:bodyPr wrap="square" lIns="0" tIns="0" rIns="0" bIns="0" rtlCol="0"/>
          <a:lstStyle/>
          <a:p/>
        </p:txBody>
      </p:sp>
      <p:sp>
        <p:nvSpPr>
          <p:cNvPr id="2" name="object 2"/>
          <p:cNvSpPr/>
          <p:nvPr/>
        </p:nvSpPr>
        <p:spPr>
          <a:xfrm>
            <a:off x="885651" y="1195696"/>
            <a:ext cx="19050" cy="885825"/>
          </a:xfrm>
          <a:custGeom>
            <a:avLst/>
            <a:gdLst/>
            <a:ahLst/>
            <a:cxnLst/>
            <a:rect l="l" t="t" r="r" b="b"/>
            <a:pathLst>
              <a:path w="19050" h="885825">
                <a:moveTo>
                  <a:pt x="19050" y="885825"/>
                </a:moveTo>
                <a:lnTo>
                  <a:pt x="0" y="885825"/>
                </a:lnTo>
                <a:lnTo>
                  <a:pt x="0" y="0"/>
                </a:lnTo>
                <a:lnTo>
                  <a:pt x="19050" y="0"/>
                </a:lnTo>
                <a:lnTo>
                  <a:pt x="19050" y="885825"/>
                </a:lnTo>
                <a:close/>
              </a:path>
            </a:pathLst>
          </a:custGeom>
          <a:solidFill>
            <a:srgbClr val="FFFFFF"/>
          </a:solidFill>
        </p:spPr>
        <p:txBody>
          <a:bodyPr wrap="square" lIns="0" tIns="0" rIns="0" bIns="0" rtlCol="0"/>
          <a:lstStyle/>
          <a:p/>
        </p:txBody>
      </p:sp>
      <p:sp>
        <p:nvSpPr>
          <p:cNvPr id="3" name="object 3"/>
          <p:cNvSpPr txBox="1"/>
          <p:nvPr/>
        </p:nvSpPr>
        <p:spPr>
          <a:xfrm>
            <a:off x="904875" y="2781300"/>
            <a:ext cx="16249015" cy="2881630"/>
          </a:xfrm>
          <a:prstGeom prst="rect">
            <a:avLst/>
          </a:prstGeom>
        </p:spPr>
        <p:txBody>
          <a:bodyPr vert="horz" wrap="square" lIns="0" tIns="12700" rIns="0" bIns="0" rtlCol="0">
            <a:spAutoFit/>
          </a:bodyPr>
          <a:lstStyle/>
          <a:p>
            <a:pPr marL="12700" marR="389255">
              <a:lnSpc>
                <a:spcPct val="115000"/>
              </a:lnSpc>
              <a:spcBef>
                <a:spcPts val="100"/>
              </a:spcBef>
            </a:pPr>
            <a:r>
              <a:rPr sz="3200" spc="-20" dirty="0">
                <a:gradFill>
                  <a:gsLst>
                    <a:gs pos="0">
                      <a:srgbClr val="FECF40"/>
                    </a:gs>
                    <a:gs pos="100000">
                      <a:srgbClr val="846C21"/>
                    </a:gs>
                  </a:gsLst>
                  <a:lin scaled="0"/>
                </a:gradFill>
                <a:latin typeface="Arial" panose="020B0604020202020204"/>
                <a:cs typeface="Arial" panose="020B0604020202020204"/>
              </a:rPr>
              <a:t>Convolutional Layer</a:t>
            </a:r>
            <a:r>
              <a:rPr lang="en-IN" sz="3200" spc="-20" dirty="0">
                <a:solidFill>
                  <a:srgbClr val="FFFFFF"/>
                </a:solidFill>
                <a:latin typeface="Arial" panose="020B0604020202020204"/>
                <a:cs typeface="Arial" panose="020B0604020202020204"/>
              </a:rPr>
              <a:t>-Apply filters to extract features.</a:t>
            </a:r>
            <a:r>
              <a:rPr sz="3200" spc="-20" dirty="0">
                <a:solidFill>
                  <a:srgbClr val="FFFFFF"/>
                </a:solidFill>
                <a:latin typeface="Arial" panose="020B0604020202020204"/>
                <a:cs typeface="Arial" panose="020B0604020202020204"/>
              </a:rPr>
              <a:t>Filters are composed of small kernels learned</a:t>
            </a:r>
            <a:r>
              <a:rPr lang="en-IN" sz="3200" spc="-20" dirty="0">
                <a:solidFill>
                  <a:srgbClr val="FFFFFF"/>
                </a:solidFill>
                <a:latin typeface="Arial" panose="020B0604020202020204"/>
                <a:cs typeface="Arial" panose="020B0604020202020204"/>
              </a:rPr>
              <a:t>.</a:t>
            </a:r>
            <a:endParaRPr sz="3200" spc="-20" dirty="0">
              <a:solidFill>
                <a:srgbClr val="FFFFFF"/>
              </a:solidFill>
              <a:latin typeface="Arial" panose="020B0604020202020204"/>
              <a:cs typeface="Arial" panose="020B0604020202020204"/>
            </a:endParaRPr>
          </a:p>
          <a:p>
            <a:pPr marL="12700" marR="389255">
              <a:lnSpc>
                <a:spcPct val="115000"/>
              </a:lnSpc>
              <a:spcBef>
                <a:spcPts val="100"/>
              </a:spcBef>
            </a:pPr>
            <a:r>
              <a:rPr sz="3200" spc="-20" dirty="0">
                <a:gradFill>
                  <a:gsLst>
                    <a:gs pos="0">
                      <a:srgbClr val="FECF40"/>
                    </a:gs>
                    <a:gs pos="100000">
                      <a:srgbClr val="846C21"/>
                    </a:gs>
                  </a:gsLst>
                  <a:lin scaled="0"/>
                </a:gradFill>
                <a:latin typeface="Arial" panose="020B0604020202020204"/>
                <a:cs typeface="Arial" panose="020B0604020202020204"/>
              </a:rPr>
              <a:t>Pooling layer</a:t>
            </a:r>
            <a:r>
              <a:rPr lang="en-IN" sz="3200" spc="-20" dirty="0">
                <a:solidFill>
                  <a:srgbClr val="FFFFFF"/>
                </a:solidFill>
                <a:latin typeface="Arial" panose="020B0604020202020204"/>
                <a:cs typeface="Arial" panose="020B0604020202020204"/>
              </a:rPr>
              <a:t>-Reduce </a:t>
            </a:r>
            <a:r>
              <a:rPr sz="3200" spc="-20" dirty="0">
                <a:solidFill>
                  <a:srgbClr val="FFFFFF"/>
                </a:solidFill>
                <a:latin typeface="Arial" panose="020B0604020202020204"/>
                <a:cs typeface="Arial" panose="020B0604020202020204"/>
              </a:rPr>
              <a:t>dimensionality</a:t>
            </a:r>
            <a:r>
              <a:rPr lang="en-IN" sz="3200" spc="-20" dirty="0">
                <a:solidFill>
                  <a:srgbClr val="FFFFFF"/>
                </a:solidFill>
                <a:latin typeface="Arial" panose="020B0604020202020204"/>
                <a:cs typeface="Arial" panose="020B0604020202020204"/>
              </a:rPr>
              <a:t>.</a:t>
            </a:r>
            <a:endParaRPr sz="3200" spc="-20" dirty="0">
              <a:solidFill>
                <a:srgbClr val="FFFFFF"/>
              </a:solidFill>
              <a:latin typeface="Arial" panose="020B0604020202020204"/>
              <a:cs typeface="Arial" panose="020B0604020202020204"/>
            </a:endParaRPr>
          </a:p>
          <a:p>
            <a:pPr marL="12700" marR="389255">
              <a:lnSpc>
                <a:spcPct val="115000"/>
              </a:lnSpc>
              <a:spcBef>
                <a:spcPts val="100"/>
              </a:spcBef>
            </a:pPr>
            <a:r>
              <a:rPr sz="3200" spc="-20" dirty="0">
                <a:gradFill>
                  <a:gsLst>
                    <a:gs pos="0">
                      <a:srgbClr val="FECF40"/>
                    </a:gs>
                    <a:gs pos="100000">
                      <a:srgbClr val="846C21"/>
                    </a:gs>
                  </a:gsLst>
                  <a:lin scaled="0"/>
                </a:gradFill>
                <a:latin typeface="Arial" panose="020B0604020202020204"/>
                <a:cs typeface="Arial" panose="020B0604020202020204"/>
              </a:rPr>
              <a:t>Fully-connected (FC)</a:t>
            </a:r>
            <a:r>
              <a:rPr lang="en-IN" sz="3200" spc="-20" dirty="0">
                <a:gradFill>
                  <a:gsLst>
                    <a:gs pos="0">
                      <a:srgbClr val="FECF40"/>
                    </a:gs>
                    <a:gs pos="100000">
                      <a:srgbClr val="846C21"/>
                    </a:gs>
                  </a:gsLst>
                  <a:lin scaled="0"/>
                </a:gradFill>
                <a:latin typeface="Arial" panose="020B0604020202020204"/>
                <a:cs typeface="Arial" panose="020B0604020202020204"/>
              </a:rPr>
              <a:t> </a:t>
            </a:r>
            <a:r>
              <a:rPr sz="3200" spc="-20" dirty="0">
                <a:gradFill>
                  <a:gsLst>
                    <a:gs pos="0">
                      <a:srgbClr val="FECF40"/>
                    </a:gs>
                    <a:gs pos="100000">
                      <a:srgbClr val="846C21"/>
                    </a:gs>
                  </a:gsLst>
                  <a:lin scaled="0"/>
                </a:gradFill>
                <a:latin typeface="Arial" panose="020B0604020202020204"/>
                <a:cs typeface="Arial" panose="020B0604020202020204"/>
                <a:sym typeface="+mn-ea"/>
              </a:rPr>
              <a:t>layer</a:t>
            </a:r>
            <a:r>
              <a:rPr lang="en-IN" sz="3200" spc="-20" dirty="0">
                <a:gradFill>
                  <a:gsLst>
                    <a:gs pos="0">
                      <a:srgbClr val="FECF40"/>
                    </a:gs>
                    <a:gs pos="100000">
                      <a:srgbClr val="846C21"/>
                    </a:gs>
                  </a:gsLst>
                  <a:lin scaled="0"/>
                </a:gradFill>
                <a:latin typeface="Arial" panose="020B0604020202020204"/>
                <a:cs typeface="Arial" panose="020B0604020202020204"/>
                <a:sym typeface="+mn-ea"/>
              </a:rPr>
              <a:t>-</a:t>
            </a:r>
            <a:r>
              <a:rPr lang="en-IN" sz="3200" spc="-20" dirty="0">
                <a:solidFill>
                  <a:schemeClr val="bg1"/>
                </a:solidFill>
                <a:latin typeface="Arial" panose="020B0604020202020204"/>
                <a:cs typeface="Arial" panose="020B0604020202020204"/>
                <a:sym typeface="+mn-ea"/>
              </a:rPr>
              <a:t>Aggregate </a:t>
            </a:r>
            <a:r>
              <a:rPr lang="en-IN" sz="3200" spc="-20" dirty="0">
                <a:solidFill>
                  <a:schemeClr val="bg1"/>
                </a:solidFill>
                <a:latin typeface="Arial" panose="020B0604020202020204"/>
                <a:cs typeface="Arial" panose="020B0604020202020204"/>
              </a:rPr>
              <a:t>information from final feature mapsGenerate final</a:t>
            </a:r>
            <a:endParaRPr lang="en-IN" sz="3200" spc="-20" dirty="0">
              <a:solidFill>
                <a:schemeClr val="bg1"/>
              </a:solidFill>
              <a:latin typeface="Arial" panose="020B0604020202020204"/>
              <a:cs typeface="Arial" panose="020B0604020202020204"/>
            </a:endParaRPr>
          </a:p>
          <a:p>
            <a:pPr marL="12700" marR="389255">
              <a:lnSpc>
                <a:spcPct val="115000"/>
              </a:lnSpc>
              <a:spcBef>
                <a:spcPts val="100"/>
              </a:spcBef>
            </a:pPr>
            <a:r>
              <a:rPr lang="en-IN" sz="3200" spc="-20" dirty="0">
                <a:solidFill>
                  <a:schemeClr val="bg1"/>
                </a:solidFill>
                <a:latin typeface="Arial" panose="020B0604020202020204"/>
                <a:cs typeface="Arial" panose="020B0604020202020204"/>
              </a:rPr>
              <a:t>classification.</a:t>
            </a:r>
            <a:endParaRPr lang="en-IN" sz="3200" spc="-20" dirty="0">
              <a:solidFill>
                <a:schemeClr val="bg1"/>
              </a:solidFill>
              <a:latin typeface="Arial" panose="020B0604020202020204"/>
              <a:cs typeface="Arial" panose="020B0604020202020204"/>
            </a:endParaRPr>
          </a:p>
        </p:txBody>
      </p:sp>
      <p:sp>
        <p:nvSpPr>
          <p:cNvPr id="8" name="object 8"/>
          <p:cNvSpPr txBox="1">
            <a:spLocks noGrp="1"/>
          </p:cNvSpPr>
          <p:nvPr>
            <p:ph type="title"/>
          </p:nvPr>
        </p:nvSpPr>
        <p:spPr>
          <a:xfrm>
            <a:off x="1016000" y="1012892"/>
            <a:ext cx="7967980" cy="1243330"/>
          </a:xfrm>
          <a:prstGeom prst="rect">
            <a:avLst/>
          </a:prstGeom>
        </p:spPr>
        <p:txBody>
          <a:bodyPr vert="horz" wrap="square" lIns="0" tIns="12700" rIns="0" bIns="0" rtlCol="0">
            <a:spAutoFit/>
          </a:bodyPr>
          <a:lstStyle/>
          <a:p>
            <a:pPr marL="12700">
              <a:lnSpc>
                <a:spcPct val="100000"/>
              </a:lnSpc>
              <a:spcBef>
                <a:spcPts val="100"/>
              </a:spcBef>
            </a:pPr>
            <a:r>
              <a:rPr lang="en-IN" sz="8000" spc="-55" dirty="0"/>
              <a:t>Layers in CNN</a:t>
            </a:r>
            <a:endParaRPr sz="8000"/>
          </a:p>
        </p:txBody>
      </p:sp>
      <p:sp>
        <p:nvSpPr>
          <p:cNvPr id="9" name="object 9"/>
          <p:cNvSpPr txBox="1"/>
          <p:nvPr/>
        </p:nvSpPr>
        <p:spPr>
          <a:xfrm>
            <a:off x="1016148" y="722668"/>
            <a:ext cx="1509395" cy="314960"/>
          </a:xfrm>
          <a:prstGeom prst="rect">
            <a:avLst/>
          </a:prstGeom>
        </p:spPr>
        <p:txBody>
          <a:bodyPr vert="horz" wrap="square" lIns="0" tIns="12700" rIns="0" bIns="0" rtlCol="0">
            <a:spAutoFit/>
          </a:bodyPr>
          <a:lstStyle/>
          <a:p>
            <a:pPr marL="12700">
              <a:lnSpc>
                <a:spcPct val="100000"/>
              </a:lnSpc>
              <a:spcBef>
                <a:spcPts val="100"/>
              </a:spcBef>
            </a:pPr>
            <a:r>
              <a:rPr sz="1900" spc="95" dirty="0">
                <a:solidFill>
                  <a:srgbClr val="FFFFFF"/>
                </a:solidFill>
                <a:latin typeface="Verdana" panose="020B0604030504040204"/>
                <a:cs typeface="Verdana" panose="020B0604030504040204"/>
              </a:rPr>
              <a:t>A</a:t>
            </a:r>
            <a:r>
              <a:rPr sz="1900" spc="-50" dirty="0">
                <a:solidFill>
                  <a:srgbClr val="FFFFFF"/>
                </a:solidFill>
                <a:latin typeface="Verdana" panose="020B0604030504040204"/>
                <a:cs typeface="Verdana" panose="020B0604030504040204"/>
              </a:rPr>
              <a:t>L</a:t>
            </a:r>
            <a:r>
              <a:rPr sz="1900" spc="-60" dirty="0">
                <a:solidFill>
                  <a:srgbClr val="FFFFFF"/>
                </a:solidFill>
                <a:latin typeface="Verdana" panose="020B0604030504040204"/>
                <a:cs typeface="Verdana" panose="020B0604030504040204"/>
              </a:rPr>
              <a:t>G</a:t>
            </a:r>
            <a:r>
              <a:rPr sz="1900" spc="35" dirty="0">
                <a:solidFill>
                  <a:srgbClr val="FFFFFF"/>
                </a:solidFill>
                <a:latin typeface="Verdana" panose="020B0604030504040204"/>
                <a:cs typeface="Verdana" panose="020B0604030504040204"/>
              </a:rPr>
              <a:t>O</a:t>
            </a:r>
            <a:r>
              <a:rPr sz="1900" spc="45" dirty="0">
                <a:solidFill>
                  <a:srgbClr val="FFFFFF"/>
                </a:solidFill>
                <a:latin typeface="Verdana" panose="020B0604030504040204"/>
                <a:cs typeface="Verdana" panose="020B0604030504040204"/>
              </a:rPr>
              <a:t>R</a:t>
            </a:r>
            <a:r>
              <a:rPr sz="1900" spc="-229" dirty="0">
                <a:solidFill>
                  <a:srgbClr val="FFFFFF"/>
                </a:solidFill>
                <a:latin typeface="Verdana" panose="020B0604030504040204"/>
                <a:cs typeface="Verdana" panose="020B0604030504040204"/>
              </a:rPr>
              <a:t>I</a:t>
            </a:r>
            <a:r>
              <a:rPr sz="1900" spc="-80" dirty="0">
                <a:solidFill>
                  <a:srgbClr val="FFFFFF"/>
                </a:solidFill>
                <a:latin typeface="Verdana" panose="020B0604030504040204"/>
                <a:cs typeface="Verdana" panose="020B0604030504040204"/>
              </a:rPr>
              <a:t>T</a:t>
            </a:r>
            <a:r>
              <a:rPr sz="1900" spc="70" dirty="0">
                <a:solidFill>
                  <a:srgbClr val="FFFFFF"/>
                </a:solidFill>
                <a:latin typeface="Verdana" panose="020B0604030504040204"/>
                <a:cs typeface="Verdana" panose="020B0604030504040204"/>
              </a:rPr>
              <a:t>H</a:t>
            </a:r>
            <a:r>
              <a:rPr sz="1900" spc="155" dirty="0">
                <a:solidFill>
                  <a:srgbClr val="FFFFFF"/>
                </a:solidFill>
                <a:latin typeface="Verdana" panose="020B0604030504040204"/>
                <a:cs typeface="Verdana" panose="020B0604030504040204"/>
              </a:rPr>
              <a:t>M</a:t>
            </a:r>
            <a:endParaRPr sz="1900">
              <a:latin typeface="Verdana" panose="020B0604030504040204"/>
              <a:cs typeface="Verdana" panose="020B0604030504040204"/>
            </a:endParaRPr>
          </a:p>
        </p:txBody>
      </p:sp>
      <p:pic>
        <p:nvPicPr>
          <p:cNvPr id="10" name="Picture 9"/>
          <p:cNvPicPr>
            <a:picLocks noChangeAspect="1"/>
          </p:cNvPicPr>
          <p:nvPr/>
        </p:nvPicPr>
        <p:blipFill>
          <a:blip r:embed="rId1"/>
          <a:srcRect t="7155" r="6630"/>
          <a:stretch>
            <a:fillRect/>
          </a:stretch>
        </p:blipFill>
        <p:spPr>
          <a:xfrm>
            <a:off x="2098675" y="5981700"/>
            <a:ext cx="14763115" cy="35858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9043123"/>
            <a:ext cx="3190875" cy="219075"/>
          </a:xfrm>
          <a:custGeom>
            <a:avLst/>
            <a:gdLst/>
            <a:ahLst/>
            <a:cxnLst/>
            <a:rect l="l" t="t" r="r" b="b"/>
            <a:pathLst>
              <a:path w="3190875" h="219075">
                <a:moveTo>
                  <a:pt x="3190875" y="97256"/>
                </a:moveTo>
                <a:lnTo>
                  <a:pt x="457200" y="97256"/>
                </a:lnTo>
                <a:lnTo>
                  <a:pt x="457200" y="0"/>
                </a:lnTo>
                <a:lnTo>
                  <a:pt x="0" y="0"/>
                </a:lnTo>
                <a:lnTo>
                  <a:pt x="0" y="97256"/>
                </a:lnTo>
                <a:lnTo>
                  <a:pt x="0" y="116306"/>
                </a:lnTo>
                <a:lnTo>
                  <a:pt x="0" y="219075"/>
                </a:lnTo>
                <a:lnTo>
                  <a:pt x="457200" y="219075"/>
                </a:lnTo>
                <a:lnTo>
                  <a:pt x="457200" y="116306"/>
                </a:lnTo>
                <a:lnTo>
                  <a:pt x="3190875" y="116306"/>
                </a:lnTo>
                <a:lnTo>
                  <a:pt x="3190875" y="97256"/>
                </a:lnTo>
                <a:close/>
              </a:path>
            </a:pathLst>
          </a:custGeom>
          <a:solidFill>
            <a:srgbClr val="FFFFFF"/>
          </a:solidFill>
        </p:spPr>
        <p:txBody>
          <a:bodyPr wrap="square" lIns="0" tIns="0" rIns="0" bIns="0" rtlCol="0"/>
          <a:lstStyle/>
          <a:p/>
        </p:txBody>
      </p:sp>
      <p:sp>
        <p:nvSpPr>
          <p:cNvPr id="3" name="object 3"/>
          <p:cNvSpPr/>
          <p:nvPr/>
        </p:nvSpPr>
        <p:spPr>
          <a:xfrm>
            <a:off x="5374741" y="9043123"/>
            <a:ext cx="3190875" cy="219075"/>
          </a:xfrm>
          <a:custGeom>
            <a:avLst/>
            <a:gdLst/>
            <a:ahLst/>
            <a:cxnLst/>
            <a:rect l="l" t="t" r="r" b="b"/>
            <a:pathLst>
              <a:path w="3190875" h="219075">
                <a:moveTo>
                  <a:pt x="3190875" y="97256"/>
                </a:moveTo>
                <a:lnTo>
                  <a:pt x="457200" y="97256"/>
                </a:lnTo>
                <a:lnTo>
                  <a:pt x="457200" y="0"/>
                </a:lnTo>
                <a:lnTo>
                  <a:pt x="0" y="0"/>
                </a:lnTo>
                <a:lnTo>
                  <a:pt x="0" y="97256"/>
                </a:lnTo>
                <a:lnTo>
                  <a:pt x="0" y="116306"/>
                </a:lnTo>
                <a:lnTo>
                  <a:pt x="0" y="219075"/>
                </a:lnTo>
                <a:lnTo>
                  <a:pt x="457200" y="219075"/>
                </a:lnTo>
                <a:lnTo>
                  <a:pt x="457200" y="116306"/>
                </a:lnTo>
                <a:lnTo>
                  <a:pt x="3190875" y="116306"/>
                </a:lnTo>
                <a:lnTo>
                  <a:pt x="3190875" y="97256"/>
                </a:lnTo>
                <a:close/>
              </a:path>
            </a:pathLst>
          </a:custGeom>
          <a:solidFill>
            <a:srgbClr val="FFFFFF"/>
          </a:solidFill>
        </p:spPr>
        <p:txBody>
          <a:bodyPr wrap="square" lIns="0" tIns="0" rIns="0" bIns="0" rtlCol="0"/>
          <a:lstStyle/>
          <a:p/>
        </p:txBody>
      </p:sp>
      <p:sp>
        <p:nvSpPr>
          <p:cNvPr id="4" name="object 4"/>
          <p:cNvSpPr/>
          <p:nvPr/>
        </p:nvSpPr>
        <p:spPr>
          <a:xfrm>
            <a:off x="9720796" y="9043123"/>
            <a:ext cx="3190875" cy="219075"/>
          </a:xfrm>
          <a:custGeom>
            <a:avLst/>
            <a:gdLst/>
            <a:ahLst/>
            <a:cxnLst/>
            <a:rect l="l" t="t" r="r" b="b"/>
            <a:pathLst>
              <a:path w="3190875" h="219075">
                <a:moveTo>
                  <a:pt x="3190875" y="97256"/>
                </a:moveTo>
                <a:lnTo>
                  <a:pt x="457200" y="97256"/>
                </a:lnTo>
                <a:lnTo>
                  <a:pt x="457200" y="0"/>
                </a:lnTo>
                <a:lnTo>
                  <a:pt x="0" y="0"/>
                </a:lnTo>
                <a:lnTo>
                  <a:pt x="0" y="97256"/>
                </a:lnTo>
                <a:lnTo>
                  <a:pt x="0" y="116306"/>
                </a:lnTo>
                <a:lnTo>
                  <a:pt x="0" y="219075"/>
                </a:lnTo>
                <a:lnTo>
                  <a:pt x="457200" y="219075"/>
                </a:lnTo>
                <a:lnTo>
                  <a:pt x="457200" y="116306"/>
                </a:lnTo>
                <a:lnTo>
                  <a:pt x="3190875" y="116306"/>
                </a:lnTo>
                <a:lnTo>
                  <a:pt x="3190875" y="97256"/>
                </a:lnTo>
                <a:close/>
              </a:path>
            </a:pathLst>
          </a:custGeom>
          <a:solidFill>
            <a:srgbClr val="FFFFFF"/>
          </a:solidFill>
        </p:spPr>
        <p:txBody>
          <a:bodyPr wrap="square" lIns="0" tIns="0" rIns="0" bIns="0" rtlCol="0"/>
          <a:lstStyle/>
          <a:p/>
        </p:txBody>
      </p:sp>
      <p:sp>
        <p:nvSpPr>
          <p:cNvPr id="5" name="object 5"/>
          <p:cNvSpPr/>
          <p:nvPr/>
        </p:nvSpPr>
        <p:spPr>
          <a:xfrm>
            <a:off x="14066851" y="9043123"/>
            <a:ext cx="3190875" cy="219075"/>
          </a:xfrm>
          <a:custGeom>
            <a:avLst/>
            <a:gdLst/>
            <a:ahLst/>
            <a:cxnLst/>
            <a:rect l="l" t="t" r="r" b="b"/>
            <a:pathLst>
              <a:path w="3190875" h="219075">
                <a:moveTo>
                  <a:pt x="3190875" y="97256"/>
                </a:moveTo>
                <a:lnTo>
                  <a:pt x="457200" y="97256"/>
                </a:lnTo>
                <a:lnTo>
                  <a:pt x="457200" y="0"/>
                </a:lnTo>
                <a:lnTo>
                  <a:pt x="0" y="0"/>
                </a:lnTo>
                <a:lnTo>
                  <a:pt x="0" y="97256"/>
                </a:lnTo>
                <a:lnTo>
                  <a:pt x="0" y="116306"/>
                </a:lnTo>
                <a:lnTo>
                  <a:pt x="0" y="219075"/>
                </a:lnTo>
                <a:lnTo>
                  <a:pt x="457200" y="219075"/>
                </a:lnTo>
                <a:lnTo>
                  <a:pt x="457200" y="116306"/>
                </a:lnTo>
                <a:lnTo>
                  <a:pt x="3190875" y="116306"/>
                </a:lnTo>
                <a:lnTo>
                  <a:pt x="3190875" y="97256"/>
                </a:lnTo>
                <a:close/>
              </a:path>
            </a:pathLst>
          </a:custGeom>
          <a:solidFill>
            <a:srgbClr val="FFFFFF"/>
          </a:solidFill>
        </p:spPr>
        <p:txBody>
          <a:bodyPr wrap="square" lIns="0" tIns="0" rIns="0" bIns="0" rtlCol="0"/>
          <a:lstStyle/>
          <a:p/>
        </p:txBody>
      </p:sp>
      <p:sp>
        <p:nvSpPr>
          <p:cNvPr id="6" name="object 6"/>
          <p:cNvSpPr txBox="1"/>
          <p:nvPr/>
        </p:nvSpPr>
        <p:spPr>
          <a:xfrm>
            <a:off x="661389" y="3326075"/>
            <a:ext cx="1513840" cy="443230"/>
          </a:xfrm>
          <a:prstGeom prst="rect">
            <a:avLst/>
          </a:prstGeom>
        </p:spPr>
        <p:txBody>
          <a:bodyPr vert="horz" wrap="square" lIns="0" tIns="12700" rIns="0" bIns="0" rtlCol="0">
            <a:spAutoFit/>
          </a:bodyPr>
          <a:lstStyle/>
          <a:p>
            <a:pPr marL="12700">
              <a:lnSpc>
                <a:spcPct val="100000"/>
              </a:lnSpc>
              <a:spcBef>
                <a:spcPts val="100"/>
              </a:spcBef>
            </a:pPr>
            <a:r>
              <a:rPr lang="en-IN" sz="2800" b="1" spc="-114" dirty="0">
                <a:solidFill>
                  <a:srgbClr val="FFFFFF"/>
                </a:solidFill>
                <a:latin typeface="Verdana" panose="020B0604030504040204"/>
                <a:cs typeface="Verdana" panose="020B0604030504040204"/>
              </a:rPr>
              <a:t>Pandas</a:t>
            </a:r>
            <a:endParaRPr lang="en-IN" sz="2800" b="1" spc="-114" dirty="0">
              <a:solidFill>
                <a:srgbClr val="FFFFFF"/>
              </a:solidFill>
              <a:latin typeface="Verdana" panose="020B0604030504040204"/>
              <a:cs typeface="Verdana" panose="020B0604030504040204"/>
            </a:endParaRPr>
          </a:p>
        </p:txBody>
      </p:sp>
      <p:sp>
        <p:nvSpPr>
          <p:cNvPr id="7" name="object 7"/>
          <p:cNvSpPr txBox="1"/>
          <p:nvPr/>
        </p:nvSpPr>
        <p:spPr>
          <a:xfrm>
            <a:off x="661389" y="4271507"/>
            <a:ext cx="3814445" cy="2951480"/>
          </a:xfrm>
          <a:prstGeom prst="rect">
            <a:avLst/>
          </a:prstGeom>
        </p:spPr>
        <p:txBody>
          <a:bodyPr vert="horz" wrap="square" lIns="0" tIns="12700" rIns="0" bIns="0" rtlCol="0">
            <a:spAutoFit/>
          </a:bodyPr>
          <a:lstStyle/>
          <a:p>
            <a:pPr marL="12700" marR="5080" algn="just">
              <a:lnSpc>
                <a:spcPct val="115000"/>
              </a:lnSpc>
              <a:spcBef>
                <a:spcPts val="100"/>
              </a:spcBef>
            </a:pPr>
            <a:r>
              <a:rPr lang="en-IN" sz="1800" spc="30" dirty="0">
                <a:solidFill>
                  <a:srgbClr val="FFFFFF"/>
                </a:solidFill>
                <a:latin typeface="Arial" panose="020B0604020202020204"/>
                <a:cs typeface="Arial" panose="020B0604020202020204"/>
              </a:rPr>
              <a:t>Pandas is a library which is used fo data analysis such as Data cleansing</a:t>
            </a:r>
            <a:endParaRPr lang="en-IN" sz="1800" spc="30" dirty="0">
              <a:solidFill>
                <a:srgbClr val="FFFFFF"/>
              </a:solidFill>
              <a:latin typeface="Arial" panose="020B0604020202020204"/>
              <a:cs typeface="Arial" panose="020B0604020202020204"/>
            </a:endParaRPr>
          </a:p>
          <a:p>
            <a:pPr marL="12700" marR="5080" algn="just">
              <a:lnSpc>
                <a:spcPct val="115000"/>
              </a:lnSpc>
              <a:spcBef>
                <a:spcPts val="100"/>
              </a:spcBef>
            </a:pPr>
            <a:r>
              <a:rPr lang="en-IN" sz="1800" spc="30" dirty="0">
                <a:solidFill>
                  <a:srgbClr val="FFFFFF"/>
                </a:solidFill>
                <a:latin typeface="Arial" panose="020B0604020202020204"/>
                <a:cs typeface="Arial" panose="020B0604020202020204"/>
              </a:rPr>
              <a:t>Data fill</a:t>
            </a:r>
            <a:endParaRPr lang="en-IN" sz="1800" spc="30" dirty="0">
              <a:solidFill>
                <a:srgbClr val="FFFFFF"/>
              </a:solidFill>
              <a:latin typeface="Arial" panose="020B0604020202020204"/>
              <a:cs typeface="Arial" panose="020B0604020202020204"/>
            </a:endParaRPr>
          </a:p>
          <a:p>
            <a:pPr marL="12700" marR="5080" algn="just">
              <a:lnSpc>
                <a:spcPct val="115000"/>
              </a:lnSpc>
              <a:spcBef>
                <a:spcPts val="100"/>
              </a:spcBef>
            </a:pPr>
            <a:r>
              <a:rPr lang="en-IN" sz="1800" spc="30" dirty="0">
                <a:solidFill>
                  <a:srgbClr val="FFFFFF"/>
                </a:solidFill>
                <a:latin typeface="Arial" panose="020B0604020202020204"/>
                <a:cs typeface="Arial" panose="020B0604020202020204"/>
              </a:rPr>
              <a:t>Data normalization</a:t>
            </a:r>
            <a:endParaRPr lang="en-IN" sz="1800" spc="30" dirty="0">
              <a:solidFill>
                <a:srgbClr val="FFFFFF"/>
              </a:solidFill>
              <a:latin typeface="Arial" panose="020B0604020202020204"/>
              <a:cs typeface="Arial" panose="020B0604020202020204"/>
            </a:endParaRPr>
          </a:p>
          <a:p>
            <a:pPr marL="12700" marR="5080" algn="just">
              <a:lnSpc>
                <a:spcPct val="115000"/>
              </a:lnSpc>
              <a:spcBef>
                <a:spcPts val="100"/>
              </a:spcBef>
            </a:pPr>
            <a:r>
              <a:rPr lang="en-IN" sz="1800" spc="30" dirty="0">
                <a:solidFill>
                  <a:srgbClr val="FFFFFF"/>
                </a:solidFill>
                <a:latin typeface="Arial" panose="020B0604020202020204"/>
                <a:cs typeface="Arial" panose="020B0604020202020204"/>
              </a:rPr>
              <a:t>Data visualization</a:t>
            </a:r>
            <a:endParaRPr lang="en-IN" sz="1800" spc="30" dirty="0">
              <a:solidFill>
                <a:srgbClr val="FFFFFF"/>
              </a:solidFill>
              <a:latin typeface="Arial" panose="020B0604020202020204"/>
              <a:cs typeface="Arial" panose="020B0604020202020204"/>
            </a:endParaRPr>
          </a:p>
          <a:p>
            <a:pPr marL="12700" marR="5080" algn="just">
              <a:lnSpc>
                <a:spcPct val="115000"/>
              </a:lnSpc>
              <a:spcBef>
                <a:spcPts val="100"/>
              </a:spcBef>
            </a:pPr>
            <a:r>
              <a:rPr lang="en-IN" sz="1800" spc="30" dirty="0">
                <a:solidFill>
                  <a:srgbClr val="FFFFFF"/>
                </a:solidFill>
                <a:latin typeface="Arial" panose="020B0604020202020204"/>
                <a:cs typeface="Arial" panose="020B0604020202020204"/>
              </a:rPr>
              <a:t>Statistical analysis</a:t>
            </a:r>
            <a:endParaRPr lang="en-IN" sz="1800" spc="30" dirty="0">
              <a:solidFill>
                <a:srgbClr val="FFFFFF"/>
              </a:solidFill>
              <a:latin typeface="Arial" panose="020B0604020202020204"/>
              <a:cs typeface="Arial" panose="020B0604020202020204"/>
            </a:endParaRPr>
          </a:p>
          <a:p>
            <a:pPr marL="12700" marR="5080" algn="just">
              <a:lnSpc>
                <a:spcPct val="115000"/>
              </a:lnSpc>
              <a:spcBef>
                <a:spcPts val="100"/>
              </a:spcBef>
            </a:pPr>
            <a:r>
              <a:rPr lang="en-IN" sz="1800" spc="30" dirty="0">
                <a:solidFill>
                  <a:srgbClr val="FFFFFF"/>
                </a:solidFill>
                <a:latin typeface="Arial" panose="020B0604020202020204"/>
                <a:cs typeface="Arial" panose="020B0604020202020204"/>
              </a:rPr>
              <a:t>Data inspection</a:t>
            </a:r>
            <a:endParaRPr lang="en-IN" sz="1800" spc="30" dirty="0">
              <a:solidFill>
                <a:srgbClr val="FFFFFF"/>
              </a:solidFill>
              <a:latin typeface="Arial" panose="020B0604020202020204"/>
              <a:cs typeface="Arial" panose="020B0604020202020204"/>
            </a:endParaRPr>
          </a:p>
          <a:p>
            <a:pPr marL="12700" marR="5080" algn="just">
              <a:lnSpc>
                <a:spcPct val="115000"/>
              </a:lnSpc>
              <a:spcBef>
                <a:spcPts val="100"/>
              </a:spcBef>
            </a:pPr>
            <a:r>
              <a:rPr lang="en-IN" sz="1800" spc="30" dirty="0">
                <a:solidFill>
                  <a:srgbClr val="FFFFFF"/>
                </a:solidFill>
                <a:latin typeface="Arial" panose="020B0604020202020204"/>
                <a:cs typeface="Arial" panose="020B0604020202020204"/>
              </a:rPr>
              <a:t>Loading and saving data</a:t>
            </a:r>
            <a:endParaRPr lang="en-IN" sz="1800" spc="30" dirty="0">
              <a:solidFill>
                <a:srgbClr val="FFFFFF"/>
              </a:solidFill>
              <a:latin typeface="Arial" panose="020B0604020202020204"/>
              <a:cs typeface="Arial" panose="020B0604020202020204"/>
            </a:endParaRPr>
          </a:p>
        </p:txBody>
      </p:sp>
      <p:sp>
        <p:nvSpPr>
          <p:cNvPr id="8" name="object 8"/>
          <p:cNvSpPr txBox="1"/>
          <p:nvPr/>
        </p:nvSpPr>
        <p:spPr>
          <a:xfrm>
            <a:off x="4608007" y="4842851"/>
            <a:ext cx="1357630" cy="452120"/>
          </a:xfrm>
          <a:prstGeom prst="rect">
            <a:avLst/>
          </a:prstGeom>
        </p:spPr>
        <p:txBody>
          <a:bodyPr vert="horz" wrap="square" lIns="0" tIns="12700" rIns="0" bIns="0" rtlCol="0">
            <a:spAutoFit/>
          </a:bodyPr>
          <a:lstStyle/>
          <a:p>
            <a:pPr marL="12700">
              <a:lnSpc>
                <a:spcPct val="100000"/>
              </a:lnSpc>
              <a:spcBef>
                <a:spcPts val="100"/>
              </a:spcBef>
            </a:pPr>
            <a:r>
              <a:rPr sz="2800" b="1" spc="-175" dirty="0">
                <a:solidFill>
                  <a:srgbClr val="FFFFFF"/>
                </a:solidFill>
                <a:latin typeface="Verdana" panose="020B0604030504040204"/>
                <a:cs typeface="Verdana" panose="020B0604030504040204"/>
              </a:rPr>
              <a:t>N</a:t>
            </a:r>
            <a:r>
              <a:rPr sz="2800" b="1" spc="-145" dirty="0">
                <a:solidFill>
                  <a:srgbClr val="FFFFFF"/>
                </a:solidFill>
                <a:latin typeface="Verdana" panose="020B0604030504040204"/>
                <a:cs typeface="Verdana" panose="020B0604030504040204"/>
              </a:rPr>
              <a:t>u</a:t>
            </a:r>
            <a:r>
              <a:rPr sz="2800" b="1" spc="-65" dirty="0">
                <a:solidFill>
                  <a:srgbClr val="FFFFFF"/>
                </a:solidFill>
                <a:latin typeface="Verdana" panose="020B0604030504040204"/>
                <a:cs typeface="Verdana" panose="020B0604030504040204"/>
              </a:rPr>
              <a:t>m</a:t>
            </a:r>
            <a:r>
              <a:rPr sz="2800" b="1" spc="-155" dirty="0">
                <a:solidFill>
                  <a:srgbClr val="FFFFFF"/>
                </a:solidFill>
                <a:latin typeface="Verdana" panose="020B0604030504040204"/>
                <a:cs typeface="Verdana" panose="020B0604030504040204"/>
              </a:rPr>
              <a:t>P</a:t>
            </a:r>
            <a:r>
              <a:rPr sz="2800" b="1" spc="-200" dirty="0">
                <a:solidFill>
                  <a:srgbClr val="FFFFFF"/>
                </a:solidFill>
                <a:latin typeface="Verdana" panose="020B0604030504040204"/>
                <a:cs typeface="Verdana" panose="020B0604030504040204"/>
              </a:rPr>
              <a:t>y</a:t>
            </a:r>
            <a:endParaRPr sz="2800">
              <a:latin typeface="Verdana" panose="020B0604030504040204"/>
              <a:cs typeface="Verdana" panose="020B0604030504040204"/>
            </a:endParaRPr>
          </a:p>
        </p:txBody>
      </p:sp>
      <p:sp>
        <p:nvSpPr>
          <p:cNvPr id="9" name="object 9"/>
          <p:cNvSpPr txBox="1"/>
          <p:nvPr/>
        </p:nvSpPr>
        <p:spPr>
          <a:xfrm>
            <a:off x="4608007" y="5635944"/>
            <a:ext cx="3176905" cy="2854325"/>
          </a:xfrm>
          <a:prstGeom prst="rect">
            <a:avLst/>
          </a:prstGeom>
        </p:spPr>
        <p:txBody>
          <a:bodyPr vert="horz" wrap="square" lIns="0" tIns="12700" rIns="0" bIns="0" rtlCol="0">
            <a:spAutoFit/>
          </a:bodyPr>
          <a:lstStyle/>
          <a:p>
            <a:pPr marL="12700" marR="135890">
              <a:lnSpc>
                <a:spcPct val="115000"/>
              </a:lnSpc>
              <a:spcBef>
                <a:spcPts val="100"/>
              </a:spcBef>
            </a:pPr>
            <a:r>
              <a:rPr sz="1800" dirty="0">
                <a:solidFill>
                  <a:srgbClr val="FFFFFF"/>
                </a:solidFill>
                <a:latin typeface="Arial" panose="020B0604020202020204"/>
                <a:cs typeface="Arial" panose="020B0604020202020204"/>
              </a:rPr>
              <a:t>NumPy </a:t>
            </a:r>
            <a:r>
              <a:rPr sz="1800" spc="15" dirty="0">
                <a:solidFill>
                  <a:srgbClr val="FFFFFF"/>
                </a:solidFill>
                <a:latin typeface="Arial" panose="020B0604020202020204"/>
                <a:cs typeface="Arial" panose="020B0604020202020204"/>
              </a:rPr>
              <a:t>is </a:t>
            </a:r>
            <a:r>
              <a:rPr sz="1800" spc="-30" dirty="0">
                <a:solidFill>
                  <a:srgbClr val="FFFFFF"/>
                </a:solidFill>
                <a:latin typeface="Arial" panose="020B0604020202020204"/>
                <a:cs typeface="Arial" panose="020B0604020202020204"/>
              </a:rPr>
              <a:t>a </a:t>
            </a:r>
            <a:r>
              <a:rPr sz="1800" spc="45" dirty="0">
                <a:solidFill>
                  <a:srgbClr val="FFFFFF"/>
                </a:solidFill>
                <a:latin typeface="Arial" panose="020B0604020202020204"/>
                <a:cs typeface="Arial" panose="020B0604020202020204"/>
              </a:rPr>
              <a:t>library </a:t>
            </a:r>
            <a:r>
              <a:rPr sz="1800" spc="70" dirty="0">
                <a:solidFill>
                  <a:srgbClr val="FFFFFF"/>
                </a:solidFill>
                <a:latin typeface="Arial" panose="020B0604020202020204"/>
                <a:cs typeface="Arial" panose="020B0604020202020204"/>
              </a:rPr>
              <a:t>for </a:t>
            </a:r>
            <a:r>
              <a:rPr sz="1800" spc="80" dirty="0">
                <a:solidFill>
                  <a:srgbClr val="FFFFFF"/>
                </a:solidFill>
                <a:latin typeface="Arial" panose="020B0604020202020204"/>
                <a:cs typeface="Arial" panose="020B0604020202020204"/>
              </a:rPr>
              <a:t>the  </a:t>
            </a:r>
            <a:r>
              <a:rPr sz="1800" spc="40" dirty="0">
                <a:solidFill>
                  <a:srgbClr val="FFFFFF"/>
                </a:solidFill>
                <a:latin typeface="Arial" panose="020B0604020202020204"/>
                <a:cs typeface="Arial" panose="020B0604020202020204"/>
              </a:rPr>
              <a:t>Python </a:t>
            </a:r>
            <a:r>
              <a:rPr sz="1800" spc="45" dirty="0">
                <a:solidFill>
                  <a:srgbClr val="FFFFFF"/>
                </a:solidFill>
                <a:latin typeface="Arial" panose="020B0604020202020204"/>
                <a:cs typeface="Arial" panose="020B0604020202020204"/>
              </a:rPr>
              <a:t>programming  </a:t>
            </a:r>
            <a:r>
              <a:rPr sz="1800" spc="-20" dirty="0">
                <a:solidFill>
                  <a:srgbClr val="FFFFFF"/>
                </a:solidFill>
                <a:latin typeface="Arial" panose="020B0604020202020204"/>
                <a:cs typeface="Arial" panose="020B0604020202020204"/>
              </a:rPr>
              <a:t>language, </a:t>
            </a:r>
            <a:r>
              <a:rPr sz="1800" spc="45" dirty="0">
                <a:solidFill>
                  <a:srgbClr val="FFFFFF"/>
                </a:solidFill>
                <a:latin typeface="Arial" panose="020B0604020202020204"/>
                <a:cs typeface="Arial" panose="020B0604020202020204"/>
              </a:rPr>
              <a:t>adding </a:t>
            </a:r>
            <a:r>
              <a:rPr sz="1800" spc="85" dirty="0">
                <a:solidFill>
                  <a:srgbClr val="FFFFFF"/>
                </a:solidFill>
                <a:latin typeface="Arial" panose="020B0604020202020204"/>
                <a:cs typeface="Arial" panose="020B0604020202020204"/>
              </a:rPr>
              <a:t>support</a:t>
            </a:r>
            <a:r>
              <a:rPr sz="1800" spc="-165" dirty="0">
                <a:solidFill>
                  <a:srgbClr val="FFFFFF"/>
                </a:solidFill>
                <a:latin typeface="Arial" panose="020B0604020202020204"/>
                <a:cs typeface="Arial" panose="020B0604020202020204"/>
              </a:rPr>
              <a:t> </a:t>
            </a:r>
            <a:r>
              <a:rPr sz="1800" spc="70" dirty="0">
                <a:solidFill>
                  <a:srgbClr val="FFFFFF"/>
                </a:solidFill>
                <a:latin typeface="Arial" panose="020B0604020202020204"/>
                <a:cs typeface="Arial" panose="020B0604020202020204"/>
              </a:rPr>
              <a:t>for  </a:t>
            </a:r>
            <a:r>
              <a:rPr sz="1800" spc="-25" dirty="0">
                <a:solidFill>
                  <a:srgbClr val="FFFFFF"/>
                </a:solidFill>
                <a:latin typeface="Arial" panose="020B0604020202020204"/>
                <a:cs typeface="Arial" panose="020B0604020202020204"/>
              </a:rPr>
              <a:t>large, </a:t>
            </a:r>
            <a:r>
              <a:rPr sz="1800" spc="65" dirty="0">
                <a:solidFill>
                  <a:srgbClr val="FFFFFF"/>
                </a:solidFill>
                <a:latin typeface="Arial" panose="020B0604020202020204"/>
                <a:cs typeface="Arial" panose="020B0604020202020204"/>
              </a:rPr>
              <a:t>multi-dimensional  </a:t>
            </a:r>
            <a:r>
              <a:rPr sz="1800" spc="25" dirty="0">
                <a:solidFill>
                  <a:srgbClr val="FFFFFF"/>
                </a:solidFill>
                <a:latin typeface="Arial" panose="020B0604020202020204"/>
                <a:cs typeface="Arial" panose="020B0604020202020204"/>
              </a:rPr>
              <a:t>arrays </a:t>
            </a:r>
            <a:r>
              <a:rPr sz="1800" spc="40" dirty="0">
                <a:solidFill>
                  <a:srgbClr val="FFFFFF"/>
                </a:solidFill>
                <a:latin typeface="Arial" panose="020B0604020202020204"/>
                <a:cs typeface="Arial" panose="020B0604020202020204"/>
              </a:rPr>
              <a:t>and </a:t>
            </a:r>
            <a:r>
              <a:rPr sz="1800" spc="35" dirty="0">
                <a:solidFill>
                  <a:srgbClr val="FFFFFF"/>
                </a:solidFill>
                <a:latin typeface="Arial" panose="020B0604020202020204"/>
                <a:cs typeface="Arial" panose="020B0604020202020204"/>
              </a:rPr>
              <a:t>matrices, </a:t>
            </a:r>
            <a:r>
              <a:rPr sz="1800" spc="10" dirty="0">
                <a:solidFill>
                  <a:srgbClr val="FFFFFF"/>
                </a:solidFill>
                <a:latin typeface="Arial" panose="020B0604020202020204"/>
                <a:cs typeface="Arial" panose="020B0604020202020204"/>
              </a:rPr>
              <a:t>along  </a:t>
            </a:r>
            <a:r>
              <a:rPr sz="1800" spc="75" dirty="0">
                <a:solidFill>
                  <a:srgbClr val="FFFFFF"/>
                </a:solidFill>
                <a:latin typeface="Arial" panose="020B0604020202020204"/>
                <a:cs typeface="Arial" panose="020B0604020202020204"/>
              </a:rPr>
              <a:t>with </a:t>
            </a:r>
            <a:r>
              <a:rPr sz="1800" spc="-30" dirty="0">
                <a:solidFill>
                  <a:srgbClr val="FFFFFF"/>
                </a:solidFill>
                <a:latin typeface="Arial" panose="020B0604020202020204"/>
                <a:cs typeface="Arial" panose="020B0604020202020204"/>
              </a:rPr>
              <a:t>a </a:t>
            </a:r>
            <a:r>
              <a:rPr sz="1800" spc="5" dirty="0">
                <a:solidFill>
                  <a:srgbClr val="FFFFFF"/>
                </a:solidFill>
                <a:latin typeface="Arial" panose="020B0604020202020204"/>
                <a:cs typeface="Arial" panose="020B0604020202020204"/>
              </a:rPr>
              <a:t>large </a:t>
            </a:r>
            <a:r>
              <a:rPr sz="1800" spc="65" dirty="0">
                <a:solidFill>
                  <a:srgbClr val="FFFFFF"/>
                </a:solidFill>
                <a:latin typeface="Arial" panose="020B0604020202020204"/>
                <a:cs typeface="Arial" panose="020B0604020202020204"/>
              </a:rPr>
              <a:t>collection </a:t>
            </a:r>
            <a:r>
              <a:rPr sz="1800" spc="80" dirty="0">
                <a:solidFill>
                  <a:srgbClr val="FFFFFF"/>
                </a:solidFill>
                <a:latin typeface="Arial" panose="020B0604020202020204"/>
                <a:cs typeface="Arial" panose="020B0604020202020204"/>
              </a:rPr>
              <a:t>of  </a:t>
            </a:r>
            <a:r>
              <a:rPr sz="1800" spc="45" dirty="0">
                <a:solidFill>
                  <a:srgbClr val="FFFFFF"/>
                </a:solidFill>
                <a:latin typeface="Arial" panose="020B0604020202020204"/>
                <a:cs typeface="Arial" panose="020B0604020202020204"/>
              </a:rPr>
              <a:t>high-level</a:t>
            </a:r>
            <a:r>
              <a:rPr sz="1800" spc="-30" dirty="0">
                <a:solidFill>
                  <a:srgbClr val="FFFFFF"/>
                </a:solidFill>
                <a:latin typeface="Arial" panose="020B0604020202020204"/>
                <a:cs typeface="Arial" panose="020B0604020202020204"/>
              </a:rPr>
              <a:t> </a:t>
            </a:r>
            <a:r>
              <a:rPr sz="1800" spc="60" dirty="0">
                <a:solidFill>
                  <a:srgbClr val="FFFFFF"/>
                </a:solidFill>
                <a:latin typeface="Arial" panose="020B0604020202020204"/>
                <a:cs typeface="Arial" panose="020B0604020202020204"/>
              </a:rPr>
              <a:t>mathematical</a:t>
            </a:r>
            <a:endParaRPr sz="1800">
              <a:latin typeface="Arial" panose="020B0604020202020204"/>
              <a:cs typeface="Arial" panose="020B0604020202020204"/>
            </a:endParaRPr>
          </a:p>
          <a:p>
            <a:pPr marL="12700" marR="5080">
              <a:lnSpc>
                <a:spcPct val="115000"/>
              </a:lnSpc>
            </a:pPr>
            <a:r>
              <a:rPr sz="1800" spc="65" dirty="0">
                <a:solidFill>
                  <a:srgbClr val="FFFFFF"/>
                </a:solidFill>
                <a:latin typeface="Arial" panose="020B0604020202020204"/>
                <a:cs typeface="Arial" panose="020B0604020202020204"/>
              </a:rPr>
              <a:t>functions </a:t>
            </a:r>
            <a:r>
              <a:rPr sz="1800" spc="130" dirty="0">
                <a:solidFill>
                  <a:srgbClr val="FFFFFF"/>
                </a:solidFill>
                <a:latin typeface="Arial" panose="020B0604020202020204"/>
                <a:cs typeface="Arial" panose="020B0604020202020204"/>
              </a:rPr>
              <a:t>to</a:t>
            </a:r>
            <a:r>
              <a:rPr sz="1800" spc="-325" dirty="0">
                <a:solidFill>
                  <a:srgbClr val="FFFFFF"/>
                </a:solidFill>
                <a:latin typeface="Arial" panose="020B0604020202020204"/>
                <a:cs typeface="Arial" panose="020B0604020202020204"/>
              </a:rPr>
              <a:t> </a:t>
            </a:r>
            <a:r>
              <a:rPr sz="1800" spc="65" dirty="0">
                <a:solidFill>
                  <a:srgbClr val="FFFFFF"/>
                </a:solidFill>
                <a:latin typeface="Arial" panose="020B0604020202020204"/>
                <a:cs typeface="Arial" panose="020B0604020202020204"/>
              </a:rPr>
              <a:t>operate </a:t>
            </a:r>
            <a:r>
              <a:rPr sz="1800" spc="45" dirty="0">
                <a:solidFill>
                  <a:srgbClr val="FFFFFF"/>
                </a:solidFill>
                <a:latin typeface="Arial" panose="020B0604020202020204"/>
                <a:cs typeface="Arial" panose="020B0604020202020204"/>
              </a:rPr>
              <a:t>on </a:t>
            </a:r>
            <a:r>
              <a:rPr sz="1800" spc="50" dirty="0">
                <a:solidFill>
                  <a:srgbClr val="FFFFFF"/>
                </a:solidFill>
                <a:latin typeface="Arial" panose="020B0604020202020204"/>
                <a:cs typeface="Arial" panose="020B0604020202020204"/>
              </a:rPr>
              <a:t>these  </a:t>
            </a:r>
            <a:r>
              <a:rPr sz="1800" dirty="0">
                <a:solidFill>
                  <a:srgbClr val="FFFFFF"/>
                </a:solidFill>
                <a:latin typeface="Arial" panose="020B0604020202020204"/>
                <a:cs typeface="Arial" panose="020B0604020202020204"/>
              </a:rPr>
              <a:t>arrays.</a:t>
            </a:r>
            <a:endParaRPr sz="1800">
              <a:latin typeface="Arial" panose="020B0604020202020204"/>
              <a:cs typeface="Arial" panose="020B0604020202020204"/>
            </a:endParaRPr>
          </a:p>
        </p:txBody>
      </p:sp>
      <p:sp>
        <p:nvSpPr>
          <p:cNvPr id="10" name="object 10"/>
          <p:cNvSpPr txBox="1"/>
          <p:nvPr/>
        </p:nvSpPr>
        <p:spPr>
          <a:xfrm>
            <a:off x="7800451" y="3326075"/>
            <a:ext cx="3178175" cy="443230"/>
          </a:xfrm>
          <a:prstGeom prst="rect">
            <a:avLst/>
          </a:prstGeom>
        </p:spPr>
        <p:txBody>
          <a:bodyPr vert="horz" wrap="square" lIns="0" tIns="12700" rIns="0" bIns="0" rtlCol="0">
            <a:spAutoFit/>
          </a:bodyPr>
          <a:lstStyle/>
          <a:p>
            <a:pPr marL="12700">
              <a:lnSpc>
                <a:spcPct val="100000"/>
              </a:lnSpc>
              <a:spcBef>
                <a:spcPts val="100"/>
              </a:spcBef>
            </a:pPr>
            <a:r>
              <a:rPr sz="2800" b="1" spc="-145" dirty="0">
                <a:solidFill>
                  <a:srgbClr val="FFFFFF"/>
                </a:solidFill>
                <a:latin typeface="Verdana" panose="020B0604030504040204"/>
                <a:cs typeface="Verdana" panose="020B0604030504040204"/>
              </a:rPr>
              <a:t>Matplotlib</a:t>
            </a:r>
            <a:endParaRPr sz="2800" b="1" spc="-145" dirty="0">
              <a:solidFill>
                <a:srgbClr val="FFFFFF"/>
              </a:solidFill>
              <a:latin typeface="Verdana" panose="020B0604030504040204"/>
              <a:cs typeface="Verdana" panose="020B0604030504040204"/>
            </a:endParaRPr>
          </a:p>
        </p:txBody>
      </p:sp>
      <p:sp>
        <p:nvSpPr>
          <p:cNvPr id="11" name="object 11"/>
          <p:cNvSpPr txBox="1"/>
          <p:nvPr/>
        </p:nvSpPr>
        <p:spPr>
          <a:xfrm>
            <a:off x="7800340" y="4116705"/>
            <a:ext cx="2721610" cy="2202815"/>
          </a:xfrm>
          <a:prstGeom prst="rect">
            <a:avLst/>
          </a:prstGeom>
        </p:spPr>
        <p:txBody>
          <a:bodyPr vert="horz" wrap="square" lIns="0" tIns="12700" rIns="0" bIns="0" rtlCol="0">
            <a:spAutoFit/>
          </a:bodyPr>
          <a:lstStyle/>
          <a:p>
            <a:pPr marL="12700" marR="140335">
              <a:lnSpc>
                <a:spcPct val="113000"/>
              </a:lnSpc>
              <a:spcBef>
                <a:spcPts val="100"/>
              </a:spcBef>
            </a:pPr>
            <a:r>
              <a:rPr dirty="0">
                <a:solidFill>
                  <a:srgbClr val="FFFFFF"/>
                </a:solidFill>
                <a:latin typeface="Arial" panose="020B0604020202020204"/>
                <a:cs typeface="Arial" panose="020B0604020202020204"/>
              </a:rPr>
              <a:t>Matplotlib is a cross-platform, data visualization and graphical plotting library for Python and its numerical extension NumPy</a:t>
            </a:r>
            <a:endParaRPr dirty="0">
              <a:solidFill>
                <a:srgbClr val="FFFFFF"/>
              </a:solidFill>
              <a:latin typeface="Arial" panose="020B0604020202020204"/>
              <a:cs typeface="Arial" panose="020B0604020202020204"/>
            </a:endParaRPr>
          </a:p>
        </p:txBody>
      </p:sp>
      <p:sp>
        <p:nvSpPr>
          <p:cNvPr id="12" name="object 12"/>
          <p:cNvSpPr/>
          <p:nvPr/>
        </p:nvSpPr>
        <p:spPr>
          <a:xfrm>
            <a:off x="1028700" y="1028699"/>
            <a:ext cx="19050" cy="885825"/>
          </a:xfrm>
          <a:custGeom>
            <a:avLst/>
            <a:gdLst/>
            <a:ahLst/>
            <a:cxnLst/>
            <a:rect l="l" t="t" r="r" b="b"/>
            <a:pathLst>
              <a:path w="19050" h="885825">
                <a:moveTo>
                  <a:pt x="19050" y="885825"/>
                </a:moveTo>
                <a:lnTo>
                  <a:pt x="0" y="885825"/>
                </a:lnTo>
                <a:lnTo>
                  <a:pt x="0" y="0"/>
                </a:lnTo>
                <a:lnTo>
                  <a:pt x="19050" y="0"/>
                </a:lnTo>
                <a:lnTo>
                  <a:pt x="19050" y="885825"/>
                </a:lnTo>
                <a:close/>
              </a:path>
            </a:pathLst>
          </a:custGeom>
          <a:solidFill>
            <a:srgbClr val="FFFFFF"/>
          </a:solidFill>
        </p:spPr>
        <p:txBody>
          <a:bodyPr wrap="square" lIns="0" tIns="0" rIns="0" bIns="0" rtlCol="0"/>
          <a:lstStyle/>
          <a:p/>
        </p:txBody>
      </p:sp>
      <p:sp>
        <p:nvSpPr>
          <p:cNvPr id="13" name="object 13"/>
          <p:cNvSpPr txBox="1">
            <a:spLocks noGrp="1"/>
          </p:cNvSpPr>
          <p:nvPr>
            <p:ph type="title"/>
          </p:nvPr>
        </p:nvSpPr>
        <p:spPr>
          <a:xfrm>
            <a:off x="1153531" y="799793"/>
            <a:ext cx="7733665" cy="1351280"/>
          </a:xfrm>
          <a:prstGeom prst="rect">
            <a:avLst/>
          </a:prstGeom>
        </p:spPr>
        <p:txBody>
          <a:bodyPr vert="horz" wrap="square" lIns="0" tIns="12700" rIns="0" bIns="0" rtlCol="0">
            <a:spAutoFit/>
          </a:bodyPr>
          <a:lstStyle/>
          <a:p>
            <a:pPr marL="12700">
              <a:lnSpc>
                <a:spcPct val="100000"/>
              </a:lnSpc>
              <a:spcBef>
                <a:spcPts val="100"/>
              </a:spcBef>
            </a:pPr>
            <a:r>
              <a:rPr sz="8700" spc="-85" dirty="0"/>
              <a:t>Libraries</a:t>
            </a:r>
            <a:r>
              <a:rPr sz="8700" spc="-890" dirty="0"/>
              <a:t> </a:t>
            </a:r>
            <a:r>
              <a:rPr sz="8700" spc="70" dirty="0"/>
              <a:t>Used</a:t>
            </a:r>
            <a:endParaRPr sz="8700"/>
          </a:p>
        </p:txBody>
      </p:sp>
      <p:grpSp>
        <p:nvGrpSpPr>
          <p:cNvPr id="14" name="object 14"/>
          <p:cNvGrpSpPr/>
          <p:nvPr/>
        </p:nvGrpSpPr>
        <p:grpSpPr>
          <a:xfrm>
            <a:off x="11800335" y="0"/>
            <a:ext cx="6487795" cy="3564254"/>
            <a:chOff x="11800335" y="0"/>
            <a:chExt cx="6487795" cy="3564254"/>
          </a:xfrm>
        </p:grpSpPr>
        <p:sp>
          <p:nvSpPr>
            <p:cNvPr id="15" name="object 15"/>
            <p:cNvSpPr/>
            <p:nvPr/>
          </p:nvSpPr>
          <p:spPr>
            <a:xfrm>
              <a:off x="17446560" y="1019711"/>
              <a:ext cx="842010" cy="1652270"/>
            </a:xfrm>
            <a:custGeom>
              <a:avLst/>
              <a:gdLst/>
              <a:ahLst/>
              <a:cxnLst/>
              <a:rect l="l" t="t" r="r" b="b"/>
              <a:pathLst>
                <a:path w="842009" h="1652270">
                  <a:moveTo>
                    <a:pt x="195" y="661805"/>
                  </a:moveTo>
                  <a:lnTo>
                    <a:pt x="585862" y="10259"/>
                  </a:lnTo>
                  <a:lnTo>
                    <a:pt x="841438" y="0"/>
                  </a:lnTo>
                  <a:lnTo>
                    <a:pt x="841438" y="18180"/>
                  </a:lnTo>
                  <a:lnTo>
                    <a:pt x="606491" y="26135"/>
                  </a:lnTo>
                  <a:lnTo>
                    <a:pt x="609536" y="70123"/>
                  </a:lnTo>
                  <a:lnTo>
                    <a:pt x="602889" y="57787"/>
                  </a:lnTo>
                  <a:lnTo>
                    <a:pt x="647863" y="860573"/>
                  </a:lnTo>
                  <a:lnTo>
                    <a:pt x="654115" y="950885"/>
                  </a:lnTo>
                  <a:lnTo>
                    <a:pt x="645333" y="930337"/>
                  </a:lnTo>
                  <a:lnTo>
                    <a:pt x="583679" y="39772"/>
                  </a:lnTo>
                  <a:lnTo>
                    <a:pt x="24908" y="656943"/>
                  </a:lnTo>
                  <a:lnTo>
                    <a:pt x="26287" y="676855"/>
                  </a:lnTo>
                  <a:lnTo>
                    <a:pt x="19891" y="674467"/>
                  </a:lnTo>
                  <a:lnTo>
                    <a:pt x="48624" y="1089499"/>
                  </a:lnTo>
                  <a:lnTo>
                    <a:pt x="195" y="661805"/>
                  </a:lnTo>
                  <a:close/>
                </a:path>
                <a:path w="842009" h="1652270">
                  <a:moveTo>
                    <a:pt x="609536" y="70123"/>
                  </a:moveTo>
                  <a:lnTo>
                    <a:pt x="606491" y="26135"/>
                  </a:lnTo>
                  <a:lnTo>
                    <a:pt x="840048" y="459619"/>
                  </a:lnTo>
                  <a:lnTo>
                    <a:pt x="841438" y="457664"/>
                  </a:lnTo>
                  <a:lnTo>
                    <a:pt x="841438" y="659425"/>
                  </a:lnTo>
                  <a:lnTo>
                    <a:pt x="828813" y="477063"/>
                  </a:lnTo>
                  <a:lnTo>
                    <a:pt x="609536" y="70123"/>
                  </a:lnTo>
                  <a:close/>
                </a:path>
                <a:path w="842009" h="1652270">
                  <a:moveTo>
                    <a:pt x="654115" y="950885"/>
                  </a:moveTo>
                  <a:lnTo>
                    <a:pt x="647863" y="860573"/>
                  </a:lnTo>
                  <a:lnTo>
                    <a:pt x="828813" y="477063"/>
                  </a:lnTo>
                  <a:lnTo>
                    <a:pt x="841438" y="659425"/>
                  </a:lnTo>
                  <a:lnTo>
                    <a:pt x="841438" y="662846"/>
                  </a:lnTo>
                  <a:lnTo>
                    <a:pt x="831177" y="514622"/>
                  </a:lnTo>
                  <a:lnTo>
                    <a:pt x="654611" y="888576"/>
                  </a:lnTo>
                  <a:lnTo>
                    <a:pt x="655879" y="906899"/>
                  </a:lnTo>
                  <a:lnTo>
                    <a:pt x="655055" y="906833"/>
                  </a:lnTo>
                  <a:lnTo>
                    <a:pt x="658876" y="962023"/>
                  </a:lnTo>
                  <a:lnTo>
                    <a:pt x="654115" y="950885"/>
                  </a:lnTo>
                  <a:close/>
                </a:path>
                <a:path w="842009" h="1652270">
                  <a:moveTo>
                    <a:pt x="841438" y="817447"/>
                  </a:moveTo>
                  <a:lnTo>
                    <a:pt x="831177" y="514622"/>
                  </a:lnTo>
                  <a:lnTo>
                    <a:pt x="841438" y="662846"/>
                  </a:lnTo>
                  <a:lnTo>
                    <a:pt x="841438" y="817447"/>
                  </a:lnTo>
                  <a:close/>
                </a:path>
                <a:path w="842009" h="1652270">
                  <a:moveTo>
                    <a:pt x="655879" y="906899"/>
                  </a:moveTo>
                  <a:lnTo>
                    <a:pt x="654611" y="888576"/>
                  </a:lnTo>
                  <a:lnTo>
                    <a:pt x="841438" y="903547"/>
                  </a:lnTo>
                  <a:lnTo>
                    <a:pt x="841438" y="921760"/>
                  </a:lnTo>
                  <a:lnTo>
                    <a:pt x="655879" y="906899"/>
                  </a:lnTo>
                  <a:close/>
                </a:path>
                <a:path w="842009" h="1652270">
                  <a:moveTo>
                    <a:pt x="658876" y="962023"/>
                  </a:moveTo>
                  <a:lnTo>
                    <a:pt x="655055" y="906833"/>
                  </a:lnTo>
                  <a:lnTo>
                    <a:pt x="841438" y="1342913"/>
                  </a:lnTo>
                  <a:lnTo>
                    <a:pt x="841438" y="1389141"/>
                  </a:lnTo>
                  <a:lnTo>
                    <a:pt x="658876" y="962023"/>
                  </a:lnTo>
                  <a:close/>
                </a:path>
                <a:path w="842009" h="1652270">
                  <a:moveTo>
                    <a:pt x="143813" y="1650294"/>
                  </a:moveTo>
                  <a:lnTo>
                    <a:pt x="142235" y="1627489"/>
                  </a:lnTo>
                  <a:lnTo>
                    <a:pt x="841438" y="1435127"/>
                  </a:lnTo>
                  <a:lnTo>
                    <a:pt x="841438" y="1453972"/>
                  </a:lnTo>
                  <a:lnTo>
                    <a:pt x="211092" y="1627403"/>
                  </a:lnTo>
                  <a:lnTo>
                    <a:pt x="212341" y="1645443"/>
                  </a:lnTo>
                  <a:lnTo>
                    <a:pt x="143813" y="1650294"/>
                  </a:lnTo>
                  <a:close/>
                </a:path>
                <a:path w="842009" h="1652270">
                  <a:moveTo>
                    <a:pt x="212341" y="1645443"/>
                  </a:moveTo>
                  <a:lnTo>
                    <a:pt x="211092" y="1627403"/>
                  </a:lnTo>
                  <a:lnTo>
                    <a:pt x="841438" y="1582777"/>
                  </a:lnTo>
                  <a:lnTo>
                    <a:pt x="841438" y="1600912"/>
                  </a:lnTo>
                  <a:lnTo>
                    <a:pt x="212341" y="1645443"/>
                  </a:lnTo>
                  <a:close/>
                </a:path>
                <a:path w="842009" h="1652270">
                  <a:moveTo>
                    <a:pt x="26287" y="676855"/>
                  </a:moveTo>
                  <a:lnTo>
                    <a:pt x="24908" y="656943"/>
                  </a:lnTo>
                  <a:lnTo>
                    <a:pt x="630920" y="883203"/>
                  </a:lnTo>
                  <a:lnTo>
                    <a:pt x="583679" y="39772"/>
                  </a:lnTo>
                  <a:lnTo>
                    <a:pt x="645333" y="930337"/>
                  </a:lnTo>
                  <a:lnTo>
                    <a:pt x="638811" y="915079"/>
                  </a:lnTo>
                  <a:lnTo>
                    <a:pt x="628603" y="929725"/>
                  </a:lnTo>
                  <a:lnTo>
                    <a:pt x="626614" y="901006"/>
                  </a:lnTo>
                  <a:lnTo>
                    <a:pt x="26287" y="676855"/>
                  </a:lnTo>
                  <a:close/>
                </a:path>
                <a:path w="842009" h="1652270">
                  <a:moveTo>
                    <a:pt x="48624" y="1089499"/>
                  </a:moveTo>
                  <a:lnTo>
                    <a:pt x="19891" y="674467"/>
                  </a:lnTo>
                  <a:lnTo>
                    <a:pt x="126711" y="1617980"/>
                  </a:lnTo>
                  <a:lnTo>
                    <a:pt x="626614" y="901006"/>
                  </a:lnTo>
                  <a:lnTo>
                    <a:pt x="628603" y="929725"/>
                  </a:lnTo>
                  <a:lnTo>
                    <a:pt x="142235" y="1627489"/>
                  </a:lnTo>
                  <a:lnTo>
                    <a:pt x="143813" y="1650294"/>
                  </a:lnTo>
                  <a:lnTo>
                    <a:pt x="120844" y="1651920"/>
                  </a:lnTo>
                  <a:lnTo>
                    <a:pt x="118509" y="1651881"/>
                  </a:lnTo>
                  <a:lnTo>
                    <a:pt x="116909" y="1651391"/>
                  </a:lnTo>
                  <a:lnTo>
                    <a:pt x="115555" y="1650519"/>
                  </a:lnTo>
                  <a:lnTo>
                    <a:pt x="114908" y="1650127"/>
                  </a:lnTo>
                  <a:lnTo>
                    <a:pt x="111418" y="1643921"/>
                  </a:lnTo>
                  <a:lnTo>
                    <a:pt x="48624" y="1089499"/>
                  </a:lnTo>
                  <a:close/>
                </a:path>
                <a:path w="842009" h="1652270">
                  <a:moveTo>
                    <a:pt x="111403" y="1643958"/>
                  </a:moveTo>
                  <a:close/>
                </a:path>
                <a:path w="842009" h="1652270">
                  <a:moveTo>
                    <a:pt x="111405" y="1643994"/>
                  </a:moveTo>
                  <a:lnTo>
                    <a:pt x="111443" y="1644286"/>
                  </a:lnTo>
                  <a:lnTo>
                    <a:pt x="111405" y="1643994"/>
                  </a:lnTo>
                  <a:close/>
                </a:path>
              </a:pathLst>
            </a:custGeom>
            <a:solidFill>
              <a:srgbClr val="808185"/>
            </a:solidFill>
          </p:spPr>
          <p:txBody>
            <a:bodyPr wrap="square" lIns="0" tIns="0" rIns="0" bIns="0" rtlCol="0"/>
            <a:lstStyle/>
            <a:p/>
          </p:txBody>
        </p:sp>
        <p:sp>
          <p:nvSpPr>
            <p:cNvPr id="16" name="object 16"/>
            <p:cNvSpPr/>
            <p:nvPr/>
          </p:nvSpPr>
          <p:spPr>
            <a:xfrm>
              <a:off x="15708061" y="0"/>
              <a:ext cx="2343150" cy="2510790"/>
            </a:xfrm>
            <a:custGeom>
              <a:avLst/>
              <a:gdLst/>
              <a:ahLst/>
              <a:cxnLst/>
              <a:rect l="l" t="t" r="r" b="b"/>
              <a:pathLst>
                <a:path w="2343150" h="2510790">
                  <a:moveTo>
                    <a:pt x="2342431" y="1031782"/>
                  </a:moveTo>
                  <a:lnTo>
                    <a:pt x="2342198" y="1028427"/>
                  </a:lnTo>
                  <a:lnTo>
                    <a:pt x="2342531" y="1029806"/>
                  </a:lnTo>
                  <a:lnTo>
                    <a:pt x="2342555" y="1031207"/>
                  </a:lnTo>
                  <a:lnTo>
                    <a:pt x="2342431" y="1031782"/>
                  </a:lnTo>
                  <a:close/>
                </a:path>
                <a:path w="2343150" h="2510790">
                  <a:moveTo>
                    <a:pt x="1492442" y="0"/>
                  </a:moveTo>
                  <a:lnTo>
                    <a:pt x="1522659" y="0"/>
                  </a:lnTo>
                  <a:lnTo>
                    <a:pt x="1613314" y="68343"/>
                  </a:lnTo>
                  <a:lnTo>
                    <a:pt x="1959771" y="167418"/>
                  </a:lnTo>
                  <a:lnTo>
                    <a:pt x="1960386" y="167612"/>
                  </a:lnTo>
                  <a:lnTo>
                    <a:pt x="1962035" y="168281"/>
                  </a:lnTo>
                  <a:lnTo>
                    <a:pt x="1963184" y="169094"/>
                  </a:lnTo>
                  <a:lnTo>
                    <a:pt x="1964093" y="170106"/>
                  </a:lnTo>
                  <a:lnTo>
                    <a:pt x="2341882" y="1027277"/>
                  </a:lnTo>
                  <a:lnTo>
                    <a:pt x="2341996" y="1027603"/>
                  </a:lnTo>
                  <a:lnTo>
                    <a:pt x="2342046" y="1027800"/>
                  </a:lnTo>
                  <a:lnTo>
                    <a:pt x="2342160" y="1028138"/>
                  </a:lnTo>
                  <a:lnTo>
                    <a:pt x="2342188" y="1028282"/>
                  </a:lnTo>
                  <a:lnTo>
                    <a:pt x="2342431" y="1031782"/>
                  </a:lnTo>
                  <a:lnTo>
                    <a:pt x="2342236" y="1032650"/>
                  </a:lnTo>
                  <a:lnTo>
                    <a:pt x="2324298" y="1091701"/>
                  </a:lnTo>
                  <a:lnTo>
                    <a:pt x="2319436" y="1021460"/>
                  </a:lnTo>
                  <a:lnTo>
                    <a:pt x="1956554" y="197003"/>
                  </a:lnTo>
                  <a:lnTo>
                    <a:pt x="1942940" y="222716"/>
                  </a:lnTo>
                  <a:lnTo>
                    <a:pt x="1940561" y="188347"/>
                  </a:lnTo>
                  <a:lnTo>
                    <a:pt x="1918300" y="192309"/>
                  </a:lnTo>
                  <a:lnTo>
                    <a:pt x="1917039" y="174092"/>
                  </a:lnTo>
                  <a:lnTo>
                    <a:pt x="1613663" y="87335"/>
                  </a:lnTo>
                  <a:lnTo>
                    <a:pt x="1599773" y="113009"/>
                  </a:lnTo>
                  <a:lnTo>
                    <a:pt x="1597429" y="79151"/>
                  </a:lnTo>
                  <a:lnTo>
                    <a:pt x="1492442" y="0"/>
                  </a:lnTo>
                  <a:close/>
                </a:path>
                <a:path w="2343150" h="2510790">
                  <a:moveTo>
                    <a:pt x="1523003" y="1036395"/>
                  </a:moveTo>
                  <a:lnTo>
                    <a:pt x="1521746" y="1018232"/>
                  </a:lnTo>
                  <a:lnTo>
                    <a:pt x="2319436" y="1021460"/>
                  </a:lnTo>
                  <a:lnTo>
                    <a:pt x="2324298" y="1091701"/>
                  </a:lnTo>
                  <a:lnTo>
                    <a:pt x="2320278" y="1104937"/>
                  </a:lnTo>
                  <a:lnTo>
                    <a:pt x="2316757" y="1054086"/>
                  </a:lnTo>
                  <a:lnTo>
                    <a:pt x="2307291" y="1061034"/>
                  </a:lnTo>
                  <a:lnTo>
                    <a:pt x="2305806" y="1039580"/>
                  </a:lnTo>
                  <a:lnTo>
                    <a:pt x="1523003" y="1036395"/>
                  </a:lnTo>
                  <a:close/>
                </a:path>
                <a:path w="2343150" h="2510790">
                  <a:moveTo>
                    <a:pt x="1758295" y="1704652"/>
                  </a:moveTo>
                  <a:lnTo>
                    <a:pt x="1742442" y="1475666"/>
                  </a:lnTo>
                  <a:lnTo>
                    <a:pt x="1889630" y="2460192"/>
                  </a:lnTo>
                  <a:lnTo>
                    <a:pt x="2316757" y="1054086"/>
                  </a:lnTo>
                  <a:lnTo>
                    <a:pt x="2320278" y="1104937"/>
                  </a:lnTo>
                  <a:lnTo>
                    <a:pt x="1895333" y="2503895"/>
                  </a:lnTo>
                  <a:lnTo>
                    <a:pt x="1895027" y="2504991"/>
                  </a:lnTo>
                  <a:lnTo>
                    <a:pt x="1894516" y="2506028"/>
                  </a:lnTo>
                  <a:lnTo>
                    <a:pt x="1893799" y="2506989"/>
                  </a:lnTo>
                  <a:lnTo>
                    <a:pt x="1893479" y="2507375"/>
                  </a:lnTo>
                  <a:lnTo>
                    <a:pt x="1886903" y="2510544"/>
                  </a:lnTo>
                  <a:lnTo>
                    <a:pt x="1886041" y="2510458"/>
                  </a:lnTo>
                  <a:lnTo>
                    <a:pt x="1883972" y="2510310"/>
                  </a:lnTo>
                  <a:lnTo>
                    <a:pt x="1881965" y="2509466"/>
                  </a:lnTo>
                  <a:lnTo>
                    <a:pt x="1875521" y="2503236"/>
                  </a:lnTo>
                  <a:lnTo>
                    <a:pt x="1873655" y="2476271"/>
                  </a:lnTo>
                  <a:lnTo>
                    <a:pt x="1758295" y="1704652"/>
                  </a:lnTo>
                  <a:close/>
                </a:path>
                <a:path w="2343150" h="2510790">
                  <a:moveTo>
                    <a:pt x="1524740" y="1082791"/>
                  </a:moveTo>
                  <a:lnTo>
                    <a:pt x="1521527" y="1036389"/>
                  </a:lnTo>
                  <a:lnTo>
                    <a:pt x="1735895" y="1457941"/>
                  </a:lnTo>
                  <a:lnTo>
                    <a:pt x="2305806" y="1039580"/>
                  </a:lnTo>
                  <a:lnTo>
                    <a:pt x="2307291" y="1061034"/>
                  </a:lnTo>
                  <a:lnTo>
                    <a:pt x="1742442" y="1475666"/>
                  </a:lnTo>
                  <a:lnTo>
                    <a:pt x="1758295" y="1704652"/>
                  </a:lnTo>
                  <a:lnTo>
                    <a:pt x="1727928" y="1501535"/>
                  </a:lnTo>
                  <a:lnTo>
                    <a:pt x="1720142" y="1517222"/>
                  </a:lnTo>
                  <a:lnTo>
                    <a:pt x="1716119" y="1459110"/>
                  </a:lnTo>
                  <a:lnTo>
                    <a:pt x="1524740" y="1082791"/>
                  </a:lnTo>
                  <a:close/>
                </a:path>
                <a:path w="2343150" h="2510790">
                  <a:moveTo>
                    <a:pt x="1522104" y="1077607"/>
                  </a:moveTo>
                  <a:lnTo>
                    <a:pt x="1516048" y="990139"/>
                  </a:lnTo>
                  <a:lnTo>
                    <a:pt x="1940561" y="188347"/>
                  </a:lnTo>
                  <a:lnTo>
                    <a:pt x="1942940" y="222716"/>
                  </a:lnTo>
                  <a:lnTo>
                    <a:pt x="1521746" y="1018232"/>
                  </a:lnTo>
                  <a:lnTo>
                    <a:pt x="1523003" y="1036395"/>
                  </a:lnTo>
                  <a:lnTo>
                    <a:pt x="1521527" y="1036389"/>
                  </a:lnTo>
                  <a:lnTo>
                    <a:pt x="1524740" y="1082791"/>
                  </a:lnTo>
                  <a:lnTo>
                    <a:pt x="1522104" y="1077607"/>
                  </a:lnTo>
                  <a:close/>
                </a:path>
                <a:path w="2343150" h="2510790">
                  <a:moveTo>
                    <a:pt x="1530665" y="261300"/>
                  </a:moveTo>
                  <a:lnTo>
                    <a:pt x="1529403" y="243077"/>
                  </a:lnTo>
                  <a:lnTo>
                    <a:pt x="1917039" y="174092"/>
                  </a:lnTo>
                  <a:lnTo>
                    <a:pt x="1918300" y="192309"/>
                  </a:lnTo>
                  <a:lnTo>
                    <a:pt x="1530665" y="261300"/>
                  </a:lnTo>
                  <a:close/>
                </a:path>
                <a:path w="2343150" h="2510790">
                  <a:moveTo>
                    <a:pt x="1450138" y="2091966"/>
                  </a:moveTo>
                  <a:lnTo>
                    <a:pt x="1448272" y="2065010"/>
                  </a:lnTo>
                  <a:lnTo>
                    <a:pt x="1873655" y="2476271"/>
                  </a:lnTo>
                  <a:lnTo>
                    <a:pt x="1875521" y="2503236"/>
                  </a:lnTo>
                  <a:lnTo>
                    <a:pt x="1450138" y="2091966"/>
                  </a:lnTo>
                  <a:close/>
                </a:path>
                <a:path w="2343150" h="2510790">
                  <a:moveTo>
                    <a:pt x="826488" y="1304634"/>
                  </a:moveTo>
                  <a:lnTo>
                    <a:pt x="825188" y="1285853"/>
                  </a:lnTo>
                  <a:lnTo>
                    <a:pt x="1716119" y="1459110"/>
                  </a:lnTo>
                  <a:lnTo>
                    <a:pt x="1720142" y="1517222"/>
                  </a:lnTo>
                  <a:lnTo>
                    <a:pt x="1712676" y="1532266"/>
                  </a:lnTo>
                  <a:lnTo>
                    <a:pt x="1708795" y="1476211"/>
                  </a:lnTo>
                  <a:lnTo>
                    <a:pt x="826488" y="1304634"/>
                  </a:lnTo>
                  <a:close/>
                </a:path>
                <a:path w="2343150" h="2510790">
                  <a:moveTo>
                    <a:pt x="834376" y="2068538"/>
                  </a:moveTo>
                  <a:lnTo>
                    <a:pt x="832614" y="2043097"/>
                  </a:lnTo>
                  <a:lnTo>
                    <a:pt x="1708795" y="1476211"/>
                  </a:lnTo>
                  <a:lnTo>
                    <a:pt x="1712676" y="1532266"/>
                  </a:lnTo>
                  <a:lnTo>
                    <a:pt x="1712276" y="1533071"/>
                  </a:lnTo>
                  <a:lnTo>
                    <a:pt x="1709793" y="1497198"/>
                  </a:lnTo>
                  <a:lnTo>
                    <a:pt x="854397" y="2050642"/>
                  </a:lnTo>
                  <a:lnTo>
                    <a:pt x="855654" y="2068800"/>
                  </a:lnTo>
                  <a:lnTo>
                    <a:pt x="834376" y="2068538"/>
                  </a:lnTo>
                  <a:close/>
                </a:path>
                <a:path w="2343150" h="2510790">
                  <a:moveTo>
                    <a:pt x="855654" y="2068800"/>
                  </a:moveTo>
                  <a:lnTo>
                    <a:pt x="854397" y="2050642"/>
                  </a:lnTo>
                  <a:lnTo>
                    <a:pt x="1431593" y="2057768"/>
                  </a:lnTo>
                  <a:lnTo>
                    <a:pt x="1709793" y="1497198"/>
                  </a:lnTo>
                  <a:lnTo>
                    <a:pt x="1712276" y="1533071"/>
                  </a:lnTo>
                  <a:lnTo>
                    <a:pt x="1448272" y="2065010"/>
                  </a:lnTo>
                  <a:lnTo>
                    <a:pt x="1450138" y="2091966"/>
                  </a:lnTo>
                  <a:lnTo>
                    <a:pt x="1433542" y="2075921"/>
                  </a:lnTo>
                  <a:lnTo>
                    <a:pt x="855654" y="2068800"/>
                  </a:lnTo>
                  <a:close/>
                </a:path>
                <a:path w="2343150" h="2510790">
                  <a:moveTo>
                    <a:pt x="1273203" y="0"/>
                  </a:moveTo>
                  <a:lnTo>
                    <a:pt x="1297513" y="0"/>
                  </a:lnTo>
                  <a:lnTo>
                    <a:pt x="1510656" y="239639"/>
                  </a:lnTo>
                  <a:lnTo>
                    <a:pt x="1597429" y="79151"/>
                  </a:lnTo>
                  <a:lnTo>
                    <a:pt x="1599773" y="113009"/>
                  </a:lnTo>
                  <a:lnTo>
                    <a:pt x="1529403" y="243077"/>
                  </a:lnTo>
                  <a:lnTo>
                    <a:pt x="1530665" y="261300"/>
                  </a:lnTo>
                  <a:lnTo>
                    <a:pt x="1521487" y="262933"/>
                  </a:lnTo>
                  <a:lnTo>
                    <a:pt x="1519552" y="521564"/>
                  </a:lnTo>
                  <a:lnTo>
                    <a:pt x="1503136" y="284440"/>
                  </a:lnTo>
                  <a:lnTo>
                    <a:pt x="1501098" y="287362"/>
                  </a:lnTo>
                  <a:lnTo>
                    <a:pt x="1498759" y="253578"/>
                  </a:lnTo>
                  <a:lnTo>
                    <a:pt x="1273203" y="0"/>
                  </a:lnTo>
                  <a:close/>
                </a:path>
                <a:path w="2343150" h="2510790">
                  <a:moveTo>
                    <a:pt x="1134401" y="836426"/>
                  </a:moveTo>
                  <a:lnTo>
                    <a:pt x="1132916" y="814969"/>
                  </a:lnTo>
                  <a:lnTo>
                    <a:pt x="1497692" y="1012083"/>
                  </a:lnTo>
                  <a:lnTo>
                    <a:pt x="1503136" y="284440"/>
                  </a:lnTo>
                  <a:lnTo>
                    <a:pt x="1519552" y="521564"/>
                  </a:lnTo>
                  <a:lnTo>
                    <a:pt x="1516048" y="990139"/>
                  </a:lnTo>
                  <a:lnTo>
                    <a:pt x="1522104" y="1077607"/>
                  </a:lnTo>
                  <a:lnTo>
                    <a:pt x="1502238" y="1038544"/>
                  </a:lnTo>
                  <a:lnTo>
                    <a:pt x="1485909" y="1044509"/>
                  </a:lnTo>
                  <a:lnTo>
                    <a:pt x="1484603" y="1025649"/>
                  </a:lnTo>
                  <a:lnTo>
                    <a:pt x="1134401" y="836426"/>
                  </a:lnTo>
                  <a:close/>
                </a:path>
                <a:path w="2343150" h="2510790">
                  <a:moveTo>
                    <a:pt x="883786" y="701012"/>
                  </a:moveTo>
                  <a:lnTo>
                    <a:pt x="881511" y="668149"/>
                  </a:lnTo>
                  <a:lnTo>
                    <a:pt x="1498759" y="253578"/>
                  </a:lnTo>
                  <a:lnTo>
                    <a:pt x="1501098" y="287362"/>
                  </a:lnTo>
                  <a:lnTo>
                    <a:pt x="1479204" y="318735"/>
                  </a:lnTo>
                  <a:lnTo>
                    <a:pt x="1477210" y="289933"/>
                  </a:lnTo>
                  <a:lnTo>
                    <a:pt x="890532" y="683990"/>
                  </a:lnTo>
                  <a:lnTo>
                    <a:pt x="892019" y="705460"/>
                  </a:lnTo>
                  <a:lnTo>
                    <a:pt x="883786" y="701012"/>
                  </a:lnTo>
                  <a:close/>
                </a:path>
                <a:path w="2343150" h="2510790">
                  <a:moveTo>
                    <a:pt x="892019" y="705460"/>
                  </a:moveTo>
                  <a:lnTo>
                    <a:pt x="890532" y="683990"/>
                  </a:lnTo>
                  <a:lnTo>
                    <a:pt x="1116847" y="806282"/>
                  </a:lnTo>
                  <a:lnTo>
                    <a:pt x="1477210" y="289933"/>
                  </a:lnTo>
                  <a:lnTo>
                    <a:pt x="1479204" y="318735"/>
                  </a:lnTo>
                  <a:lnTo>
                    <a:pt x="1132916" y="814969"/>
                  </a:lnTo>
                  <a:lnTo>
                    <a:pt x="1134401" y="836426"/>
                  </a:lnTo>
                  <a:lnTo>
                    <a:pt x="1122459" y="829974"/>
                  </a:lnTo>
                  <a:lnTo>
                    <a:pt x="1108388" y="850137"/>
                  </a:lnTo>
                  <a:lnTo>
                    <a:pt x="1106391" y="821287"/>
                  </a:lnTo>
                  <a:lnTo>
                    <a:pt x="892019" y="705460"/>
                  </a:lnTo>
                  <a:close/>
                </a:path>
                <a:path w="2343150" h="2510790">
                  <a:moveTo>
                    <a:pt x="817569" y="1302899"/>
                  </a:moveTo>
                  <a:lnTo>
                    <a:pt x="815300" y="1270126"/>
                  </a:lnTo>
                  <a:lnTo>
                    <a:pt x="1484603" y="1025649"/>
                  </a:lnTo>
                  <a:lnTo>
                    <a:pt x="1485909" y="1044509"/>
                  </a:lnTo>
                  <a:lnTo>
                    <a:pt x="825188" y="1285853"/>
                  </a:lnTo>
                  <a:lnTo>
                    <a:pt x="826488" y="1304634"/>
                  </a:lnTo>
                  <a:lnTo>
                    <a:pt x="817569" y="1302899"/>
                  </a:lnTo>
                  <a:close/>
                </a:path>
                <a:path w="2343150" h="2510790">
                  <a:moveTo>
                    <a:pt x="808761" y="1301186"/>
                  </a:moveTo>
                  <a:lnTo>
                    <a:pt x="805395" y="1252579"/>
                  </a:lnTo>
                  <a:lnTo>
                    <a:pt x="1106391" y="821287"/>
                  </a:lnTo>
                  <a:lnTo>
                    <a:pt x="1108388" y="850137"/>
                  </a:lnTo>
                  <a:lnTo>
                    <a:pt x="815300" y="1270126"/>
                  </a:lnTo>
                  <a:lnTo>
                    <a:pt x="817569" y="1302899"/>
                  </a:lnTo>
                  <a:lnTo>
                    <a:pt x="808761" y="1301186"/>
                  </a:lnTo>
                  <a:close/>
                </a:path>
                <a:path w="2343150" h="2510790">
                  <a:moveTo>
                    <a:pt x="26889" y="506745"/>
                  </a:moveTo>
                  <a:lnTo>
                    <a:pt x="25580" y="487842"/>
                  </a:lnTo>
                  <a:lnTo>
                    <a:pt x="863625" y="673467"/>
                  </a:lnTo>
                  <a:lnTo>
                    <a:pt x="841050" y="0"/>
                  </a:lnTo>
                  <a:lnTo>
                    <a:pt x="859181" y="0"/>
                  </a:lnTo>
                  <a:lnTo>
                    <a:pt x="881511" y="668149"/>
                  </a:lnTo>
                  <a:lnTo>
                    <a:pt x="883786" y="701012"/>
                  </a:lnTo>
                  <a:lnTo>
                    <a:pt x="880115" y="699028"/>
                  </a:lnTo>
                  <a:lnTo>
                    <a:pt x="865496" y="807330"/>
                  </a:lnTo>
                  <a:lnTo>
                    <a:pt x="857421" y="690691"/>
                  </a:lnTo>
                  <a:lnTo>
                    <a:pt x="26889" y="506745"/>
                  </a:lnTo>
                  <a:close/>
                </a:path>
                <a:path w="2343150" h="2510790">
                  <a:moveTo>
                    <a:pt x="33996" y="703607"/>
                  </a:moveTo>
                  <a:lnTo>
                    <a:pt x="20265" y="505278"/>
                  </a:lnTo>
                  <a:lnTo>
                    <a:pt x="196369" y="1594595"/>
                  </a:lnTo>
                  <a:lnTo>
                    <a:pt x="857421" y="690691"/>
                  </a:lnTo>
                  <a:lnTo>
                    <a:pt x="865496" y="807330"/>
                  </a:lnTo>
                  <a:lnTo>
                    <a:pt x="865363" y="808311"/>
                  </a:lnTo>
                  <a:lnTo>
                    <a:pt x="859187" y="719093"/>
                  </a:lnTo>
                  <a:lnTo>
                    <a:pt x="222335" y="1589938"/>
                  </a:lnTo>
                  <a:lnTo>
                    <a:pt x="223717" y="1609897"/>
                  </a:lnTo>
                  <a:lnTo>
                    <a:pt x="208113" y="1618445"/>
                  </a:lnTo>
                  <a:lnTo>
                    <a:pt x="209719" y="1641653"/>
                  </a:lnTo>
                  <a:lnTo>
                    <a:pt x="185868" y="1625013"/>
                  </a:lnTo>
                  <a:lnTo>
                    <a:pt x="185295" y="1624633"/>
                  </a:lnTo>
                  <a:lnTo>
                    <a:pt x="184715" y="1624145"/>
                  </a:lnTo>
                  <a:lnTo>
                    <a:pt x="182957" y="1622172"/>
                  </a:lnTo>
                  <a:lnTo>
                    <a:pt x="182244" y="1620564"/>
                  </a:lnTo>
                  <a:lnTo>
                    <a:pt x="33996" y="703607"/>
                  </a:lnTo>
                  <a:close/>
                </a:path>
                <a:path w="2343150" h="2510790">
                  <a:moveTo>
                    <a:pt x="223717" y="1609897"/>
                  </a:moveTo>
                  <a:lnTo>
                    <a:pt x="222335" y="1589938"/>
                  </a:lnTo>
                  <a:lnTo>
                    <a:pt x="782983" y="1282782"/>
                  </a:lnTo>
                  <a:lnTo>
                    <a:pt x="859187" y="719093"/>
                  </a:lnTo>
                  <a:lnTo>
                    <a:pt x="865363" y="808311"/>
                  </a:lnTo>
                  <a:lnTo>
                    <a:pt x="805395" y="1252579"/>
                  </a:lnTo>
                  <a:lnTo>
                    <a:pt x="808761" y="1301186"/>
                  </a:lnTo>
                  <a:lnTo>
                    <a:pt x="800931" y="1299664"/>
                  </a:lnTo>
                  <a:lnTo>
                    <a:pt x="830193" y="1986278"/>
                  </a:lnTo>
                  <a:lnTo>
                    <a:pt x="782926" y="1303533"/>
                  </a:lnTo>
                  <a:lnTo>
                    <a:pt x="223717" y="1609897"/>
                  </a:lnTo>
                  <a:close/>
                </a:path>
                <a:path w="2343150" h="2510790">
                  <a:moveTo>
                    <a:pt x="209719" y="1641653"/>
                  </a:moveTo>
                  <a:lnTo>
                    <a:pt x="208113" y="1618445"/>
                  </a:lnTo>
                  <a:lnTo>
                    <a:pt x="814351" y="2041392"/>
                  </a:lnTo>
                  <a:lnTo>
                    <a:pt x="782926" y="1303533"/>
                  </a:lnTo>
                  <a:lnTo>
                    <a:pt x="830193" y="1986278"/>
                  </a:lnTo>
                  <a:lnTo>
                    <a:pt x="832614" y="2043097"/>
                  </a:lnTo>
                  <a:lnTo>
                    <a:pt x="834376" y="2068538"/>
                  </a:lnTo>
                  <a:lnTo>
                    <a:pt x="824238" y="2068413"/>
                  </a:lnTo>
                  <a:lnTo>
                    <a:pt x="823072" y="2068421"/>
                  </a:lnTo>
                  <a:lnTo>
                    <a:pt x="821927" y="2068190"/>
                  </a:lnTo>
                  <a:lnTo>
                    <a:pt x="820728" y="2067709"/>
                  </a:lnTo>
                  <a:lnTo>
                    <a:pt x="820164" y="2067456"/>
                  </a:lnTo>
                  <a:lnTo>
                    <a:pt x="819596" y="2067149"/>
                  </a:lnTo>
                  <a:lnTo>
                    <a:pt x="209719" y="1641653"/>
                  </a:lnTo>
                  <a:close/>
                </a:path>
                <a:path w="2343150" h="2510790">
                  <a:moveTo>
                    <a:pt x="192" y="494518"/>
                  </a:moveTo>
                  <a:lnTo>
                    <a:pt x="0" y="491745"/>
                  </a:lnTo>
                  <a:lnTo>
                    <a:pt x="807" y="489466"/>
                  </a:lnTo>
                  <a:lnTo>
                    <a:pt x="2271" y="487708"/>
                  </a:lnTo>
                  <a:lnTo>
                    <a:pt x="403320" y="0"/>
                  </a:lnTo>
                  <a:lnTo>
                    <a:pt x="426749" y="0"/>
                  </a:lnTo>
                  <a:lnTo>
                    <a:pt x="25580" y="487842"/>
                  </a:lnTo>
                  <a:lnTo>
                    <a:pt x="26889" y="506745"/>
                  </a:lnTo>
                  <a:lnTo>
                    <a:pt x="20265" y="505278"/>
                  </a:lnTo>
                  <a:lnTo>
                    <a:pt x="33996" y="703607"/>
                  </a:lnTo>
                  <a:lnTo>
                    <a:pt x="192" y="494518"/>
                  </a:lnTo>
                  <a:close/>
                </a:path>
              </a:pathLst>
            </a:custGeom>
            <a:solidFill>
              <a:srgbClr val="A6A8AB"/>
            </a:solidFill>
          </p:spPr>
          <p:txBody>
            <a:bodyPr wrap="square" lIns="0" tIns="0" rIns="0" bIns="0" rtlCol="0"/>
            <a:lstStyle/>
            <a:p/>
          </p:txBody>
        </p:sp>
        <p:sp>
          <p:nvSpPr>
            <p:cNvPr id="17" name="object 17"/>
            <p:cNvSpPr/>
            <p:nvPr/>
          </p:nvSpPr>
          <p:spPr>
            <a:xfrm>
              <a:off x="11800335" y="0"/>
              <a:ext cx="2133600" cy="2735580"/>
            </a:xfrm>
            <a:custGeom>
              <a:avLst/>
              <a:gdLst/>
              <a:ahLst/>
              <a:cxnLst/>
              <a:rect l="l" t="t" r="r" b="b"/>
              <a:pathLst>
                <a:path w="2133600" h="2735580">
                  <a:moveTo>
                    <a:pt x="1503607" y="0"/>
                  </a:moveTo>
                  <a:lnTo>
                    <a:pt x="1524862" y="0"/>
                  </a:lnTo>
                  <a:lnTo>
                    <a:pt x="1873505" y="575652"/>
                  </a:lnTo>
                  <a:lnTo>
                    <a:pt x="2129380" y="748630"/>
                  </a:lnTo>
                  <a:lnTo>
                    <a:pt x="2130206" y="749246"/>
                  </a:lnTo>
                  <a:lnTo>
                    <a:pt x="2131310" y="750190"/>
                  </a:lnTo>
                  <a:lnTo>
                    <a:pt x="2132155" y="751352"/>
                  </a:lnTo>
                  <a:lnTo>
                    <a:pt x="2132701" y="752662"/>
                  </a:lnTo>
                  <a:lnTo>
                    <a:pt x="2132986" y="753353"/>
                  </a:lnTo>
                  <a:lnTo>
                    <a:pt x="2133199" y="754066"/>
                  </a:lnTo>
                  <a:lnTo>
                    <a:pt x="2133308" y="754842"/>
                  </a:lnTo>
                  <a:lnTo>
                    <a:pt x="2133442" y="755470"/>
                  </a:lnTo>
                  <a:lnTo>
                    <a:pt x="2133446" y="756053"/>
                  </a:lnTo>
                  <a:lnTo>
                    <a:pt x="2133397" y="756657"/>
                  </a:lnTo>
                  <a:lnTo>
                    <a:pt x="2126096" y="944609"/>
                  </a:lnTo>
                  <a:lnTo>
                    <a:pt x="2114433" y="776149"/>
                  </a:lnTo>
                  <a:lnTo>
                    <a:pt x="2103526" y="785173"/>
                  </a:lnTo>
                  <a:lnTo>
                    <a:pt x="2101981" y="762858"/>
                  </a:lnTo>
                  <a:lnTo>
                    <a:pt x="2089993" y="761528"/>
                  </a:lnTo>
                  <a:lnTo>
                    <a:pt x="2088718" y="743102"/>
                  </a:lnTo>
                  <a:lnTo>
                    <a:pt x="1867262" y="593370"/>
                  </a:lnTo>
                  <a:lnTo>
                    <a:pt x="1856432" y="602194"/>
                  </a:lnTo>
                  <a:lnTo>
                    <a:pt x="1854896" y="580001"/>
                  </a:lnTo>
                  <a:lnTo>
                    <a:pt x="1503607" y="0"/>
                  </a:lnTo>
                  <a:close/>
                </a:path>
                <a:path w="2133600" h="2735580">
                  <a:moveTo>
                    <a:pt x="1404074" y="1384390"/>
                  </a:moveTo>
                  <a:lnTo>
                    <a:pt x="1402732" y="1365000"/>
                  </a:lnTo>
                  <a:lnTo>
                    <a:pt x="2083540" y="1570909"/>
                  </a:lnTo>
                  <a:lnTo>
                    <a:pt x="2114433" y="776149"/>
                  </a:lnTo>
                  <a:lnTo>
                    <a:pt x="2126096" y="944609"/>
                  </a:lnTo>
                  <a:lnTo>
                    <a:pt x="2101286" y="1583305"/>
                  </a:lnTo>
                  <a:lnTo>
                    <a:pt x="2101234" y="1585185"/>
                  </a:lnTo>
                  <a:lnTo>
                    <a:pt x="2100580" y="1587051"/>
                  </a:lnTo>
                  <a:lnTo>
                    <a:pt x="2099375" y="1588592"/>
                  </a:lnTo>
                  <a:lnTo>
                    <a:pt x="2065794" y="1627204"/>
                  </a:lnTo>
                  <a:lnTo>
                    <a:pt x="2064019" y="1601568"/>
                  </a:lnTo>
                  <a:lnTo>
                    <a:pt x="2062897" y="1601927"/>
                  </a:lnTo>
                  <a:lnTo>
                    <a:pt x="2061605" y="1583265"/>
                  </a:lnTo>
                  <a:lnTo>
                    <a:pt x="1404074" y="1384390"/>
                  </a:lnTo>
                  <a:close/>
                </a:path>
                <a:path w="2133600" h="2735580">
                  <a:moveTo>
                    <a:pt x="1412467" y="1356945"/>
                  </a:moveTo>
                  <a:lnTo>
                    <a:pt x="1410924" y="1334651"/>
                  </a:lnTo>
                  <a:lnTo>
                    <a:pt x="2101981" y="762858"/>
                  </a:lnTo>
                  <a:lnTo>
                    <a:pt x="2103526" y="785173"/>
                  </a:lnTo>
                  <a:lnTo>
                    <a:pt x="1412467" y="1356945"/>
                  </a:lnTo>
                  <a:close/>
                </a:path>
                <a:path w="2133600" h="2735580">
                  <a:moveTo>
                    <a:pt x="1733337" y="721965"/>
                  </a:moveTo>
                  <a:lnTo>
                    <a:pt x="1732061" y="703531"/>
                  </a:lnTo>
                  <a:lnTo>
                    <a:pt x="2088718" y="743102"/>
                  </a:lnTo>
                  <a:lnTo>
                    <a:pt x="2089993" y="761528"/>
                  </a:lnTo>
                  <a:lnTo>
                    <a:pt x="1733337" y="721965"/>
                  </a:lnTo>
                  <a:close/>
                </a:path>
                <a:path w="2133600" h="2735580">
                  <a:moveTo>
                    <a:pt x="1121631" y="2712852"/>
                  </a:moveTo>
                  <a:lnTo>
                    <a:pt x="1119853" y="2687167"/>
                  </a:lnTo>
                  <a:lnTo>
                    <a:pt x="2064019" y="1601568"/>
                  </a:lnTo>
                  <a:lnTo>
                    <a:pt x="2065794" y="1627204"/>
                  </a:lnTo>
                  <a:lnTo>
                    <a:pt x="1121631" y="2712852"/>
                  </a:lnTo>
                  <a:close/>
                </a:path>
                <a:path w="2133600" h="2735580">
                  <a:moveTo>
                    <a:pt x="1403403" y="1812844"/>
                  </a:moveTo>
                  <a:lnTo>
                    <a:pt x="1402111" y="1794186"/>
                  </a:lnTo>
                  <a:lnTo>
                    <a:pt x="2061605" y="1583265"/>
                  </a:lnTo>
                  <a:lnTo>
                    <a:pt x="2062897" y="1601927"/>
                  </a:lnTo>
                  <a:lnTo>
                    <a:pt x="1403403" y="1812844"/>
                  </a:lnTo>
                  <a:close/>
                </a:path>
                <a:path w="2133600" h="2735580">
                  <a:moveTo>
                    <a:pt x="1471565" y="0"/>
                  </a:moveTo>
                  <a:lnTo>
                    <a:pt x="1490649" y="0"/>
                  </a:lnTo>
                  <a:lnTo>
                    <a:pt x="1714110" y="694756"/>
                  </a:lnTo>
                  <a:lnTo>
                    <a:pt x="1854896" y="580001"/>
                  </a:lnTo>
                  <a:lnTo>
                    <a:pt x="1856432" y="602194"/>
                  </a:lnTo>
                  <a:lnTo>
                    <a:pt x="1732061" y="703531"/>
                  </a:lnTo>
                  <a:lnTo>
                    <a:pt x="1733337" y="721965"/>
                  </a:lnTo>
                  <a:lnTo>
                    <a:pt x="1714850" y="719914"/>
                  </a:lnTo>
                  <a:lnTo>
                    <a:pt x="1701011" y="747905"/>
                  </a:lnTo>
                  <a:lnTo>
                    <a:pt x="1697970" y="703979"/>
                  </a:lnTo>
                  <a:lnTo>
                    <a:pt x="1471565" y="0"/>
                  </a:lnTo>
                  <a:close/>
                </a:path>
                <a:path w="2133600" h="2735580">
                  <a:moveTo>
                    <a:pt x="999614" y="918526"/>
                  </a:moveTo>
                  <a:lnTo>
                    <a:pt x="998332" y="900010"/>
                  </a:lnTo>
                  <a:lnTo>
                    <a:pt x="1697970" y="703979"/>
                  </a:lnTo>
                  <a:lnTo>
                    <a:pt x="1701011" y="747905"/>
                  </a:lnTo>
                  <a:lnTo>
                    <a:pt x="1688882" y="772438"/>
                  </a:lnTo>
                  <a:lnTo>
                    <a:pt x="1686392" y="736474"/>
                  </a:lnTo>
                  <a:lnTo>
                    <a:pt x="1658356" y="755176"/>
                  </a:lnTo>
                  <a:lnTo>
                    <a:pt x="1656915" y="734362"/>
                  </a:lnTo>
                  <a:lnTo>
                    <a:pt x="999614" y="918526"/>
                  </a:lnTo>
                  <a:close/>
                </a:path>
                <a:path w="2133600" h="2735580">
                  <a:moveTo>
                    <a:pt x="1154293" y="1122605"/>
                  </a:moveTo>
                  <a:lnTo>
                    <a:pt x="1152229" y="1092798"/>
                  </a:lnTo>
                  <a:lnTo>
                    <a:pt x="1381762" y="1352626"/>
                  </a:lnTo>
                  <a:lnTo>
                    <a:pt x="1686392" y="736474"/>
                  </a:lnTo>
                  <a:lnTo>
                    <a:pt x="1688882" y="772438"/>
                  </a:lnTo>
                  <a:lnTo>
                    <a:pt x="1410924" y="1334651"/>
                  </a:lnTo>
                  <a:lnTo>
                    <a:pt x="1412467" y="1356945"/>
                  </a:lnTo>
                  <a:lnTo>
                    <a:pt x="1402732" y="1365000"/>
                  </a:lnTo>
                  <a:lnTo>
                    <a:pt x="1404074" y="1384390"/>
                  </a:lnTo>
                  <a:lnTo>
                    <a:pt x="1393263" y="1381120"/>
                  </a:lnTo>
                  <a:lnTo>
                    <a:pt x="1401360" y="1759128"/>
                  </a:lnTo>
                  <a:lnTo>
                    <a:pt x="1375002" y="1378395"/>
                  </a:lnTo>
                  <a:lnTo>
                    <a:pt x="1365947" y="1378903"/>
                  </a:lnTo>
                  <a:lnTo>
                    <a:pt x="1364692" y="1360784"/>
                  </a:lnTo>
                  <a:lnTo>
                    <a:pt x="1154293" y="1122605"/>
                  </a:lnTo>
                  <a:close/>
                </a:path>
                <a:path w="2133600" h="2735580">
                  <a:moveTo>
                    <a:pt x="1000585" y="948604"/>
                  </a:moveTo>
                  <a:lnTo>
                    <a:pt x="998524" y="918831"/>
                  </a:lnTo>
                  <a:lnTo>
                    <a:pt x="1140094" y="1079084"/>
                  </a:lnTo>
                  <a:lnTo>
                    <a:pt x="1656915" y="734362"/>
                  </a:lnTo>
                  <a:lnTo>
                    <a:pt x="1658356" y="755176"/>
                  </a:lnTo>
                  <a:lnTo>
                    <a:pt x="1152229" y="1092798"/>
                  </a:lnTo>
                  <a:lnTo>
                    <a:pt x="1154293" y="1122605"/>
                  </a:lnTo>
                  <a:lnTo>
                    <a:pt x="1136957" y="1102981"/>
                  </a:lnTo>
                  <a:lnTo>
                    <a:pt x="1126283" y="1110102"/>
                  </a:lnTo>
                  <a:lnTo>
                    <a:pt x="1124839" y="1089248"/>
                  </a:lnTo>
                  <a:lnTo>
                    <a:pt x="1000585" y="948604"/>
                  </a:lnTo>
                  <a:close/>
                </a:path>
                <a:path w="2133600" h="2735580">
                  <a:moveTo>
                    <a:pt x="339714" y="551484"/>
                  </a:moveTo>
                  <a:lnTo>
                    <a:pt x="338197" y="529574"/>
                  </a:lnTo>
                  <a:lnTo>
                    <a:pt x="978041" y="901105"/>
                  </a:lnTo>
                  <a:lnTo>
                    <a:pt x="1381434" y="0"/>
                  </a:lnTo>
                  <a:lnTo>
                    <a:pt x="1401335" y="0"/>
                  </a:lnTo>
                  <a:lnTo>
                    <a:pt x="998332" y="900010"/>
                  </a:lnTo>
                  <a:lnTo>
                    <a:pt x="999614" y="918526"/>
                  </a:lnTo>
                  <a:lnTo>
                    <a:pt x="998524" y="918831"/>
                  </a:lnTo>
                  <a:lnTo>
                    <a:pt x="1000585" y="948604"/>
                  </a:lnTo>
                  <a:lnTo>
                    <a:pt x="983171" y="928892"/>
                  </a:lnTo>
                  <a:lnTo>
                    <a:pt x="967371" y="953296"/>
                  </a:lnTo>
                  <a:lnTo>
                    <a:pt x="964676" y="914362"/>
                  </a:lnTo>
                  <a:lnTo>
                    <a:pt x="339714" y="551484"/>
                  </a:lnTo>
                  <a:close/>
                </a:path>
                <a:path w="2133600" h="2735580">
                  <a:moveTo>
                    <a:pt x="695204" y="1438118"/>
                  </a:moveTo>
                  <a:lnTo>
                    <a:pt x="693718" y="1416653"/>
                  </a:lnTo>
                  <a:lnTo>
                    <a:pt x="1383862" y="1791096"/>
                  </a:lnTo>
                  <a:lnTo>
                    <a:pt x="1375002" y="1378395"/>
                  </a:lnTo>
                  <a:lnTo>
                    <a:pt x="1401360" y="1759128"/>
                  </a:lnTo>
                  <a:lnTo>
                    <a:pt x="1402111" y="1794186"/>
                  </a:lnTo>
                  <a:lnTo>
                    <a:pt x="1403403" y="1812844"/>
                  </a:lnTo>
                  <a:lnTo>
                    <a:pt x="1400516" y="1813768"/>
                  </a:lnTo>
                  <a:lnTo>
                    <a:pt x="1378108" y="1883500"/>
                  </a:lnTo>
                  <a:lnTo>
                    <a:pt x="1374724" y="1834624"/>
                  </a:lnTo>
                  <a:lnTo>
                    <a:pt x="1371166" y="1837703"/>
                  </a:lnTo>
                  <a:lnTo>
                    <a:pt x="1368805" y="1803595"/>
                  </a:lnTo>
                  <a:lnTo>
                    <a:pt x="695204" y="1438118"/>
                  </a:lnTo>
                  <a:close/>
                </a:path>
                <a:path w="2133600" h="2735580">
                  <a:moveTo>
                    <a:pt x="695315" y="1416563"/>
                  </a:moveTo>
                  <a:lnTo>
                    <a:pt x="694061" y="1398451"/>
                  </a:lnTo>
                  <a:lnTo>
                    <a:pt x="1364692" y="1360784"/>
                  </a:lnTo>
                  <a:lnTo>
                    <a:pt x="1365947" y="1378903"/>
                  </a:lnTo>
                  <a:lnTo>
                    <a:pt x="695315" y="1416563"/>
                  </a:lnTo>
                  <a:close/>
                </a:path>
                <a:path w="2133600" h="2735580">
                  <a:moveTo>
                    <a:pt x="318248" y="566144"/>
                  </a:moveTo>
                  <a:lnTo>
                    <a:pt x="315182" y="521859"/>
                  </a:lnTo>
                  <a:lnTo>
                    <a:pt x="1222564" y="0"/>
                  </a:lnTo>
                  <a:lnTo>
                    <a:pt x="1259030" y="0"/>
                  </a:lnTo>
                  <a:lnTo>
                    <a:pt x="338197" y="529574"/>
                  </a:lnTo>
                  <a:lnTo>
                    <a:pt x="339714" y="551484"/>
                  </a:lnTo>
                  <a:lnTo>
                    <a:pt x="325346" y="543141"/>
                  </a:lnTo>
                  <a:lnTo>
                    <a:pt x="318248" y="566144"/>
                  </a:lnTo>
                  <a:close/>
                </a:path>
                <a:path w="2133600" h="2735580">
                  <a:moveTo>
                    <a:pt x="907148" y="2298578"/>
                  </a:moveTo>
                  <a:lnTo>
                    <a:pt x="903275" y="2242635"/>
                  </a:lnTo>
                  <a:lnTo>
                    <a:pt x="1096505" y="2700423"/>
                  </a:lnTo>
                  <a:lnTo>
                    <a:pt x="1374724" y="1834624"/>
                  </a:lnTo>
                  <a:lnTo>
                    <a:pt x="1378108" y="1883500"/>
                  </a:lnTo>
                  <a:lnTo>
                    <a:pt x="1119853" y="2687167"/>
                  </a:lnTo>
                  <a:lnTo>
                    <a:pt x="1121631" y="2712852"/>
                  </a:lnTo>
                  <a:lnTo>
                    <a:pt x="1096768" y="2735541"/>
                  </a:lnTo>
                  <a:lnTo>
                    <a:pt x="1095219" y="2735266"/>
                  </a:lnTo>
                  <a:lnTo>
                    <a:pt x="1094416" y="2734993"/>
                  </a:lnTo>
                  <a:lnTo>
                    <a:pt x="1091816" y="2733753"/>
                  </a:lnTo>
                  <a:lnTo>
                    <a:pt x="1090290" y="2732237"/>
                  </a:lnTo>
                  <a:lnTo>
                    <a:pt x="1089372" y="2730279"/>
                  </a:lnTo>
                  <a:lnTo>
                    <a:pt x="907148" y="2298578"/>
                  </a:lnTo>
                  <a:close/>
                </a:path>
                <a:path w="2133600" h="2735580">
                  <a:moveTo>
                    <a:pt x="387081" y="2091970"/>
                  </a:moveTo>
                  <a:lnTo>
                    <a:pt x="385099" y="2063336"/>
                  </a:lnTo>
                  <a:lnTo>
                    <a:pt x="1368805" y="1803595"/>
                  </a:lnTo>
                  <a:lnTo>
                    <a:pt x="1371166" y="1837703"/>
                  </a:lnTo>
                  <a:lnTo>
                    <a:pt x="1359255" y="1848012"/>
                  </a:lnTo>
                  <a:lnTo>
                    <a:pt x="1357685" y="1825330"/>
                  </a:lnTo>
                  <a:lnTo>
                    <a:pt x="402085" y="2077643"/>
                  </a:lnTo>
                  <a:lnTo>
                    <a:pt x="403430" y="2097070"/>
                  </a:lnTo>
                  <a:lnTo>
                    <a:pt x="387081" y="2091970"/>
                  </a:lnTo>
                  <a:close/>
                </a:path>
                <a:path w="2133600" h="2735580">
                  <a:moveTo>
                    <a:pt x="403430" y="2097070"/>
                  </a:moveTo>
                  <a:lnTo>
                    <a:pt x="402085" y="2077643"/>
                  </a:lnTo>
                  <a:lnTo>
                    <a:pt x="890206" y="2229915"/>
                  </a:lnTo>
                  <a:lnTo>
                    <a:pt x="1357685" y="1825330"/>
                  </a:lnTo>
                  <a:lnTo>
                    <a:pt x="1359255" y="1848012"/>
                  </a:lnTo>
                  <a:lnTo>
                    <a:pt x="903275" y="2242635"/>
                  </a:lnTo>
                  <a:lnTo>
                    <a:pt x="907148" y="2298578"/>
                  </a:lnTo>
                  <a:lnTo>
                    <a:pt x="885574" y="2247467"/>
                  </a:lnTo>
                  <a:lnTo>
                    <a:pt x="403430" y="2097070"/>
                  </a:lnTo>
                  <a:close/>
                </a:path>
                <a:path w="2133600" h="2735580">
                  <a:moveTo>
                    <a:pt x="694218" y="1398346"/>
                  </a:moveTo>
                  <a:lnTo>
                    <a:pt x="692771" y="1377447"/>
                  </a:lnTo>
                  <a:lnTo>
                    <a:pt x="1124839" y="1089248"/>
                  </a:lnTo>
                  <a:lnTo>
                    <a:pt x="1126283" y="1110102"/>
                  </a:lnTo>
                  <a:lnTo>
                    <a:pt x="694218" y="1398346"/>
                  </a:lnTo>
                  <a:close/>
                </a:path>
                <a:path w="2133600" h="2735580">
                  <a:moveTo>
                    <a:pt x="26981" y="1542938"/>
                  </a:moveTo>
                  <a:lnTo>
                    <a:pt x="25126" y="1516145"/>
                  </a:lnTo>
                  <a:lnTo>
                    <a:pt x="964676" y="914362"/>
                  </a:lnTo>
                  <a:lnTo>
                    <a:pt x="967371" y="953296"/>
                  </a:lnTo>
                  <a:lnTo>
                    <a:pt x="953744" y="974345"/>
                  </a:lnTo>
                  <a:lnTo>
                    <a:pt x="951662" y="944279"/>
                  </a:lnTo>
                  <a:lnTo>
                    <a:pt x="54223" y="1519085"/>
                  </a:lnTo>
                  <a:lnTo>
                    <a:pt x="55488" y="1537352"/>
                  </a:lnTo>
                  <a:lnTo>
                    <a:pt x="26981" y="1542938"/>
                  </a:lnTo>
                  <a:close/>
                </a:path>
                <a:path w="2133600" h="2735580">
                  <a:moveTo>
                    <a:pt x="55488" y="1537352"/>
                  </a:moveTo>
                  <a:lnTo>
                    <a:pt x="54223" y="1519085"/>
                  </a:lnTo>
                  <a:lnTo>
                    <a:pt x="655739" y="1401195"/>
                  </a:lnTo>
                  <a:lnTo>
                    <a:pt x="951662" y="944279"/>
                  </a:lnTo>
                  <a:lnTo>
                    <a:pt x="953744" y="974345"/>
                  </a:lnTo>
                  <a:lnTo>
                    <a:pt x="692771" y="1377447"/>
                  </a:lnTo>
                  <a:lnTo>
                    <a:pt x="694218" y="1398346"/>
                  </a:lnTo>
                  <a:lnTo>
                    <a:pt x="694061" y="1398451"/>
                  </a:lnTo>
                  <a:lnTo>
                    <a:pt x="695315" y="1416563"/>
                  </a:lnTo>
                  <a:lnTo>
                    <a:pt x="693718" y="1416653"/>
                  </a:lnTo>
                  <a:lnTo>
                    <a:pt x="695204" y="1438118"/>
                  </a:lnTo>
                  <a:lnTo>
                    <a:pt x="665637" y="1422076"/>
                  </a:lnTo>
                  <a:lnTo>
                    <a:pt x="648713" y="1460762"/>
                  </a:lnTo>
                  <a:lnTo>
                    <a:pt x="646004" y="1421632"/>
                  </a:lnTo>
                  <a:lnTo>
                    <a:pt x="55488" y="1537352"/>
                  </a:lnTo>
                  <a:close/>
                </a:path>
                <a:path w="2133600" h="2735580">
                  <a:moveTo>
                    <a:pt x="26785" y="1580112"/>
                  </a:moveTo>
                  <a:lnTo>
                    <a:pt x="24249" y="1543474"/>
                  </a:lnTo>
                  <a:lnTo>
                    <a:pt x="367591" y="2058064"/>
                  </a:lnTo>
                  <a:lnTo>
                    <a:pt x="646004" y="1421632"/>
                  </a:lnTo>
                  <a:lnTo>
                    <a:pt x="648713" y="1460762"/>
                  </a:lnTo>
                  <a:lnTo>
                    <a:pt x="385099" y="2063336"/>
                  </a:lnTo>
                  <a:lnTo>
                    <a:pt x="387081" y="2091970"/>
                  </a:lnTo>
                  <a:lnTo>
                    <a:pt x="362663" y="2083195"/>
                  </a:lnTo>
                  <a:lnTo>
                    <a:pt x="361871" y="2082285"/>
                  </a:lnTo>
                  <a:lnTo>
                    <a:pt x="26785" y="1580112"/>
                  </a:lnTo>
                  <a:close/>
                </a:path>
                <a:path w="2133600" h="2735580">
                  <a:moveTo>
                    <a:pt x="0" y="1536359"/>
                  </a:moveTo>
                  <a:lnTo>
                    <a:pt x="41" y="1535893"/>
                  </a:lnTo>
                  <a:lnTo>
                    <a:pt x="239" y="1535063"/>
                  </a:lnTo>
                  <a:lnTo>
                    <a:pt x="311307" y="526936"/>
                  </a:lnTo>
                  <a:lnTo>
                    <a:pt x="312189" y="524416"/>
                  </a:lnTo>
                  <a:lnTo>
                    <a:pt x="313589" y="522789"/>
                  </a:lnTo>
                  <a:lnTo>
                    <a:pt x="315339" y="521757"/>
                  </a:lnTo>
                  <a:lnTo>
                    <a:pt x="315182" y="521859"/>
                  </a:lnTo>
                  <a:lnTo>
                    <a:pt x="318248" y="566144"/>
                  </a:lnTo>
                  <a:lnTo>
                    <a:pt x="25126" y="1516145"/>
                  </a:lnTo>
                  <a:lnTo>
                    <a:pt x="26981" y="1542938"/>
                  </a:lnTo>
                  <a:lnTo>
                    <a:pt x="24249" y="1543474"/>
                  </a:lnTo>
                  <a:lnTo>
                    <a:pt x="196" y="1539195"/>
                  </a:lnTo>
                  <a:lnTo>
                    <a:pt x="0" y="1536359"/>
                  </a:lnTo>
                  <a:close/>
                </a:path>
                <a:path w="2133600" h="2735580">
                  <a:moveTo>
                    <a:pt x="362034" y="2082528"/>
                  </a:moveTo>
                  <a:close/>
                </a:path>
                <a:path w="2133600" h="2735580">
                  <a:moveTo>
                    <a:pt x="235" y="1535009"/>
                  </a:moveTo>
                  <a:close/>
                </a:path>
              </a:pathLst>
            </a:custGeom>
            <a:solidFill>
              <a:srgbClr val="FFFFFF"/>
            </a:solidFill>
          </p:spPr>
          <p:txBody>
            <a:bodyPr wrap="square" lIns="0" tIns="0" rIns="0" bIns="0" rtlCol="0"/>
            <a:lstStyle/>
            <a:p/>
          </p:txBody>
        </p:sp>
        <p:sp>
          <p:nvSpPr>
            <p:cNvPr id="18" name="object 18"/>
            <p:cNvSpPr/>
            <p:nvPr/>
          </p:nvSpPr>
          <p:spPr>
            <a:xfrm>
              <a:off x="13907960" y="745335"/>
              <a:ext cx="3049905" cy="2818765"/>
            </a:xfrm>
            <a:custGeom>
              <a:avLst/>
              <a:gdLst/>
              <a:ahLst/>
              <a:cxnLst/>
              <a:rect l="l" t="t" r="r" b="b"/>
              <a:pathLst>
                <a:path w="3049905" h="2818765">
                  <a:moveTo>
                    <a:pt x="0" y="8516"/>
                  </a:moveTo>
                  <a:lnTo>
                    <a:pt x="6193" y="619"/>
                  </a:lnTo>
                  <a:lnTo>
                    <a:pt x="6993" y="327"/>
                  </a:lnTo>
                  <a:lnTo>
                    <a:pt x="10140" y="0"/>
                  </a:lnTo>
                  <a:lnTo>
                    <a:pt x="11652" y="259"/>
                  </a:lnTo>
                  <a:lnTo>
                    <a:pt x="13158" y="956"/>
                  </a:lnTo>
                  <a:lnTo>
                    <a:pt x="716518" y="339730"/>
                  </a:lnTo>
                  <a:lnTo>
                    <a:pt x="1429395" y="215205"/>
                  </a:lnTo>
                  <a:lnTo>
                    <a:pt x="2355931" y="523573"/>
                  </a:lnTo>
                  <a:lnTo>
                    <a:pt x="2357332" y="524332"/>
                  </a:lnTo>
                  <a:lnTo>
                    <a:pt x="2357464" y="524396"/>
                  </a:lnTo>
                  <a:lnTo>
                    <a:pt x="2357827" y="524644"/>
                  </a:lnTo>
                  <a:lnTo>
                    <a:pt x="2358827" y="525395"/>
                  </a:lnTo>
                  <a:lnTo>
                    <a:pt x="2359577" y="526235"/>
                  </a:lnTo>
                  <a:lnTo>
                    <a:pt x="3047820" y="1618458"/>
                  </a:lnTo>
                  <a:lnTo>
                    <a:pt x="3049124" y="1620717"/>
                  </a:lnTo>
                  <a:lnTo>
                    <a:pt x="3049454" y="1622844"/>
                  </a:lnTo>
                  <a:lnTo>
                    <a:pt x="3049081" y="1625092"/>
                  </a:lnTo>
                  <a:lnTo>
                    <a:pt x="3048791" y="1626169"/>
                  </a:lnTo>
                  <a:lnTo>
                    <a:pt x="3048607" y="1626673"/>
                  </a:lnTo>
                  <a:lnTo>
                    <a:pt x="3028836" y="1670803"/>
                  </a:lnTo>
                  <a:lnTo>
                    <a:pt x="3026171" y="1632307"/>
                  </a:lnTo>
                  <a:lnTo>
                    <a:pt x="3024895" y="1632300"/>
                  </a:lnTo>
                  <a:lnTo>
                    <a:pt x="3023636" y="1614121"/>
                  </a:lnTo>
                  <a:lnTo>
                    <a:pt x="2354612" y="552408"/>
                  </a:lnTo>
                  <a:lnTo>
                    <a:pt x="2338289" y="597147"/>
                  </a:lnTo>
                  <a:lnTo>
                    <a:pt x="2334009" y="535328"/>
                  </a:lnTo>
                  <a:lnTo>
                    <a:pt x="1447263" y="239632"/>
                  </a:lnTo>
                  <a:lnTo>
                    <a:pt x="1450692" y="289154"/>
                  </a:lnTo>
                  <a:lnTo>
                    <a:pt x="1427171" y="239657"/>
                  </a:lnTo>
                  <a:lnTo>
                    <a:pt x="1404256" y="262073"/>
                  </a:lnTo>
                  <a:lnTo>
                    <a:pt x="1402608" y="238261"/>
                  </a:lnTo>
                  <a:lnTo>
                    <a:pt x="723303" y="356947"/>
                  </a:lnTo>
                  <a:lnTo>
                    <a:pt x="711496" y="443500"/>
                  </a:lnTo>
                  <a:lnTo>
                    <a:pt x="705330" y="354439"/>
                  </a:lnTo>
                  <a:lnTo>
                    <a:pt x="33221" y="30769"/>
                  </a:lnTo>
                  <a:lnTo>
                    <a:pt x="35933" y="69943"/>
                  </a:lnTo>
                  <a:lnTo>
                    <a:pt x="20800" y="45291"/>
                  </a:lnTo>
                  <a:lnTo>
                    <a:pt x="125368" y="1608364"/>
                  </a:lnTo>
                  <a:lnTo>
                    <a:pt x="109837" y="1593235"/>
                  </a:lnTo>
                  <a:lnTo>
                    <a:pt x="222" y="9885"/>
                  </a:lnTo>
                  <a:lnTo>
                    <a:pt x="0" y="8516"/>
                  </a:lnTo>
                  <a:close/>
                </a:path>
                <a:path w="3049905" h="2818765">
                  <a:moveTo>
                    <a:pt x="1973945" y="1677022"/>
                  </a:moveTo>
                  <a:lnTo>
                    <a:pt x="1970458" y="1626651"/>
                  </a:lnTo>
                  <a:lnTo>
                    <a:pt x="2508682" y="2787365"/>
                  </a:lnTo>
                  <a:lnTo>
                    <a:pt x="3026171" y="1632307"/>
                  </a:lnTo>
                  <a:lnTo>
                    <a:pt x="3028836" y="1670803"/>
                  </a:lnTo>
                  <a:lnTo>
                    <a:pt x="2517136" y="2812900"/>
                  </a:lnTo>
                  <a:lnTo>
                    <a:pt x="2511630" y="2817834"/>
                  </a:lnTo>
                  <a:lnTo>
                    <a:pt x="2510062" y="2818344"/>
                  </a:lnTo>
                  <a:lnTo>
                    <a:pt x="2488791" y="2787667"/>
                  </a:lnTo>
                  <a:lnTo>
                    <a:pt x="1973945" y="1677022"/>
                  </a:lnTo>
                  <a:close/>
                </a:path>
                <a:path w="3049905" h="2818765">
                  <a:moveTo>
                    <a:pt x="1970567" y="1626651"/>
                  </a:moveTo>
                  <a:lnTo>
                    <a:pt x="1969309" y="1608479"/>
                  </a:lnTo>
                  <a:lnTo>
                    <a:pt x="3023636" y="1614121"/>
                  </a:lnTo>
                  <a:lnTo>
                    <a:pt x="3024895" y="1632300"/>
                  </a:lnTo>
                  <a:lnTo>
                    <a:pt x="1970567" y="1626651"/>
                  </a:lnTo>
                  <a:close/>
                </a:path>
                <a:path w="3049905" h="2818765">
                  <a:moveTo>
                    <a:pt x="1450692" y="289154"/>
                  </a:moveTo>
                  <a:lnTo>
                    <a:pt x="1447263" y="239632"/>
                  </a:lnTo>
                  <a:lnTo>
                    <a:pt x="1798200" y="978122"/>
                  </a:lnTo>
                  <a:lnTo>
                    <a:pt x="2334009" y="535328"/>
                  </a:lnTo>
                  <a:lnTo>
                    <a:pt x="2338289" y="597147"/>
                  </a:lnTo>
                  <a:lnTo>
                    <a:pt x="2335517" y="604743"/>
                  </a:lnTo>
                  <a:lnTo>
                    <a:pt x="2332434" y="560209"/>
                  </a:lnTo>
                  <a:lnTo>
                    <a:pt x="1805259" y="995885"/>
                  </a:lnTo>
                  <a:lnTo>
                    <a:pt x="1812126" y="1095078"/>
                  </a:lnTo>
                  <a:lnTo>
                    <a:pt x="1793911" y="1024594"/>
                  </a:lnTo>
                  <a:lnTo>
                    <a:pt x="1785357" y="1050236"/>
                  </a:lnTo>
                  <a:lnTo>
                    <a:pt x="1780752" y="983720"/>
                  </a:lnTo>
                  <a:lnTo>
                    <a:pt x="1450692" y="289154"/>
                  </a:lnTo>
                  <a:close/>
                </a:path>
                <a:path w="3049905" h="2818765">
                  <a:moveTo>
                    <a:pt x="1412638" y="2207285"/>
                  </a:moveTo>
                  <a:lnTo>
                    <a:pt x="1411137" y="2185608"/>
                  </a:lnTo>
                  <a:lnTo>
                    <a:pt x="2488791" y="2787667"/>
                  </a:lnTo>
                  <a:lnTo>
                    <a:pt x="2490487" y="2812157"/>
                  </a:lnTo>
                  <a:lnTo>
                    <a:pt x="2405794" y="2781136"/>
                  </a:lnTo>
                  <a:lnTo>
                    <a:pt x="2404425" y="2761358"/>
                  </a:lnTo>
                  <a:lnTo>
                    <a:pt x="1412638" y="2207285"/>
                  </a:lnTo>
                  <a:close/>
                </a:path>
                <a:path w="3049905" h="2818765">
                  <a:moveTo>
                    <a:pt x="1812126" y="1095078"/>
                  </a:moveTo>
                  <a:lnTo>
                    <a:pt x="1805259" y="995885"/>
                  </a:lnTo>
                  <a:lnTo>
                    <a:pt x="1957849" y="1586886"/>
                  </a:lnTo>
                  <a:lnTo>
                    <a:pt x="2332434" y="560209"/>
                  </a:lnTo>
                  <a:lnTo>
                    <a:pt x="2335517" y="604743"/>
                  </a:lnTo>
                  <a:lnTo>
                    <a:pt x="1969309" y="1608479"/>
                  </a:lnTo>
                  <a:lnTo>
                    <a:pt x="1970567" y="1626651"/>
                  </a:lnTo>
                  <a:lnTo>
                    <a:pt x="1973945" y="1677022"/>
                  </a:lnTo>
                  <a:lnTo>
                    <a:pt x="1953643" y="1633224"/>
                  </a:lnTo>
                  <a:lnTo>
                    <a:pt x="1946410" y="1640589"/>
                  </a:lnTo>
                  <a:lnTo>
                    <a:pt x="1943962" y="1605224"/>
                  </a:lnTo>
                  <a:lnTo>
                    <a:pt x="1812126" y="1095078"/>
                  </a:lnTo>
                  <a:close/>
                </a:path>
                <a:path w="3049905" h="2818765">
                  <a:moveTo>
                    <a:pt x="1371578" y="2402327"/>
                  </a:moveTo>
                  <a:lnTo>
                    <a:pt x="1370208" y="2382539"/>
                  </a:lnTo>
                  <a:lnTo>
                    <a:pt x="2404425" y="2761358"/>
                  </a:lnTo>
                  <a:lnTo>
                    <a:pt x="2405794" y="2781136"/>
                  </a:lnTo>
                  <a:lnTo>
                    <a:pt x="1371578" y="2402327"/>
                  </a:lnTo>
                  <a:close/>
                </a:path>
                <a:path w="3049905" h="2818765">
                  <a:moveTo>
                    <a:pt x="1626569" y="1549141"/>
                  </a:moveTo>
                  <a:lnTo>
                    <a:pt x="1625254" y="1530149"/>
                  </a:lnTo>
                  <a:lnTo>
                    <a:pt x="1943962" y="1605224"/>
                  </a:lnTo>
                  <a:lnTo>
                    <a:pt x="1946410" y="1640589"/>
                  </a:lnTo>
                  <a:lnTo>
                    <a:pt x="1940232" y="1646879"/>
                  </a:lnTo>
                  <a:lnTo>
                    <a:pt x="1938555" y="1622648"/>
                  </a:lnTo>
                  <a:lnTo>
                    <a:pt x="1626569" y="1549141"/>
                  </a:lnTo>
                  <a:close/>
                </a:path>
                <a:path w="3049905" h="2818765">
                  <a:moveTo>
                    <a:pt x="1419033" y="2177568"/>
                  </a:moveTo>
                  <a:lnTo>
                    <a:pt x="1417356" y="2153338"/>
                  </a:lnTo>
                  <a:lnTo>
                    <a:pt x="1938555" y="1622648"/>
                  </a:lnTo>
                  <a:lnTo>
                    <a:pt x="1940232" y="1646879"/>
                  </a:lnTo>
                  <a:lnTo>
                    <a:pt x="1419033" y="2177568"/>
                  </a:lnTo>
                  <a:close/>
                </a:path>
                <a:path w="3049905" h="2818765">
                  <a:moveTo>
                    <a:pt x="648733" y="1020541"/>
                  </a:moveTo>
                  <a:lnTo>
                    <a:pt x="647475" y="1002377"/>
                  </a:lnTo>
                  <a:lnTo>
                    <a:pt x="1780752" y="983720"/>
                  </a:lnTo>
                  <a:lnTo>
                    <a:pt x="1785357" y="1050236"/>
                  </a:lnTo>
                  <a:lnTo>
                    <a:pt x="1782083" y="1060049"/>
                  </a:lnTo>
                  <a:lnTo>
                    <a:pt x="1778789" y="1012471"/>
                  </a:lnTo>
                  <a:lnTo>
                    <a:pt x="1761660" y="1022410"/>
                  </a:lnTo>
                  <a:lnTo>
                    <a:pt x="1760263" y="1002224"/>
                  </a:lnTo>
                  <a:lnTo>
                    <a:pt x="648733" y="1020541"/>
                  </a:lnTo>
                  <a:close/>
                </a:path>
                <a:path w="3049905" h="2818765">
                  <a:moveTo>
                    <a:pt x="1101197" y="1425362"/>
                  </a:moveTo>
                  <a:lnTo>
                    <a:pt x="1099882" y="1406375"/>
                  </a:lnTo>
                  <a:lnTo>
                    <a:pt x="1607512" y="1525967"/>
                  </a:lnTo>
                  <a:lnTo>
                    <a:pt x="1778789" y="1012471"/>
                  </a:lnTo>
                  <a:lnTo>
                    <a:pt x="1782083" y="1060049"/>
                  </a:lnTo>
                  <a:lnTo>
                    <a:pt x="1625254" y="1530149"/>
                  </a:lnTo>
                  <a:lnTo>
                    <a:pt x="1626569" y="1549141"/>
                  </a:lnTo>
                  <a:lnTo>
                    <a:pt x="1619476" y="1547470"/>
                  </a:lnTo>
                  <a:lnTo>
                    <a:pt x="1605037" y="1590750"/>
                  </a:lnTo>
                  <a:lnTo>
                    <a:pt x="1601752" y="1543287"/>
                  </a:lnTo>
                  <a:lnTo>
                    <a:pt x="1101197" y="1425362"/>
                  </a:lnTo>
                  <a:close/>
                </a:path>
                <a:path w="3049905" h="2818765">
                  <a:moveTo>
                    <a:pt x="650175" y="1046372"/>
                  </a:moveTo>
                  <a:lnTo>
                    <a:pt x="648387" y="1020547"/>
                  </a:lnTo>
                  <a:lnTo>
                    <a:pt x="1076697" y="1398836"/>
                  </a:lnTo>
                  <a:lnTo>
                    <a:pt x="1760263" y="1002224"/>
                  </a:lnTo>
                  <a:lnTo>
                    <a:pt x="1761660" y="1022410"/>
                  </a:lnTo>
                  <a:lnTo>
                    <a:pt x="1099882" y="1406375"/>
                  </a:lnTo>
                  <a:lnTo>
                    <a:pt x="1101197" y="1425362"/>
                  </a:lnTo>
                  <a:lnTo>
                    <a:pt x="1090715" y="1422893"/>
                  </a:lnTo>
                  <a:lnTo>
                    <a:pt x="1094680" y="1480168"/>
                  </a:lnTo>
                  <a:lnTo>
                    <a:pt x="1079223" y="1442686"/>
                  </a:lnTo>
                  <a:lnTo>
                    <a:pt x="1069774" y="1498303"/>
                  </a:lnTo>
                  <a:lnTo>
                    <a:pt x="1064440" y="1421251"/>
                  </a:lnTo>
                  <a:lnTo>
                    <a:pt x="1056794" y="1422645"/>
                  </a:lnTo>
                  <a:lnTo>
                    <a:pt x="1055531" y="1404400"/>
                  </a:lnTo>
                  <a:lnTo>
                    <a:pt x="650175" y="1046372"/>
                  </a:lnTo>
                  <a:close/>
                </a:path>
                <a:path w="3049905" h="2818765">
                  <a:moveTo>
                    <a:pt x="1094680" y="1480168"/>
                  </a:moveTo>
                  <a:lnTo>
                    <a:pt x="1090715" y="1422893"/>
                  </a:lnTo>
                  <a:lnTo>
                    <a:pt x="1395446" y="2161849"/>
                  </a:lnTo>
                  <a:lnTo>
                    <a:pt x="1601752" y="1543287"/>
                  </a:lnTo>
                  <a:lnTo>
                    <a:pt x="1605037" y="1590750"/>
                  </a:lnTo>
                  <a:lnTo>
                    <a:pt x="1417356" y="2153338"/>
                  </a:lnTo>
                  <a:lnTo>
                    <a:pt x="1419033" y="2177568"/>
                  </a:lnTo>
                  <a:lnTo>
                    <a:pt x="1411137" y="2185608"/>
                  </a:lnTo>
                  <a:lnTo>
                    <a:pt x="1412638" y="2207285"/>
                  </a:lnTo>
                  <a:lnTo>
                    <a:pt x="1402897" y="2201843"/>
                  </a:lnTo>
                  <a:lnTo>
                    <a:pt x="1390406" y="2270888"/>
                  </a:lnTo>
                  <a:lnTo>
                    <a:pt x="1384283" y="2182440"/>
                  </a:lnTo>
                  <a:lnTo>
                    <a:pt x="1094680" y="1480168"/>
                  </a:lnTo>
                  <a:close/>
                </a:path>
                <a:path w="3049905" h="2818765">
                  <a:moveTo>
                    <a:pt x="640938" y="1038214"/>
                  </a:moveTo>
                  <a:lnTo>
                    <a:pt x="637381" y="986828"/>
                  </a:lnTo>
                  <a:lnTo>
                    <a:pt x="1402608" y="238261"/>
                  </a:lnTo>
                  <a:lnTo>
                    <a:pt x="1404256" y="262073"/>
                  </a:lnTo>
                  <a:lnTo>
                    <a:pt x="647475" y="1002377"/>
                  </a:lnTo>
                  <a:lnTo>
                    <a:pt x="648733" y="1020541"/>
                  </a:lnTo>
                  <a:lnTo>
                    <a:pt x="648387" y="1020547"/>
                  </a:lnTo>
                  <a:lnTo>
                    <a:pt x="650175" y="1046372"/>
                  </a:lnTo>
                  <a:lnTo>
                    <a:pt x="640938" y="1038214"/>
                  </a:lnTo>
                  <a:close/>
                </a:path>
                <a:path w="3049905" h="2818765">
                  <a:moveTo>
                    <a:pt x="926784" y="2373292"/>
                  </a:moveTo>
                  <a:lnTo>
                    <a:pt x="925145" y="2349617"/>
                  </a:lnTo>
                  <a:lnTo>
                    <a:pt x="1384283" y="2182440"/>
                  </a:lnTo>
                  <a:lnTo>
                    <a:pt x="1390406" y="2270888"/>
                  </a:lnTo>
                  <a:lnTo>
                    <a:pt x="1389616" y="2275258"/>
                  </a:lnTo>
                  <a:lnTo>
                    <a:pt x="1384523" y="2201694"/>
                  </a:lnTo>
                  <a:lnTo>
                    <a:pt x="958260" y="2356906"/>
                  </a:lnTo>
                  <a:lnTo>
                    <a:pt x="959521" y="2375120"/>
                  </a:lnTo>
                  <a:lnTo>
                    <a:pt x="926784" y="2373292"/>
                  </a:lnTo>
                  <a:close/>
                </a:path>
                <a:path w="3049905" h="2818765">
                  <a:moveTo>
                    <a:pt x="959521" y="2375120"/>
                  </a:moveTo>
                  <a:lnTo>
                    <a:pt x="958260" y="2356906"/>
                  </a:lnTo>
                  <a:lnTo>
                    <a:pt x="1352377" y="2378910"/>
                  </a:lnTo>
                  <a:lnTo>
                    <a:pt x="1384523" y="2201694"/>
                  </a:lnTo>
                  <a:lnTo>
                    <a:pt x="1389616" y="2275258"/>
                  </a:lnTo>
                  <a:lnTo>
                    <a:pt x="1370208" y="2382539"/>
                  </a:lnTo>
                  <a:lnTo>
                    <a:pt x="1371578" y="2402327"/>
                  </a:lnTo>
                  <a:lnTo>
                    <a:pt x="1358045" y="2397370"/>
                  </a:lnTo>
                  <a:lnTo>
                    <a:pt x="959521" y="2375120"/>
                  </a:lnTo>
                  <a:close/>
                </a:path>
                <a:path w="3049905" h="2818765">
                  <a:moveTo>
                    <a:pt x="135448" y="1618183"/>
                  </a:moveTo>
                  <a:lnTo>
                    <a:pt x="133567" y="1591014"/>
                  </a:lnTo>
                  <a:lnTo>
                    <a:pt x="907513" y="2344918"/>
                  </a:lnTo>
                  <a:lnTo>
                    <a:pt x="1064440" y="1421251"/>
                  </a:lnTo>
                  <a:lnTo>
                    <a:pt x="1069774" y="1498303"/>
                  </a:lnTo>
                  <a:lnTo>
                    <a:pt x="925145" y="2349617"/>
                  </a:lnTo>
                  <a:lnTo>
                    <a:pt x="926784" y="2373292"/>
                  </a:lnTo>
                  <a:lnTo>
                    <a:pt x="911349" y="2372430"/>
                  </a:lnTo>
                  <a:lnTo>
                    <a:pt x="909779" y="2371865"/>
                  </a:lnTo>
                  <a:lnTo>
                    <a:pt x="908461" y="2370973"/>
                  </a:lnTo>
                  <a:lnTo>
                    <a:pt x="907983" y="2370659"/>
                  </a:lnTo>
                  <a:lnTo>
                    <a:pt x="907207" y="2369966"/>
                  </a:lnTo>
                  <a:lnTo>
                    <a:pt x="135448" y="1618183"/>
                  </a:lnTo>
                  <a:close/>
                </a:path>
                <a:path w="3049905" h="2818765">
                  <a:moveTo>
                    <a:pt x="140206" y="1589803"/>
                  </a:moveTo>
                  <a:lnTo>
                    <a:pt x="138942" y="1571552"/>
                  </a:lnTo>
                  <a:lnTo>
                    <a:pt x="1055531" y="1404400"/>
                  </a:lnTo>
                  <a:lnTo>
                    <a:pt x="1056794" y="1422645"/>
                  </a:lnTo>
                  <a:lnTo>
                    <a:pt x="140206" y="1589803"/>
                  </a:lnTo>
                  <a:close/>
                </a:path>
                <a:path w="3049905" h="2818765">
                  <a:moveTo>
                    <a:pt x="908387" y="2370959"/>
                  </a:moveTo>
                  <a:close/>
                </a:path>
                <a:path w="3049905" h="2818765">
                  <a:moveTo>
                    <a:pt x="35933" y="69943"/>
                  </a:moveTo>
                  <a:lnTo>
                    <a:pt x="33221" y="30769"/>
                  </a:lnTo>
                  <a:lnTo>
                    <a:pt x="619247" y="985406"/>
                  </a:lnTo>
                  <a:lnTo>
                    <a:pt x="705330" y="354439"/>
                  </a:lnTo>
                  <a:lnTo>
                    <a:pt x="711496" y="443500"/>
                  </a:lnTo>
                  <a:lnTo>
                    <a:pt x="637381" y="986828"/>
                  </a:lnTo>
                  <a:lnTo>
                    <a:pt x="640938" y="1038214"/>
                  </a:lnTo>
                  <a:lnTo>
                    <a:pt x="625570" y="1024640"/>
                  </a:lnTo>
                  <a:lnTo>
                    <a:pt x="615276" y="1036209"/>
                  </a:lnTo>
                  <a:lnTo>
                    <a:pt x="613519" y="1010830"/>
                  </a:lnTo>
                  <a:lnTo>
                    <a:pt x="35933" y="69943"/>
                  </a:lnTo>
                  <a:close/>
                </a:path>
                <a:path w="3049905" h="2818765">
                  <a:moveTo>
                    <a:pt x="125368" y="1608364"/>
                  </a:moveTo>
                  <a:lnTo>
                    <a:pt x="122226" y="1562983"/>
                  </a:lnTo>
                  <a:lnTo>
                    <a:pt x="613519" y="1010830"/>
                  </a:lnTo>
                  <a:lnTo>
                    <a:pt x="615276" y="1036209"/>
                  </a:lnTo>
                  <a:lnTo>
                    <a:pt x="138942" y="1571552"/>
                  </a:lnTo>
                  <a:lnTo>
                    <a:pt x="140206" y="1589803"/>
                  </a:lnTo>
                  <a:lnTo>
                    <a:pt x="133567" y="1591014"/>
                  </a:lnTo>
                  <a:lnTo>
                    <a:pt x="135448" y="1618183"/>
                  </a:lnTo>
                  <a:lnTo>
                    <a:pt x="125368" y="1608364"/>
                  </a:lnTo>
                  <a:close/>
                </a:path>
                <a:path w="3049905" h="2818765">
                  <a:moveTo>
                    <a:pt x="105552" y="1586068"/>
                  </a:moveTo>
                  <a:lnTo>
                    <a:pt x="222" y="9885"/>
                  </a:lnTo>
                  <a:lnTo>
                    <a:pt x="109837" y="1593235"/>
                  </a:lnTo>
                  <a:lnTo>
                    <a:pt x="107415" y="1590875"/>
                  </a:lnTo>
                  <a:lnTo>
                    <a:pt x="105647" y="1586389"/>
                  </a:lnTo>
                  <a:lnTo>
                    <a:pt x="105552" y="1586068"/>
                  </a:lnTo>
                  <a:close/>
                </a:path>
                <a:path w="3049905" h="2818765">
                  <a:moveTo>
                    <a:pt x="105601" y="1586520"/>
                  </a:moveTo>
                  <a:lnTo>
                    <a:pt x="105647" y="1586389"/>
                  </a:lnTo>
                  <a:lnTo>
                    <a:pt x="105657" y="1586534"/>
                  </a:lnTo>
                  <a:close/>
                </a:path>
                <a:path w="3049905" h="2818765">
                  <a:moveTo>
                    <a:pt x="105625" y="1586591"/>
                  </a:moveTo>
                  <a:lnTo>
                    <a:pt x="105688" y="1586979"/>
                  </a:lnTo>
                  <a:lnTo>
                    <a:pt x="105625" y="1586591"/>
                  </a:lnTo>
                  <a:close/>
                </a:path>
              </a:pathLst>
            </a:custGeom>
            <a:solidFill>
              <a:srgbClr val="D0D3D4"/>
            </a:solidFill>
          </p:spPr>
          <p:txBody>
            <a:bodyPr wrap="square" lIns="0" tIns="0" rIns="0" bIns="0" rtlCol="0"/>
            <a:lstStyle/>
            <a:p/>
          </p:txBody>
        </p:sp>
      </p:grpSp>
      <p:sp>
        <p:nvSpPr>
          <p:cNvPr id="19" name="object 19"/>
          <p:cNvSpPr txBox="1"/>
          <p:nvPr/>
        </p:nvSpPr>
        <p:spPr>
          <a:xfrm>
            <a:off x="11135360" y="4843145"/>
            <a:ext cx="2491105" cy="443230"/>
          </a:xfrm>
          <a:prstGeom prst="rect">
            <a:avLst/>
          </a:prstGeom>
        </p:spPr>
        <p:txBody>
          <a:bodyPr vert="horz" wrap="square" lIns="0" tIns="12700" rIns="0" bIns="0" rtlCol="0">
            <a:spAutoFit/>
          </a:bodyPr>
          <a:lstStyle/>
          <a:p>
            <a:pPr marL="12700">
              <a:lnSpc>
                <a:spcPct val="100000"/>
              </a:lnSpc>
              <a:spcBef>
                <a:spcPts val="100"/>
              </a:spcBef>
            </a:pPr>
            <a:r>
              <a:rPr lang="en-IN" sz="2800" b="1" spc="-135" dirty="0">
                <a:solidFill>
                  <a:srgbClr val="FFFFFF"/>
                </a:solidFill>
                <a:latin typeface="Verdana" panose="020B0604030504040204"/>
                <a:cs typeface="Verdana" panose="020B0604030504040204"/>
                <a:sym typeface="+mn-ea"/>
              </a:rPr>
              <a:t>Seaborn</a:t>
            </a:r>
            <a:endParaRPr lang="en-IN" sz="2800">
              <a:latin typeface="Verdana" panose="020B0604030504040204"/>
              <a:cs typeface="Verdana" panose="020B0604030504040204"/>
            </a:endParaRPr>
          </a:p>
        </p:txBody>
      </p:sp>
      <p:sp>
        <p:nvSpPr>
          <p:cNvPr id="20" name="object 20"/>
          <p:cNvSpPr txBox="1"/>
          <p:nvPr/>
        </p:nvSpPr>
        <p:spPr>
          <a:xfrm>
            <a:off x="11135329" y="5635944"/>
            <a:ext cx="3112135" cy="2874645"/>
          </a:xfrm>
          <a:prstGeom prst="rect">
            <a:avLst/>
          </a:prstGeom>
        </p:spPr>
        <p:txBody>
          <a:bodyPr vert="horz" wrap="square" lIns="0" tIns="12700" rIns="0" bIns="0" rtlCol="0">
            <a:spAutoFit/>
          </a:bodyPr>
          <a:lstStyle/>
          <a:p>
            <a:pPr marL="12700" marR="5080">
              <a:lnSpc>
                <a:spcPct val="115000"/>
              </a:lnSpc>
              <a:spcBef>
                <a:spcPts val="100"/>
              </a:spcBef>
            </a:pPr>
            <a:r>
              <a:rPr sz="1800" dirty="0">
                <a:solidFill>
                  <a:srgbClr val="FFFFFF"/>
                </a:solidFill>
                <a:latin typeface="Arial" panose="020B0604020202020204"/>
                <a:cs typeface="Arial" panose="020B0604020202020204"/>
              </a:rPr>
              <a:t>Seaborn is a data visualization library built on top of matplotlib and closely integrated with pandas data structures in Python. Visualization is the central part of Seaborn which helps in exploration and understanding of data.</a:t>
            </a:r>
            <a:endParaRPr sz="1800" dirty="0">
              <a:solidFill>
                <a:srgbClr val="FFFFFF"/>
              </a:solidFill>
              <a:latin typeface="Arial" panose="020B0604020202020204"/>
              <a:cs typeface="Arial" panose="020B0604020202020204"/>
            </a:endParaRPr>
          </a:p>
        </p:txBody>
      </p:sp>
      <p:sp>
        <p:nvSpPr>
          <p:cNvPr id="21" name="object 21"/>
          <p:cNvSpPr txBox="1"/>
          <p:nvPr/>
        </p:nvSpPr>
        <p:spPr>
          <a:xfrm>
            <a:off x="14467205" y="3725545"/>
            <a:ext cx="2475865" cy="443230"/>
          </a:xfrm>
          <a:prstGeom prst="rect">
            <a:avLst/>
          </a:prstGeom>
        </p:spPr>
        <p:txBody>
          <a:bodyPr vert="horz" wrap="square" lIns="0" tIns="12700" rIns="0" bIns="0" rtlCol="0">
            <a:spAutoFit/>
          </a:bodyPr>
          <a:lstStyle/>
          <a:p>
            <a:pPr marL="12700">
              <a:lnSpc>
                <a:spcPct val="100000"/>
              </a:lnSpc>
              <a:spcBef>
                <a:spcPts val="100"/>
              </a:spcBef>
            </a:pPr>
            <a:r>
              <a:rPr lang="en-IN" sz="2800" b="1" spc="-130" dirty="0">
                <a:solidFill>
                  <a:srgbClr val="FFFFFF"/>
                </a:solidFill>
                <a:latin typeface="Verdana" panose="020B0604030504040204"/>
                <a:cs typeface="Verdana" panose="020B0604030504040204"/>
              </a:rPr>
              <a:t>Tensorflow</a:t>
            </a:r>
            <a:endParaRPr sz="2800">
              <a:latin typeface="Verdana" panose="020B0604030504040204"/>
              <a:cs typeface="Verdana" panose="020B0604030504040204"/>
            </a:endParaRPr>
          </a:p>
        </p:txBody>
      </p:sp>
      <p:sp>
        <p:nvSpPr>
          <p:cNvPr id="22" name="object 22"/>
          <p:cNvSpPr txBox="1"/>
          <p:nvPr/>
        </p:nvSpPr>
        <p:spPr>
          <a:xfrm>
            <a:off x="14467250" y="4518609"/>
            <a:ext cx="3204845" cy="2556510"/>
          </a:xfrm>
          <a:prstGeom prst="rect">
            <a:avLst/>
          </a:prstGeom>
        </p:spPr>
        <p:txBody>
          <a:bodyPr vert="horz" wrap="square" lIns="0" tIns="12700" rIns="0" bIns="0" rtlCol="0">
            <a:spAutoFit/>
          </a:bodyPr>
          <a:lstStyle/>
          <a:p>
            <a:pPr marL="12700" marR="5080">
              <a:lnSpc>
                <a:spcPct val="115000"/>
              </a:lnSpc>
              <a:spcBef>
                <a:spcPts val="100"/>
              </a:spcBef>
            </a:pPr>
            <a:r>
              <a:rPr sz="1800" dirty="0">
                <a:solidFill>
                  <a:srgbClr val="FFFFFF"/>
                </a:solidFill>
                <a:latin typeface="Arial" panose="020B0604020202020204"/>
                <a:cs typeface="Arial" panose="020B0604020202020204"/>
              </a:rPr>
              <a:t>TensorFlow is a free and open-source software library for machine learning and artificial intelligence. It can be used across a range of tasks but has a particular focus on training and inference of deep neural networks.</a:t>
            </a:r>
            <a:endParaRPr sz="1800" dirty="0">
              <a:solidFill>
                <a:srgbClr val="FFFFFF"/>
              </a:solidFill>
              <a:latin typeface="Arial" panose="020B0604020202020204"/>
              <a:cs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921669"/>
            <a:ext cx="19050" cy="885825"/>
          </a:xfrm>
          <a:custGeom>
            <a:avLst/>
            <a:gdLst/>
            <a:ahLst/>
            <a:cxnLst/>
            <a:rect l="l" t="t" r="r" b="b"/>
            <a:pathLst>
              <a:path w="19050" h="885825">
                <a:moveTo>
                  <a:pt x="19050" y="885825"/>
                </a:moveTo>
                <a:lnTo>
                  <a:pt x="0" y="885825"/>
                </a:lnTo>
                <a:lnTo>
                  <a:pt x="0" y="0"/>
                </a:lnTo>
                <a:lnTo>
                  <a:pt x="19050" y="0"/>
                </a:lnTo>
                <a:lnTo>
                  <a:pt x="19050" y="885825"/>
                </a:lnTo>
                <a:close/>
              </a:path>
            </a:pathLst>
          </a:custGeom>
          <a:solidFill>
            <a:srgbClr val="FFFFFF"/>
          </a:solidFill>
        </p:spPr>
        <p:txBody>
          <a:bodyPr wrap="square" lIns="0" tIns="0" rIns="0" bIns="0" rtlCol="0"/>
          <a:lstStyle/>
          <a:p/>
        </p:txBody>
      </p:sp>
      <p:sp>
        <p:nvSpPr>
          <p:cNvPr id="4" name="object 4"/>
          <p:cNvSpPr txBox="1"/>
          <p:nvPr/>
        </p:nvSpPr>
        <p:spPr>
          <a:xfrm>
            <a:off x="955675" y="5295900"/>
            <a:ext cx="15930245" cy="4027170"/>
          </a:xfrm>
          <a:prstGeom prst="rect">
            <a:avLst/>
          </a:prstGeom>
        </p:spPr>
        <p:txBody>
          <a:bodyPr vert="horz" wrap="square" lIns="0" tIns="12700" rIns="0" bIns="0" rtlCol="0">
            <a:spAutoFit/>
          </a:bodyPr>
          <a:lstStyle/>
          <a:p>
            <a:pPr marL="12700" marR="5080">
              <a:lnSpc>
                <a:spcPct val="115000"/>
              </a:lnSpc>
              <a:spcBef>
                <a:spcPts val="100"/>
              </a:spcBef>
            </a:pPr>
            <a:r>
              <a:rPr lang="en-IN" sz="3200" spc="-20" dirty="0">
                <a:solidFill>
                  <a:srgbClr val="FFFFFF"/>
                </a:solidFill>
                <a:latin typeface="Arial" panose="020B0604020202020204"/>
                <a:cs typeface="Arial" panose="020B0604020202020204"/>
              </a:rPr>
              <a:t>We can use various hyperparameter to generate dataset such as </a:t>
            </a:r>
            <a:endParaRPr lang="en-IN" sz="3200" spc="-20" dirty="0">
              <a:solidFill>
                <a:srgbClr val="FFFFFF"/>
              </a:solidFill>
              <a:latin typeface="Arial" panose="020B0604020202020204"/>
              <a:cs typeface="Arial" panose="020B0604020202020204"/>
            </a:endParaRPr>
          </a:p>
          <a:p>
            <a:pPr marL="12700" marR="5080">
              <a:lnSpc>
                <a:spcPct val="115000"/>
              </a:lnSpc>
              <a:spcBef>
                <a:spcPts val="100"/>
              </a:spcBef>
            </a:pPr>
            <a:r>
              <a:rPr lang="en-IN" sz="3200" spc="-20" dirty="0">
                <a:gradFill>
                  <a:gsLst>
                    <a:gs pos="0">
                      <a:srgbClr val="FECF40"/>
                    </a:gs>
                    <a:gs pos="100000">
                      <a:srgbClr val="846C21"/>
                    </a:gs>
                  </a:gsLst>
                  <a:lin scaled="0"/>
                </a:gradFill>
                <a:latin typeface="Arial" panose="020B0604020202020204"/>
                <a:cs typeface="Arial" panose="020B0604020202020204"/>
              </a:rPr>
              <a:t>rescale</a:t>
            </a:r>
            <a:r>
              <a:rPr lang="en-IN" sz="3200" spc="-20" dirty="0">
                <a:solidFill>
                  <a:srgbClr val="FFFFFF"/>
                </a:solidFill>
                <a:latin typeface="Arial" panose="020B0604020202020204"/>
                <a:cs typeface="Arial" panose="020B0604020202020204"/>
              </a:rPr>
              <a:t>—To rescale the image pixel values to be between [0,1] which makes the images contribute more equally to the overall loss.</a:t>
            </a:r>
            <a:endParaRPr lang="en-IN" sz="3200" spc="-20" dirty="0">
              <a:solidFill>
                <a:srgbClr val="FFFFFF"/>
              </a:solidFill>
              <a:latin typeface="Arial" panose="020B0604020202020204"/>
              <a:cs typeface="Arial" panose="020B0604020202020204"/>
            </a:endParaRPr>
          </a:p>
          <a:p>
            <a:pPr marL="12700" marR="5080">
              <a:lnSpc>
                <a:spcPct val="115000"/>
              </a:lnSpc>
              <a:spcBef>
                <a:spcPts val="100"/>
              </a:spcBef>
            </a:pPr>
            <a:r>
              <a:rPr lang="en-IN" sz="3200" spc="-20" dirty="0">
                <a:gradFill>
                  <a:gsLst>
                    <a:gs pos="0">
                      <a:srgbClr val="FECF40"/>
                    </a:gs>
                    <a:gs pos="100000">
                      <a:srgbClr val="846C21"/>
                    </a:gs>
                  </a:gsLst>
                  <a:lin scaled="0"/>
                </a:gradFill>
                <a:latin typeface="Arial" panose="020B0604020202020204"/>
                <a:cs typeface="Arial" panose="020B0604020202020204"/>
              </a:rPr>
              <a:t>horizontal_flip</a:t>
            </a:r>
            <a:r>
              <a:rPr lang="en-IN" sz="3200" spc="-20" dirty="0">
                <a:solidFill>
                  <a:srgbClr val="FFFFFF"/>
                </a:solidFill>
                <a:latin typeface="Arial" panose="020B0604020202020204"/>
                <a:cs typeface="Arial" panose="020B0604020202020204"/>
              </a:rPr>
              <a:t> —Some images are flipped horizontally at random.</a:t>
            </a:r>
            <a:endParaRPr lang="en-IN" sz="3200" spc="-20" dirty="0">
              <a:solidFill>
                <a:srgbClr val="FFFFFF"/>
              </a:solidFill>
              <a:latin typeface="Arial" panose="020B0604020202020204"/>
              <a:cs typeface="Arial" panose="020B0604020202020204"/>
            </a:endParaRPr>
          </a:p>
          <a:p>
            <a:pPr marL="12700" marR="5080">
              <a:lnSpc>
                <a:spcPct val="115000"/>
              </a:lnSpc>
              <a:spcBef>
                <a:spcPts val="100"/>
              </a:spcBef>
            </a:pPr>
            <a:r>
              <a:rPr lang="en-IN" sz="3200" spc="-20" dirty="0">
                <a:gradFill>
                  <a:gsLst>
                    <a:gs pos="0">
                      <a:srgbClr val="FECF40"/>
                    </a:gs>
                    <a:gs pos="100000">
                      <a:srgbClr val="846C21"/>
                    </a:gs>
                  </a:gsLst>
                  <a:lin scaled="0"/>
                </a:gradFill>
                <a:latin typeface="Arial" panose="020B0604020202020204"/>
                <a:cs typeface="Arial" panose="020B0604020202020204"/>
              </a:rPr>
              <a:t>vertical_flip</a:t>
            </a:r>
            <a:r>
              <a:rPr lang="en-IN" sz="3200" spc="-20" dirty="0">
                <a:solidFill>
                  <a:srgbClr val="FFFFFF"/>
                </a:solidFill>
                <a:latin typeface="Arial" panose="020B0604020202020204"/>
                <a:cs typeface="Arial" panose="020B0604020202020204"/>
              </a:rPr>
              <a:t> — Some images are flipped vertically at random.</a:t>
            </a:r>
            <a:endParaRPr lang="en-IN" sz="3200" spc="-20" dirty="0">
              <a:solidFill>
                <a:srgbClr val="FFFFFF"/>
              </a:solidFill>
              <a:latin typeface="Arial" panose="020B0604020202020204"/>
              <a:cs typeface="Arial" panose="020B0604020202020204"/>
            </a:endParaRPr>
          </a:p>
          <a:p>
            <a:pPr marL="12700" marR="5080">
              <a:lnSpc>
                <a:spcPct val="115000"/>
              </a:lnSpc>
              <a:spcBef>
                <a:spcPts val="100"/>
              </a:spcBef>
            </a:pPr>
            <a:r>
              <a:rPr lang="en-IN" sz="3200" spc="-20" dirty="0">
                <a:gradFill>
                  <a:gsLst>
                    <a:gs pos="0">
                      <a:srgbClr val="FECF40"/>
                    </a:gs>
                    <a:gs pos="100000">
                      <a:srgbClr val="846C21"/>
                    </a:gs>
                  </a:gsLst>
                  <a:lin scaled="0"/>
                </a:gradFill>
                <a:latin typeface="Arial" panose="020B0604020202020204"/>
                <a:cs typeface="Arial" panose="020B0604020202020204"/>
              </a:rPr>
              <a:t>brightness_range</a:t>
            </a:r>
            <a:r>
              <a:rPr lang="en-IN" sz="3200" spc="-20" dirty="0">
                <a:solidFill>
                  <a:srgbClr val="FFFFFF"/>
                </a:solidFill>
                <a:latin typeface="Arial" panose="020B0604020202020204"/>
                <a:cs typeface="Arial" panose="020B0604020202020204"/>
              </a:rPr>
              <a:t> — brightness of 0.0 corresponds to absolutely no brightness, and 1.0 corresponds to maximum brightness.</a:t>
            </a:r>
            <a:endParaRPr lang="en-IN" sz="3200" spc="-20" dirty="0">
              <a:solidFill>
                <a:srgbClr val="FFFFFF"/>
              </a:solidFill>
              <a:latin typeface="Arial" panose="020B0604020202020204"/>
              <a:cs typeface="Arial" panose="020B0604020202020204"/>
            </a:endParaRPr>
          </a:p>
        </p:txBody>
      </p:sp>
      <p:sp>
        <p:nvSpPr>
          <p:cNvPr id="5" name="object 5"/>
          <p:cNvSpPr/>
          <p:nvPr/>
        </p:nvSpPr>
        <p:spPr>
          <a:xfrm>
            <a:off x="13815821" y="0"/>
            <a:ext cx="3257549" cy="2812078"/>
          </a:xfrm>
          <a:prstGeom prst="rect">
            <a:avLst/>
          </a:prstGeom>
          <a:blipFill>
            <a:blip r:embed="rId1" cstate="print"/>
            <a:stretch>
              <a:fillRect/>
            </a:stretch>
          </a:blipFill>
        </p:spPr>
        <p:txBody>
          <a:bodyPr wrap="square" lIns="0" tIns="0" rIns="0" bIns="0" rtlCol="0"/>
          <a:lstStyle/>
          <a:p/>
        </p:txBody>
      </p:sp>
      <p:sp>
        <p:nvSpPr>
          <p:cNvPr id="6" name="object 6"/>
          <p:cNvSpPr txBox="1">
            <a:spLocks noGrp="1"/>
          </p:cNvSpPr>
          <p:nvPr>
            <p:ph type="title"/>
          </p:nvPr>
        </p:nvSpPr>
        <p:spPr>
          <a:xfrm>
            <a:off x="1352550" y="730250"/>
            <a:ext cx="10825480" cy="1122680"/>
          </a:xfrm>
          <a:prstGeom prst="rect">
            <a:avLst/>
          </a:prstGeom>
        </p:spPr>
        <p:txBody>
          <a:bodyPr vert="horz" wrap="square" lIns="0" tIns="15240" rIns="0" bIns="0" rtlCol="0">
            <a:spAutoFit/>
          </a:bodyPr>
          <a:lstStyle/>
          <a:p>
            <a:pPr marL="12700">
              <a:lnSpc>
                <a:spcPct val="100000"/>
              </a:lnSpc>
              <a:spcBef>
                <a:spcPts val="120"/>
              </a:spcBef>
            </a:pPr>
            <a:r>
              <a:rPr sz="7200" dirty="0">
                <a:latin typeface="Arial Black" panose="020B0A04020102020204"/>
                <a:cs typeface="Arial Black" panose="020B0A04020102020204"/>
              </a:rPr>
              <a:t>Preparing the data</a:t>
            </a:r>
            <a:endParaRPr sz="7200" dirty="0">
              <a:latin typeface="Arial Black" panose="020B0A04020102020204"/>
              <a:cs typeface="Arial Black" panose="020B0A04020102020204"/>
            </a:endParaRPr>
          </a:p>
        </p:txBody>
      </p:sp>
      <p:sp>
        <p:nvSpPr>
          <p:cNvPr id="7" name="object 7"/>
          <p:cNvSpPr txBox="1"/>
          <p:nvPr/>
        </p:nvSpPr>
        <p:spPr>
          <a:xfrm>
            <a:off x="914309" y="2400256"/>
            <a:ext cx="16013430" cy="248729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Arial" panose="020B0604020202020204"/>
                <a:cs typeface="Arial" panose="020B0604020202020204"/>
              </a:rPr>
              <a:t>We will increase the size of the image training dataset artificially by performing some Image Augmentation technique.</a:t>
            </a:r>
            <a:endParaRPr sz="3200" dirty="0">
              <a:solidFill>
                <a:srgbClr val="FFFFFF"/>
              </a:solidFill>
              <a:latin typeface="Arial" panose="020B0604020202020204"/>
              <a:cs typeface="Arial" panose="020B0604020202020204"/>
            </a:endParaRPr>
          </a:p>
          <a:p>
            <a:pPr marL="12700">
              <a:lnSpc>
                <a:spcPct val="100000"/>
              </a:lnSpc>
              <a:spcBef>
                <a:spcPts val="100"/>
              </a:spcBef>
            </a:pPr>
            <a:r>
              <a:rPr sz="3200" dirty="0">
                <a:solidFill>
                  <a:srgbClr val="FFFFFF"/>
                </a:solidFill>
                <a:latin typeface="Arial" panose="020B0604020202020204"/>
                <a:cs typeface="Arial" panose="020B0604020202020204"/>
              </a:rPr>
              <a:t>Image Augmentation expands the size of the dataset by creating a modified version of the existing training set images that helps to increase dataset variation and ultimately improve the ability of the model to predict new images.</a:t>
            </a:r>
            <a:endParaRPr sz="3200" dirty="0">
              <a:solidFill>
                <a:srgbClr val="FFFFFF"/>
              </a:solidFill>
              <a:latin typeface="Arial" panose="020B0604020202020204"/>
              <a:cs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491641"/>
            <a:ext cx="13023215" cy="1230630"/>
          </a:xfrm>
          <a:prstGeom prst="rect">
            <a:avLst/>
          </a:prstGeom>
        </p:spPr>
        <p:txBody>
          <a:bodyPr vert="horz" wrap="square" lIns="0" tIns="15240" rIns="0" bIns="0" rtlCol="0">
            <a:spAutoFit/>
          </a:bodyPr>
          <a:lstStyle/>
          <a:p>
            <a:pPr marL="12700">
              <a:lnSpc>
                <a:spcPct val="100000"/>
              </a:lnSpc>
              <a:spcBef>
                <a:spcPts val="120"/>
              </a:spcBef>
            </a:pPr>
            <a:r>
              <a:rPr sz="7900" dirty="0"/>
              <a:t>Confusion matrix</a:t>
            </a:r>
            <a:endParaRPr sz="7900" dirty="0"/>
          </a:p>
        </p:txBody>
      </p:sp>
      <p:sp>
        <p:nvSpPr>
          <p:cNvPr id="3" name="object 3"/>
          <p:cNvSpPr/>
          <p:nvPr/>
        </p:nvSpPr>
        <p:spPr>
          <a:xfrm>
            <a:off x="837197" y="1516343"/>
            <a:ext cx="9525" cy="981075"/>
          </a:xfrm>
          <a:custGeom>
            <a:avLst/>
            <a:gdLst/>
            <a:ahLst/>
            <a:cxnLst/>
            <a:rect l="l" t="t" r="r" b="b"/>
            <a:pathLst>
              <a:path w="9525" h="981075">
                <a:moveTo>
                  <a:pt x="9525" y="981075"/>
                </a:moveTo>
                <a:lnTo>
                  <a:pt x="0" y="981075"/>
                </a:lnTo>
                <a:lnTo>
                  <a:pt x="0" y="0"/>
                </a:lnTo>
                <a:lnTo>
                  <a:pt x="9525" y="0"/>
                </a:lnTo>
                <a:lnTo>
                  <a:pt x="9525" y="981075"/>
                </a:lnTo>
                <a:close/>
              </a:path>
            </a:pathLst>
          </a:custGeom>
          <a:solidFill>
            <a:srgbClr val="FFFFFF"/>
          </a:solidFill>
        </p:spPr>
        <p:txBody>
          <a:bodyPr wrap="square" lIns="0" tIns="0" rIns="0" bIns="0" rtlCol="0"/>
          <a:lstStyle/>
          <a:p/>
        </p:txBody>
      </p:sp>
      <p:sp>
        <p:nvSpPr>
          <p:cNvPr id="9" name="object 9"/>
          <p:cNvSpPr/>
          <p:nvPr/>
        </p:nvSpPr>
        <p:spPr>
          <a:xfrm>
            <a:off x="1219250" y="9715499"/>
            <a:ext cx="15624175" cy="142875"/>
          </a:xfrm>
          <a:custGeom>
            <a:avLst/>
            <a:gdLst/>
            <a:ahLst/>
            <a:cxnLst/>
            <a:rect l="l" t="t" r="r" b="b"/>
            <a:pathLst>
              <a:path w="15624175" h="142875">
                <a:moveTo>
                  <a:pt x="15623680" y="0"/>
                </a:moveTo>
                <a:lnTo>
                  <a:pt x="15128380" y="0"/>
                </a:lnTo>
                <a:lnTo>
                  <a:pt x="15128380" y="59563"/>
                </a:lnTo>
                <a:lnTo>
                  <a:pt x="0" y="59563"/>
                </a:lnTo>
                <a:lnTo>
                  <a:pt x="0" y="88138"/>
                </a:lnTo>
                <a:lnTo>
                  <a:pt x="15128380" y="88138"/>
                </a:lnTo>
                <a:lnTo>
                  <a:pt x="15128380" y="142875"/>
                </a:lnTo>
                <a:lnTo>
                  <a:pt x="15623680" y="142875"/>
                </a:lnTo>
                <a:lnTo>
                  <a:pt x="15623680" y="0"/>
                </a:lnTo>
                <a:close/>
              </a:path>
            </a:pathLst>
          </a:custGeom>
          <a:solidFill>
            <a:srgbClr val="FFFFFF"/>
          </a:solidFill>
        </p:spPr>
        <p:txBody>
          <a:bodyPr wrap="square" lIns="0" tIns="0" rIns="0" bIns="0" rtlCol="0"/>
          <a:lstStyle/>
          <a:p/>
        </p:txBody>
      </p:sp>
      <p:sp>
        <p:nvSpPr>
          <p:cNvPr id="10" name="object 10"/>
          <p:cNvSpPr txBox="1"/>
          <p:nvPr/>
        </p:nvSpPr>
        <p:spPr>
          <a:xfrm>
            <a:off x="1066800" y="3162300"/>
            <a:ext cx="9978390" cy="6145530"/>
          </a:xfrm>
          <a:prstGeom prst="rect">
            <a:avLst/>
          </a:prstGeom>
        </p:spPr>
        <p:txBody>
          <a:bodyPr vert="horz" wrap="square" lIns="0" tIns="12700" rIns="0" bIns="0" rtlCol="0">
            <a:spAutoFit/>
          </a:bodyPr>
          <a:lstStyle/>
          <a:p>
            <a:pPr marL="12700" marR="184785">
              <a:lnSpc>
                <a:spcPct val="115000"/>
              </a:lnSpc>
              <a:spcBef>
                <a:spcPts val="100"/>
              </a:spcBef>
            </a:pPr>
            <a:r>
              <a:rPr sz="3100" dirty="0">
                <a:solidFill>
                  <a:srgbClr val="FFFFFF"/>
                </a:solidFill>
                <a:latin typeface="Arial" panose="020B0604020202020204"/>
                <a:cs typeface="Arial" panose="020B0604020202020204"/>
              </a:rPr>
              <a:t>A confusion matrix is a table that is often used to describe the performance of a classification model on a set of test data for which the true values are known. </a:t>
            </a:r>
            <a:endParaRPr sz="3100" dirty="0">
              <a:solidFill>
                <a:srgbClr val="FFFFFF"/>
              </a:solidFill>
              <a:latin typeface="Arial" panose="020B0604020202020204"/>
              <a:cs typeface="Arial" panose="020B0604020202020204"/>
            </a:endParaRPr>
          </a:p>
          <a:p>
            <a:pPr marL="12700" marR="184785">
              <a:lnSpc>
                <a:spcPct val="115000"/>
              </a:lnSpc>
              <a:spcBef>
                <a:spcPts val="100"/>
              </a:spcBef>
            </a:pPr>
            <a:endParaRPr sz="3100" dirty="0">
              <a:solidFill>
                <a:srgbClr val="FFFFFF"/>
              </a:solidFill>
              <a:latin typeface="Arial" panose="020B0604020202020204"/>
              <a:cs typeface="Arial" panose="020B0604020202020204"/>
            </a:endParaRPr>
          </a:p>
          <a:p>
            <a:pPr marL="12700" marR="184785">
              <a:lnSpc>
                <a:spcPct val="115000"/>
              </a:lnSpc>
              <a:spcBef>
                <a:spcPts val="100"/>
              </a:spcBef>
            </a:pPr>
            <a:r>
              <a:rPr sz="3100" dirty="0">
                <a:solidFill>
                  <a:srgbClr val="FFFFFF"/>
                </a:solidFill>
                <a:latin typeface="Arial" panose="020B0604020202020204"/>
                <a:cs typeface="Arial" panose="020B0604020202020204"/>
              </a:rPr>
              <a:t>True Positive predictions are- </a:t>
            </a:r>
            <a:r>
              <a:rPr lang="en-IN" sz="3100" dirty="0">
                <a:solidFill>
                  <a:srgbClr val="FFFFFF"/>
                </a:solidFill>
                <a:latin typeface="Arial" panose="020B0604020202020204"/>
                <a:cs typeface="Arial" panose="020B0604020202020204"/>
              </a:rPr>
              <a:t>1321</a:t>
            </a:r>
            <a:endParaRPr sz="3100" dirty="0">
              <a:solidFill>
                <a:srgbClr val="FFFFFF"/>
              </a:solidFill>
              <a:latin typeface="Arial" panose="020B0604020202020204"/>
              <a:cs typeface="Arial" panose="020B0604020202020204"/>
            </a:endParaRPr>
          </a:p>
          <a:p>
            <a:pPr marL="12700" marR="184785">
              <a:lnSpc>
                <a:spcPct val="115000"/>
              </a:lnSpc>
              <a:spcBef>
                <a:spcPts val="100"/>
              </a:spcBef>
            </a:pPr>
            <a:r>
              <a:rPr sz="3100" dirty="0">
                <a:solidFill>
                  <a:srgbClr val="FFFFFF"/>
                </a:solidFill>
                <a:latin typeface="Arial" panose="020B0604020202020204"/>
                <a:cs typeface="Arial" panose="020B0604020202020204"/>
              </a:rPr>
              <a:t>True Negative predictions are-</a:t>
            </a:r>
            <a:r>
              <a:rPr lang="en-IN" sz="3100" dirty="0">
                <a:solidFill>
                  <a:srgbClr val="FFFFFF"/>
                </a:solidFill>
                <a:latin typeface="Arial" panose="020B0604020202020204"/>
                <a:cs typeface="Arial" panose="020B0604020202020204"/>
              </a:rPr>
              <a:t>20</a:t>
            </a:r>
            <a:endParaRPr sz="3100" dirty="0">
              <a:solidFill>
                <a:srgbClr val="FFFFFF"/>
              </a:solidFill>
              <a:latin typeface="Arial" panose="020B0604020202020204"/>
              <a:cs typeface="Arial" panose="020B0604020202020204"/>
            </a:endParaRPr>
          </a:p>
          <a:p>
            <a:pPr marL="12700" marR="184785">
              <a:lnSpc>
                <a:spcPct val="115000"/>
              </a:lnSpc>
              <a:spcBef>
                <a:spcPts val="100"/>
              </a:spcBef>
            </a:pPr>
            <a:r>
              <a:rPr sz="3100" dirty="0">
                <a:solidFill>
                  <a:srgbClr val="FFFFFF"/>
                </a:solidFill>
                <a:latin typeface="Arial" panose="020B0604020202020204"/>
                <a:cs typeface="Arial" panose="020B0604020202020204"/>
              </a:rPr>
              <a:t>False Positive predictions are-</a:t>
            </a:r>
            <a:r>
              <a:rPr lang="en-IN" sz="3100" dirty="0">
                <a:solidFill>
                  <a:srgbClr val="FFFFFF"/>
                </a:solidFill>
                <a:latin typeface="Arial" panose="020B0604020202020204"/>
                <a:cs typeface="Arial" panose="020B0604020202020204"/>
              </a:rPr>
              <a:t>216</a:t>
            </a:r>
            <a:endParaRPr sz="3100" dirty="0">
              <a:solidFill>
                <a:srgbClr val="FFFFFF"/>
              </a:solidFill>
              <a:latin typeface="Arial" panose="020B0604020202020204"/>
              <a:cs typeface="Arial" panose="020B0604020202020204"/>
            </a:endParaRPr>
          </a:p>
          <a:p>
            <a:pPr marL="12700" marR="184785">
              <a:lnSpc>
                <a:spcPct val="115000"/>
              </a:lnSpc>
              <a:spcBef>
                <a:spcPts val="100"/>
              </a:spcBef>
            </a:pPr>
            <a:r>
              <a:rPr sz="3100" dirty="0">
                <a:solidFill>
                  <a:srgbClr val="FFFFFF"/>
                </a:solidFill>
                <a:latin typeface="Arial" panose="020B0604020202020204"/>
                <a:cs typeface="Arial" panose="020B0604020202020204"/>
              </a:rPr>
              <a:t>False Negative predictions are-</a:t>
            </a:r>
            <a:r>
              <a:rPr lang="en-IN" sz="3100" dirty="0">
                <a:solidFill>
                  <a:srgbClr val="FFFFFF"/>
                </a:solidFill>
                <a:latin typeface="Arial" panose="020B0604020202020204"/>
                <a:cs typeface="Arial" panose="020B0604020202020204"/>
              </a:rPr>
              <a:t>3659</a:t>
            </a:r>
            <a:endParaRPr sz="3100" dirty="0">
              <a:solidFill>
                <a:srgbClr val="FFFFFF"/>
              </a:solidFill>
              <a:latin typeface="Arial" panose="020B0604020202020204"/>
              <a:cs typeface="Arial" panose="020B0604020202020204"/>
            </a:endParaRPr>
          </a:p>
          <a:p>
            <a:pPr marL="12700" marR="184785">
              <a:lnSpc>
                <a:spcPct val="115000"/>
              </a:lnSpc>
              <a:spcBef>
                <a:spcPts val="100"/>
              </a:spcBef>
            </a:pPr>
            <a:r>
              <a:rPr sz="3100" dirty="0">
                <a:solidFill>
                  <a:srgbClr val="FFFFFF"/>
                </a:solidFill>
                <a:latin typeface="Arial" panose="020B0604020202020204"/>
                <a:cs typeface="Arial" panose="020B0604020202020204"/>
              </a:rPr>
              <a:t>Total correct predictions are-</a:t>
            </a:r>
            <a:r>
              <a:rPr lang="en-IN" sz="3100" dirty="0">
                <a:solidFill>
                  <a:srgbClr val="FFFFFF"/>
                </a:solidFill>
                <a:latin typeface="Arial" panose="020B0604020202020204"/>
                <a:cs typeface="Arial" panose="020B0604020202020204"/>
              </a:rPr>
              <a:t>4980</a:t>
            </a:r>
            <a:endParaRPr sz="3100" dirty="0">
              <a:solidFill>
                <a:srgbClr val="FFFFFF"/>
              </a:solidFill>
              <a:latin typeface="Arial" panose="020B0604020202020204"/>
              <a:cs typeface="Arial" panose="020B0604020202020204"/>
            </a:endParaRPr>
          </a:p>
          <a:p>
            <a:pPr marL="12700" marR="184785">
              <a:lnSpc>
                <a:spcPct val="115000"/>
              </a:lnSpc>
              <a:spcBef>
                <a:spcPts val="100"/>
              </a:spcBef>
            </a:pPr>
            <a:r>
              <a:rPr sz="3100" dirty="0">
                <a:solidFill>
                  <a:srgbClr val="FFFFFF"/>
                </a:solidFill>
                <a:latin typeface="Arial" panose="020B0604020202020204"/>
                <a:cs typeface="Arial" panose="020B0604020202020204"/>
              </a:rPr>
              <a:t>Total incorrect predictions are-</a:t>
            </a:r>
            <a:r>
              <a:rPr lang="en-IN" sz="3100" dirty="0">
                <a:solidFill>
                  <a:srgbClr val="FFFFFF"/>
                </a:solidFill>
                <a:latin typeface="Arial" panose="020B0604020202020204"/>
                <a:cs typeface="Arial" panose="020B0604020202020204"/>
              </a:rPr>
              <a:t>236</a:t>
            </a:r>
            <a:endParaRPr sz="3100" dirty="0">
              <a:solidFill>
                <a:srgbClr val="FFFFFF"/>
              </a:solidFill>
              <a:latin typeface="Arial" panose="020B0604020202020204"/>
              <a:cs typeface="Arial" panose="020B0604020202020204"/>
            </a:endParaRPr>
          </a:p>
          <a:p>
            <a:pPr marL="12700" marR="184785">
              <a:lnSpc>
                <a:spcPct val="115000"/>
              </a:lnSpc>
              <a:spcBef>
                <a:spcPts val="100"/>
              </a:spcBef>
            </a:pPr>
            <a:r>
              <a:rPr sz="3100" dirty="0">
                <a:solidFill>
                  <a:srgbClr val="FFFFFF"/>
                </a:solidFill>
                <a:latin typeface="Arial" panose="020B0604020202020204"/>
                <a:cs typeface="Arial" panose="020B0604020202020204"/>
              </a:rPr>
              <a:t>Fatal errors -</a:t>
            </a:r>
            <a:r>
              <a:rPr lang="en-IN" sz="3100" dirty="0">
                <a:solidFill>
                  <a:srgbClr val="FFFFFF"/>
                </a:solidFill>
                <a:latin typeface="Arial" panose="020B0604020202020204"/>
                <a:cs typeface="Arial" panose="020B0604020202020204"/>
              </a:rPr>
              <a:t>216</a:t>
            </a:r>
            <a:endParaRPr lang="en-IN" sz="3100" dirty="0">
              <a:solidFill>
                <a:srgbClr val="FFFFFF"/>
              </a:solidFill>
              <a:latin typeface="Arial" panose="020B0604020202020204"/>
              <a:cs typeface="Arial" panose="020B0604020202020204"/>
            </a:endParaRPr>
          </a:p>
        </p:txBody>
      </p:sp>
      <p:sp>
        <p:nvSpPr>
          <p:cNvPr id="11" name="object 11"/>
          <p:cNvSpPr/>
          <p:nvPr/>
        </p:nvSpPr>
        <p:spPr>
          <a:xfrm>
            <a:off x="14092093" y="0"/>
            <a:ext cx="4029059" cy="4066092"/>
          </a:xfrm>
          <a:prstGeom prst="rect">
            <a:avLst/>
          </a:prstGeom>
          <a:blipFill>
            <a:blip r:embed="rId1" cstate="print"/>
            <a:stretch>
              <a:fillRect/>
            </a:stretch>
          </a:blipFill>
        </p:spPr>
        <p:txBody>
          <a:bodyPr wrap="square" lIns="0" tIns="0" rIns="0" bIns="0" rtlCol="0"/>
          <a:lstStyle/>
          <a:p/>
        </p:txBody>
      </p:sp>
      <p:pic>
        <p:nvPicPr>
          <p:cNvPr id="12" name="Picture 11"/>
          <p:cNvPicPr>
            <a:picLocks noChangeAspect="1"/>
          </p:cNvPicPr>
          <p:nvPr/>
        </p:nvPicPr>
        <p:blipFill>
          <a:blip r:embed="rId2"/>
          <a:stretch>
            <a:fillRect/>
          </a:stretch>
        </p:blipFill>
        <p:spPr>
          <a:xfrm>
            <a:off x="10896600" y="3924300"/>
            <a:ext cx="6913880" cy="5049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055" y="1256656"/>
            <a:ext cx="9525" cy="885825"/>
          </a:xfrm>
          <a:custGeom>
            <a:avLst/>
            <a:gdLst/>
            <a:ahLst/>
            <a:cxnLst/>
            <a:rect l="l" t="t" r="r" b="b"/>
            <a:pathLst>
              <a:path w="9525" h="885825">
                <a:moveTo>
                  <a:pt x="9525" y="885825"/>
                </a:moveTo>
                <a:lnTo>
                  <a:pt x="0" y="885825"/>
                </a:lnTo>
                <a:lnTo>
                  <a:pt x="0" y="0"/>
                </a:lnTo>
                <a:lnTo>
                  <a:pt x="9525" y="0"/>
                </a:lnTo>
                <a:lnTo>
                  <a:pt x="9525" y="885825"/>
                </a:lnTo>
                <a:close/>
              </a:path>
            </a:pathLst>
          </a:custGeom>
          <a:solidFill>
            <a:srgbClr val="FFFFFF"/>
          </a:solidFill>
        </p:spPr>
        <p:txBody>
          <a:bodyPr wrap="square" lIns="0" tIns="0" rIns="0" bIns="0" rtlCol="0"/>
          <a:lstStyle/>
          <a:p/>
        </p:txBody>
      </p:sp>
      <p:sp>
        <p:nvSpPr>
          <p:cNvPr id="4" name="object 4"/>
          <p:cNvSpPr/>
          <p:nvPr/>
        </p:nvSpPr>
        <p:spPr>
          <a:xfrm>
            <a:off x="1015474" y="2305686"/>
            <a:ext cx="7810500" cy="85725"/>
          </a:xfrm>
          <a:custGeom>
            <a:avLst/>
            <a:gdLst/>
            <a:ahLst/>
            <a:cxnLst/>
            <a:rect l="l" t="t" r="r" b="b"/>
            <a:pathLst>
              <a:path w="7810500" h="85725">
                <a:moveTo>
                  <a:pt x="7810500" y="85725"/>
                </a:moveTo>
                <a:lnTo>
                  <a:pt x="0" y="85725"/>
                </a:lnTo>
                <a:lnTo>
                  <a:pt x="0" y="0"/>
                </a:lnTo>
                <a:lnTo>
                  <a:pt x="7810500" y="0"/>
                </a:lnTo>
                <a:lnTo>
                  <a:pt x="7810500" y="85725"/>
                </a:lnTo>
                <a:close/>
              </a:path>
            </a:pathLst>
          </a:custGeom>
          <a:solidFill>
            <a:srgbClr val="FFFFFF"/>
          </a:solidFill>
        </p:spPr>
        <p:txBody>
          <a:bodyPr wrap="square" lIns="0" tIns="0" rIns="0" bIns="0" rtlCol="0"/>
          <a:lstStyle/>
          <a:p/>
        </p:txBody>
      </p:sp>
      <p:sp>
        <p:nvSpPr>
          <p:cNvPr id="10" name="object 10"/>
          <p:cNvSpPr/>
          <p:nvPr/>
        </p:nvSpPr>
        <p:spPr>
          <a:xfrm>
            <a:off x="10583843" y="1"/>
            <a:ext cx="7704149" cy="3666917"/>
          </a:xfrm>
          <a:prstGeom prst="rect">
            <a:avLst/>
          </a:prstGeom>
          <a:blipFill>
            <a:blip r:embed="rId1" cstate="print"/>
            <a:stretch>
              <a:fillRect/>
            </a:stretch>
          </a:blipFill>
        </p:spPr>
        <p:txBody>
          <a:bodyPr wrap="square" lIns="0" tIns="0" rIns="0" bIns="0" rtlCol="0"/>
          <a:lstStyle/>
          <a:p/>
        </p:txBody>
      </p:sp>
      <p:sp>
        <p:nvSpPr>
          <p:cNvPr id="11" name="object 11"/>
          <p:cNvSpPr txBox="1">
            <a:spLocks noGrp="1"/>
          </p:cNvSpPr>
          <p:nvPr>
            <p:ph type="title"/>
          </p:nvPr>
        </p:nvSpPr>
        <p:spPr>
          <a:xfrm>
            <a:off x="998352" y="1003998"/>
            <a:ext cx="6441440" cy="1232535"/>
          </a:xfrm>
          <a:prstGeom prst="rect">
            <a:avLst/>
          </a:prstGeom>
        </p:spPr>
        <p:txBody>
          <a:bodyPr vert="horz" wrap="square" lIns="0" tIns="15240" rIns="0" bIns="0" rtlCol="0">
            <a:spAutoFit/>
          </a:bodyPr>
          <a:lstStyle/>
          <a:p>
            <a:pPr marL="12700">
              <a:lnSpc>
                <a:spcPct val="100000"/>
              </a:lnSpc>
              <a:spcBef>
                <a:spcPts val="120"/>
              </a:spcBef>
            </a:pPr>
            <a:r>
              <a:rPr sz="7900" spc="-10" dirty="0"/>
              <a:t>Final</a:t>
            </a:r>
            <a:r>
              <a:rPr sz="7900" spc="-670" dirty="0"/>
              <a:t> </a:t>
            </a:r>
            <a:r>
              <a:rPr sz="7900" spc="140" dirty="0"/>
              <a:t>Results</a:t>
            </a:r>
            <a:endParaRPr sz="7900"/>
          </a:p>
        </p:txBody>
      </p:sp>
      <p:pic>
        <p:nvPicPr>
          <p:cNvPr id="15" name="Picture 14"/>
          <p:cNvPicPr>
            <a:picLocks noChangeAspect="1"/>
          </p:cNvPicPr>
          <p:nvPr/>
        </p:nvPicPr>
        <p:blipFill>
          <a:blip r:embed="rId2"/>
          <a:srcRect l="9347" t="10151" r="10670" b="2931"/>
          <a:stretch>
            <a:fillRect/>
          </a:stretch>
        </p:blipFill>
        <p:spPr>
          <a:xfrm>
            <a:off x="10134600" y="4305300"/>
            <a:ext cx="4721860" cy="4801235"/>
          </a:xfrm>
          <a:prstGeom prst="rect">
            <a:avLst/>
          </a:prstGeom>
        </p:spPr>
      </p:pic>
      <p:sp>
        <p:nvSpPr>
          <p:cNvPr id="17" name="Text Box 16"/>
          <p:cNvSpPr txBox="1"/>
          <p:nvPr/>
        </p:nvSpPr>
        <p:spPr>
          <a:xfrm>
            <a:off x="923925" y="3074670"/>
            <a:ext cx="7229475" cy="1383665"/>
          </a:xfrm>
          <a:prstGeom prst="rect">
            <a:avLst/>
          </a:prstGeom>
          <a:noFill/>
        </p:spPr>
        <p:txBody>
          <a:bodyPr wrap="square" rtlCol="0">
            <a:spAutoFit/>
          </a:bodyPr>
          <a:p>
            <a:r>
              <a:rPr lang="en-IN" altLang="en-US" sz="2800">
                <a:solidFill>
                  <a:schemeClr val="bg1"/>
                </a:solidFill>
                <a:latin typeface="Arial" panose="020B0604020202020204" pitchFamily="34" charset="0"/>
                <a:cs typeface="Arial" panose="020B0604020202020204" pitchFamily="34" charset="0"/>
              </a:rPr>
              <a:t>Here we define the path of an image and we get to know about whether the x-ray image is anormal or pneumonia case</a:t>
            </a:r>
            <a:endParaRPr lang="en-IN" altLang="en-US" sz="2800">
              <a:solidFill>
                <a:schemeClr val="bg1"/>
              </a:solidFill>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3"/>
          <a:srcRect t="1689" r="4513" b="9824"/>
          <a:stretch>
            <a:fillRect/>
          </a:stretch>
        </p:blipFill>
        <p:spPr>
          <a:xfrm>
            <a:off x="2057400" y="4458335"/>
            <a:ext cx="4728845" cy="4691380"/>
          </a:xfrm>
          <a:prstGeom prst="rect">
            <a:avLst/>
          </a:prstGeom>
        </p:spPr>
      </p:pic>
      <p:sp>
        <p:nvSpPr>
          <p:cNvPr id="20" name="Text Box 19"/>
          <p:cNvSpPr txBox="1"/>
          <p:nvPr/>
        </p:nvSpPr>
        <p:spPr>
          <a:xfrm>
            <a:off x="1757045" y="9105900"/>
            <a:ext cx="5563235" cy="398780"/>
          </a:xfrm>
          <a:prstGeom prst="rect">
            <a:avLst/>
          </a:prstGeom>
          <a:noFill/>
        </p:spPr>
        <p:txBody>
          <a:bodyPr wrap="square" rtlCol="0">
            <a:spAutoFit/>
          </a:bodyPr>
          <a:p>
            <a:r>
              <a:rPr lang="en-IN" altLang="en-US" sz="2000">
                <a:solidFill>
                  <a:schemeClr val="bg1"/>
                </a:solidFill>
              </a:rPr>
              <a:t>98.34% precent confirmed that this is a Normal case</a:t>
            </a:r>
            <a:endParaRPr lang="en-IN" altLang="en-US" sz="2000">
              <a:solidFill>
                <a:schemeClr val="bg1"/>
              </a:solidFill>
            </a:endParaRPr>
          </a:p>
        </p:txBody>
      </p:sp>
      <p:sp>
        <p:nvSpPr>
          <p:cNvPr id="21" name="Text Box 20"/>
          <p:cNvSpPr txBox="1"/>
          <p:nvPr/>
        </p:nvSpPr>
        <p:spPr>
          <a:xfrm>
            <a:off x="9954260" y="9187180"/>
            <a:ext cx="6092190" cy="645160"/>
          </a:xfrm>
          <a:prstGeom prst="rect">
            <a:avLst/>
          </a:prstGeom>
          <a:noFill/>
        </p:spPr>
        <p:txBody>
          <a:bodyPr wrap="square" rtlCol="0">
            <a:spAutoFit/>
          </a:bodyPr>
          <a:p>
            <a:r>
              <a:rPr lang="en-IN" altLang="en-US">
                <a:solidFill>
                  <a:schemeClr val="bg1"/>
                </a:solidFill>
                <a:sym typeface="+mn-ea"/>
              </a:rPr>
              <a:t>95.40% precent confirmed that this is a Pneumonia case</a:t>
            </a:r>
            <a:endParaRPr lang="en-IN" altLang="en-US">
              <a:solidFill>
                <a:schemeClr val="bg1"/>
              </a:solidFill>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4421</Words>
  <Application>WPS Presentation</Application>
  <PresentationFormat>On-screen Show (4:3)</PresentationFormat>
  <Paragraphs>114</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Verdana</vt:lpstr>
      <vt:lpstr>Arial</vt:lpstr>
      <vt:lpstr>Arial Black</vt:lpstr>
      <vt:lpstr>Arial Black</vt:lpstr>
      <vt:lpstr>Trebuchet MS</vt:lpstr>
      <vt:lpstr>Calibri</vt:lpstr>
      <vt:lpstr>Microsoft YaHei</vt:lpstr>
      <vt:lpstr>Arial Unicode MS</vt:lpstr>
      <vt:lpstr>Office Theme</vt:lpstr>
      <vt:lpstr>Medical Image Analysis Using Deep Learning</vt:lpstr>
      <vt:lpstr>What is a Deep Learning?</vt:lpstr>
      <vt:lpstr>Block Diagram</vt:lpstr>
      <vt:lpstr>Algorithm Used</vt:lpstr>
      <vt:lpstr>Layers in CNN</vt:lpstr>
      <vt:lpstr>Libraries Used</vt:lpstr>
      <vt:lpstr>M A K I N G	A	F U N C T I O N	T O	E N C O D E	F A C E S</vt:lpstr>
      <vt:lpstr>Confusion matrix</vt:lpstr>
      <vt:lpstr>Final Results</vt:lpstr>
      <vt:lpstr>Conclusion</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Image Analysis Using Deep Learning</dc:title>
  <dc:creator/>
  <cp:lastModifiedBy>pranj</cp:lastModifiedBy>
  <cp:revision>17</cp:revision>
  <dcterms:created xsi:type="dcterms:W3CDTF">2021-12-17T17:51:00Z</dcterms:created>
  <dcterms:modified xsi:type="dcterms:W3CDTF">2021-12-18T06:51:13Z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2021-12-17T22:00:00Z</vt:filetime>
  </property>
  <property fmtid="{D5CDD505-2E9C-101B-9397-08002B2CF9AE}" pid="3" name="KSOProductBuildVer">
    <vt:lpwstr>1033-11.2.0.9926</vt:lpwstr>
  </property>
</Properties>
</file>