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D8D8D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5D67-D7E3-41EB-8077-B35596DC88FC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34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5D67-D7E3-41EB-8077-B35596DC88FC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0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5D67-D7E3-41EB-8077-B35596DC88FC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78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5D67-D7E3-41EB-8077-B35596DC88FC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63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5D67-D7E3-41EB-8077-B35596DC88FC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89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5D67-D7E3-41EB-8077-B35596DC88FC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44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5D67-D7E3-41EB-8077-B35596DC88FC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40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5D67-D7E3-41EB-8077-B35596DC88FC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19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5D67-D7E3-41EB-8077-B35596DC88FC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49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5D67-D7E3-41EB-8077-B35596DC88FC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8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5D67-D7E3-41EB-8077-B35596DC88FC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5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35D67-D7E3-41EB-8077-B35596DC88FC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0325C-7629-4B9A-91EB-DE9AD2CA8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8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14499"/>
            <a:ext cx="12192000" cy="3429000"/>
          </a:xfrm>
          <a:prstGeom prst="rect">
            <a:avLst/>
          </a:prstGeom>
          <a:gradFill>
            <a:gsLst>
              <a:gs pos="100000">
                <a:srgbClr val="5B6976"/>
              </a:gs>
              <a:gs pos="92500">
                <a:srgbClr val="2E353B"/>
              </a:gs>
              <a:gs pos="83750">
                <a:srgbClr val="171B1E"/>
              </a:gs>
              <a:gs pos="74875">
                <a:srgbClr val="0C0E0F"/>
              </a:gs>
              <a:gs pos="69937">
                <a:srgbClr val="060708"/>
              </a:gs>
              <a:gs pos="64468">
                <a:srgbClr val="030404"/>
              </a:gs>
              <a:gs pos="59234">
                <a:srgbClr val="020202"/>
              </a:gs>
              <a:gs pos="55117">
                <a:srgbClr val="010101"/>
              </a:gs>
              <a:gs pos="51000">
                <a:schemeClr val="tx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76" y="2937151"/>
            <a:ext cx="5677881" cy="9836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44836" y="61791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66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444836" y="61791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7080"/>
            <a:ext cx="12192000" cy="343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270736" y="2456412"/>
            <a:ext cx="83091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0" b="1" spc="-150" dirty="0" smtClean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DevLogs</a:t>
            </a:r>
            <a:endParaRPr lang="en-IN" sz="13500" b="1" spc="-150" dirty="0">
              <a:solidFill>
                <a:schemeClr val="bg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3" t="18453" r="25523" b="18632"/>
          <a:stretch/>
        </p:blipFill>
        <p:spPr>
          <a:xfrm>
            <a:off x="1783536" y="2671762"/>
            <a:ext cx="2099273" cy="1553874"/>
          </a:xfrm>
          <a:prstGeom prst="roundRect">
            <a:avLst>
              <a:gd name="adj" fmla="val 5078"/>
            </a:avLst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t="20300" r="13023" b="27965"/>
          <a:stretch/>
        </p:blipFill>
        <p:spPr>
          <a:xfrm>
            <a:off x="2202872" y="4475018"/>
            <a:ext cx="6927273" cy="18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Varela Round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gurudevbareth</dc:creator>
  <cp:lastModifiedBy>gurudevbareth</cp:lastModifiedBy>
  <cp:revision>6</cp:revision>
  <dcterms:created xsi:type="dcterms:W3CDTF">2020-09-22T14:48:58Z</dcterms:created>
  <dcterms:modified xsi:type="dcterms:W3CDTF">2020-09-22T15:53:59Z</dcterms:modified>
</cp:coreProperties>
</file>