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9C9C9"/>
    <a:srgbClr val="CBCBCB"/>
    <a:srgbClr val="D8D8D8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35" autoAdjust="0"/>
    <p:restoredTop sz="94660"/>
  </p:normalViewPr>
  <p:slideViewPr>
    <p:cSldViewPr snapToGrid="0">
      <p:cViewPr varScale="1">
        <p:scale>
          <a:sx n="55" d="100"/>
          <a:sy n="55" d="100"/>
        </p:scale>
        <p:origin x="67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35D67-D7E3-41EB-8077-B35596DC88FC}" type="datetimeFigureOut">
              <a:rPr lang="en-IN" smtClean="0"/>
              <a:t>10-10-2020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0325C-7629-4B9A-91EB-DE9AD2CA81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6344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35D67-D7E3-41EB-8077-B35596DC88FC}" type="datetimeFigureOut">
              <a:rPr lang="en-IN" smtClean="0"/>
              <a:t>10-10-2020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0325C-7629-4B9A-91EB-DE9AD2CA81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0901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35D67-D7E3-41EB-8077-B35596DC88FC}" type="datetimeFigureOut">
              <a:rPr lang="en-IN" smtClean="0"/>
              <a:t>10-10-2020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0325C-7629-4B9A-91EB-DE9AD2CA81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3786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35D67-D7E3-41EB-8077-B35596DC88FC}" type="datetimeFigureOut">
              <a:rPr lang="en-IN" smtClean="0"/>
              <a:t>10-10-2020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0325C-7629-4B9A-91EB-DE9AD2CA81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8636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35D67-D7E3-41EB-8077-B35596DC88FC}" type="datetimeFigureOut">
              <a:rPr lang="en-IN" smtClean="0"/>
              <a:t>10-10-2020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0325C-7629-4B9A-91EB-DE9AD2CA81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1895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35D67-D7E3-41EB-8077-B35596DC88FC}" type="datetimeFigureOut">
              <a:rPr lang="en-IN" smtClean="0"/>
              <a:t>10-10-2020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0325C-7629-4B9A-91EB-DE9AD2CA81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3443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35D67-D7E3-41EB-8077-B35596DC88FC}" type="datetimeFigureOut">
              <a:rPr lang="en-IN" smtClean="0"/>
              <a:t>10-10-2020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0325C-7629-4B9A-91EB-DE9AD2CA81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4405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35D67-D7E3-41EB-8077-B35596DC88FC}" type="datetimeFigureOut">
              <a:rPr lang="en-IN" smtClean="0"/>
              <a:t>10-10-2020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0325C-7629-4B9A-91EB-DE9AD2CA81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5195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35D67-D7E3-41EB-8077-B35596DC88FC}" type="datetimeFigureOut">
              <a:rPr lang="en-IN" smtClean="0"/>
              <a:t>10-10-2020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0325C-7629-4B9A-91EB-DE9AD2CA81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2495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35D67-D7E3-41EB-8077-B35596DC88FC}" type="datetimeFigureOut">
              <a:rPr lang="en-IN" smtClean="0"/>
              <a:t>10-10-2020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0325C-7629-4B9A-91EB-DE9AD2CA81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0989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35D67-D7E3-41EB-8077-B35596DC88FC}" type="datetimeFigureOut">
              <a:rPr lang="en-IN" smtClean="0"/>
              <a:t>10-10-2020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0325C-7629-4B9A-91EB-DE9AD2CA81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2250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235D67-D7E3-41EB-8077-B35596DC88FC}" type="datetimeFigureOut">
              <a:rPr lang="en-IN" smtClean="0"/>
              <a:t>10-10-2020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0325C-7629-4B9A-91EB-DE9AD2CA81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285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714499"/>
            <a:ext cx="12192000" cy="3429000"/>
          </a:xfrm>
          <a:prstGeom prst="rect">
            <a:avLst/>
          </a:prstGeom>
          <a:gradFill>
            <a:gsLst>
              <a:gs pos="100000">
                <a:srgbClr val="5B6976"/>
              </a:gs>
              <a:gs pos="92500">
                <a:srgbClr val="2E353B"/>
              </a:gs>
              <a:gs pos="83750">
                <a:srgbClr val="171B1E"/>
              </a:gs>
              <a:gs pos="74875">
                <a:srgbClr val="0C0E0F"/>
              </a:gs>
              <a:gs pos="69937">
                <a:srgbClr val="060708"/>
              </a:gs>
              <a:gs pos="64468">
                <a:srgbClr val="030404"/>
              </a:gs>
              <a:gs pos="59234">
                <a:srgbClr val="020202"/>
              </a:gs>
              <a:gs pos="55117">
                <a:srgbClr val="010101"/>
              </a:gs>
              <a:gs pos="51000">
                <a:schemeClr val="tx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7059" y="2840169"/>
            <a:ext cx="5677881" cy="983696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5444836" y="617912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14662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5444836" y="617912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67662"/>
            <a:ext cx="12192000" cy="343204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993645" y="3374275"/>
            <a:ext cx="8309191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0" b="1" spc="-150" dirty="0" smtClean="0">
                <a:solidFill>
                  <a:srgbClr val="C9C9C9"/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CodePlay</a:t>
            </a:r>
            <a:endParaRPr lang="en-IN" sz="13500" b="1" spc="-150" dirty="0">
              <a:solidFill>
                <a:srgbClr val="C9C9C9"/>
              </a:solidFill>
              <a:latin typeface="Varela Round" panose="00000500000000000000" pitchFamily="2" charset="-79"/>
              <a:cs typeface="Varela Round" panose="00000500000000000000" pitchFamily="2" charset="-79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53" t="18453" r="25523" b="18632"/>
          <a:stretch/>
        </p:blipFill>
        <p:spPr>
          <a:xfrm>
            <a:off x="1506445" y="3589625"/>
            <a:ext cx="2099273" cy="1553874"/>
          </a:xfrm>
          <a:prstGeom prst="roundRect">
            <a:avLst>
              <a:gd name="adj" fmla="val 5078"/>
            </a:avLst>
          </a:prstGeom>
        </p:spPr>
      </p:pic>
    </p:spTree>
    <p:extLst>
      <p:ext uri="{BB962C8B-B14F-4D97-AF65-F5344CB8AC3E}">
        <p14:creationId xmlns:p14="http://schemas.microsoft.com/office/powerpoint/2010/main" val="968759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/>
          <p:cNvSpPr txBox="1"/>
          <p:nvPr/>
        </p:nvSpPr>
        <p:spPr>
          <a:xfrm>
            <a:off x="4270736" y="2456412"/>
            <a:ext cx="8309191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0" b="1" spc="-150" dirty="0" smtClean="0">
                <a:solidFill>
                  <a:schemeClr val="bg1"/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CodePlay</a:t>
            </a:r>
            <a:endParaRPr lang="en-IN" sz="13500" b="1" spc="-150" dirty="0">
              <a:solidFill>
                <a:schemeClr val="bg1"/>
              </a:solidFill>
              <a:latin typeface="Varela Round" panose="00000500000000000000" pitchFamily="2" charset="-79"/>
              <a:cs typeface="Varela Round" panose="00000500000000000000" pitchFamily="2" charset="-79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53" t="18453" r="25523" b="18632"/>
          <a:stretch/>
        </p:blipFill>
        <p:spPr>
          <a:xfrm>
            <a:off x="1783536" y="2671762"/>
            <a:ext cx="2099273" cy="1553874"/>
          </a:xfrm>
          <a:prstGeom prst="roundRect">
            <a:avLst>
              <a:gd name="adj" fmla="val 5078"/>
            </a:avLst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25" t="20300" r="13023" b="27965"/>
          <a:stretch/>
        </p:blipFill>
        <p:spPr>
          <a:xfrm>
            <a:off x="2202872" y="4475018"/>
            <a:ext cx="6927273" cy="1870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071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2</Words>
  <Application>Microsoft Office PowerPoint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Varela Round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gurudevbareth</dc:creator>
  <cp:lastModifiedBy>gurudevbareth</cp:lastModifiedBy>
  <cp:revision>7</cp:revision>
  <dcterms:created xsi:type="dcterms:W3CDTF">2020-09-22T14:48:58Z</dcterms:created>
  <dcterms:modified xsi:type="dcterms:W3CDTF">2020-10-10T18:17:36Z</dcterms:modified>
</cp:coreProperties>
</file>