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Ubuntu"/>
      <p:regular r:id="rId12"/>
      <p:bold r:id="rId13"/>
      <p:italic r:id="rId14"/>
      <p:boldItalic r:id="rId15"/>
    </p:embeddedFont>
    <p:embeddedFont>
      <p:font typeface="Chewy"/>
      <p:regular r:id="rId16"/>
    </p:embeddedFont>
    <p:embeddedFont>
      <p:font typeface="Abril Fatface"/>
      <p:regular r:id="rId17"/>
    </p:embeddedFont>
    <p:embeddedFont>
      <p:font typeface="Didact Gothic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Ubuntu-bold.fntdata"/><Relationship Id="rId12" Type="http://schemas.openxmlformats.org/officeDocument/2006/relationships/font" Target="fonts/Ubuntu-regular.fntdata"/><Relationship Id="rId15" Type="http://schemas.openxmlformats.org/officeDocument/2006/relationships/font" Target="fonts/Ubuntu-boldItalic.fntdata"/><Relationship Id="rId14" Type="http://schemas.openxmlformats.org/officeDocument/2006/relationships/font" Target="fonts/Ubuntu-italic.fntdata"/><Relationship Id="rId17" Type="http://schemas.openxmlformats.org/officeDocument/2006/relationships/font" Target="fonts/AbrilFatface-regular.fntdata"/><Relationship Id="rId16" Type="http://schemas.openxmlformats.org/officeDocument/2006/relationships/font" Target="fonts/Chewy-regular.fntdata"/><Relationship Id="rId18" Type="http://schemas.openxmlformats.org/officeDocument/2006/relationships/font" Target="fonts/DidactGothi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dfc0182d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dfc0182d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dfab3271f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dfab3271f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dfab3271ff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dfab3271ff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dfc0182d06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dfc0182d06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Slide 5: Results Without Sentiment Analysis</a:t>
            </a:r>
            <a:endParaRPr b="1"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“Here we see how our original models performed when they only had price history to work with.”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Overlay plot</a:t>
            </a:r>
            <a:r>
              <a:rPr lang="en">
                <a:solidFill>
                  <a:schemeClr val="dk1"/>
                </a:solidFill>
              </a:rPr>
              <a:t> (top‐left):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The blue line is the true, scaled BTC close price over our unified test window.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The naïve shift-1 and 3-day mean baselines (orange &amp; green) track the true curve surprisingly closely.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The 3-day linear extrapolation (red) overshoots at peaks, and our LSTM_32u (purple dashed) smooths out many of the spikes.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Error table</a:t>
            </a:r>
            <a:r>
              <a:rPr lang="en">
                <a:solidFill>
                  <a:schemeClr val="dk1"/>
                </a:solidFill>
              </a:rPr>
              <a:t> (top-right):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RMSE is lowest for naïve_shift1 (~0.025), then mean_3 (~0.030).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Hybrid_stack (blending the three forecasts) edges out mean_3 by a small margin, showing early promise for ensembling.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LSTM_32u has the largest RMSE (~0.075), so on raw price it under-performed the simplest rules.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Back-test bar chart</a:t>
            </a:r>
            <a:r>
              <a:rPr lang="en">
                <a:solidFill>
                  <a:schemeClr val="dk1"/>
                </a:solidFill>
              </a:rPr>
              <a:t> (bottom):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A $1 000 “buy if my next-day forecast &gt; today’s price, else stay in cash” rule turned into nearly $4 000 for Hybrid_stack—comfortably beating HODL or any single model.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Even the naïve_shift1 rule more than doubled cash, underscoring how strong simple momentum can be on this horizon.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Slide 6: Results With Sentiment Analysis</a:t>
            </a:r>
            <a:endParaRPr b="1"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“Now we augment every model with the daily Twitter sentiment features and repeat the same evaluation.”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Updated bar chart</a:t>
            </a:r>
            <a:r>
              <a:rPr lang="en">
                <a:solidFill>
                  <a:schemeClr val="dk1"/>
                </a:solidFill>
              </a:rPr>
              <a:t> (left):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We’ve added two sentiment-aware learners—LSTM_sent32 and XGB_sent—and then re-built the same three hybrid ensembles.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Hybrid_stack still wins on the back-test ($1 000 → $2 300), though overall returns shrink because we limited the test window to match our tweet data.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Notice that XGB_sent and LSTM_sent32 both outperform their non-sentiment versions in isolation, validating that tweet mood adds signal.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Updated error table</a:t>
            </a:r>
            <a:r>
              <a:rPr lang="en">
                <a:solidFill>
                  <a:schemeClr val="dk1"/>
                </a:solidFill>
              </a:rPr>
              <a:t> (right):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LSTM_sent32’s RMSE falls from ~0.075 to ~0.053—a &gt; 30 % improvement.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XGB_sent’s RMSE drops from ~0.338 to ~0.203, likewise a big gain from adding sentiment lags.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Hybrid_stack with sentiment posts an RMSE of ~0.031, beating both the original and non-sentiment hybrids.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Key takeaway:</a:t>
            </a:r>
            <a:r>
              <a:rPr lang="en">
                <a:solidFill>
                  <a:schemeClr val="dk1"/>
                </a:solidFill>
              </a:rPr>
              <a:t> enriching our feature set with social media sentiment substantially boosts both individual model accuracy and ensemble performance.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58f7279ebd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358f7279ebd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dfc0182d0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dfc0182d0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://bit.ly/2Tynxth" TargetMode="External"/><Relationship Id="rId6" Type="http://schemas.openxmlformats.org/officeDocument/2006/relationships/hyperlink" Target="http://bit.ly/2TyoMsr" TargetMode="External"/><Relationship Id="rId7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12" name="Google Shape;12;p2"/>
            <p:cNvGrpSpPr/>
            <p:nvPr/>
          </p:nvGrpSpPr>
          <p:grpSpPr>
            <a:xfrm flipH="1" rot="10800000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713225" y="1227300"/>
            <a:ext cx="6257700" cy="20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713225" y="3300600"/>
            <a:ext cx="29931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21" name="Google Shape;21;p2"/>
          <p:cNvGrpSpPr/>
          <p:nvPr/>
        </p:nvGrpSpPr>
        <p:grpSpPr>
          <a:xfrm flipH="1" rot="8100000">
            <a:off x="414832" y="4360489"/>
            <a:ext cx="495370" cy="477870"/>
            <a:chOff x="3881575" y="2684100"/>
            <a:chExt cx="495375" cy="477875"/>
          </a:xfrm>
        </p:grpSpPr>
        <p:sp>
          <p:nvSpPr>
            <p:cNvPr id="22" name="Google Shape;22;p2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" name="Google Shape;131;p11"/>
          <p:cNvGrpSpPr/>
          <p:nvPr/>
        </p:nvGrpSpPr>
        <p:grpSpPr>
          <a:xfrm>
            <a:off x="7503650" y="445025"/>
            <a:ext cx="1297450" cy="477875"/>
            <a:chOff x="7164300" y="445025"/>
            <a:chExt cx="1297450" cy="477875"/>
          </a:xfrm>
        </p:grpSpPr>
        <p:grpSp>
          <p:nvGrpSpPr>
            <p:cNvPr id="132" name="Google Shape;132;p11"/>
            <p:cNvGrpSpPr/>
            <p:nvPr/>
          </p:nvGrpSpPr>
          <p:grpSpPr>
            <a:xfrm>
              <a:off x="7301725" y="555088"/>
              <a:ext cx="1160025" cy="257725"/>
              <a:chOff x="3464600" y="3479675"/>
              <a:chExt cx="1160025" cy="257725"/>
            </a:xfrm>
          </p:grpSpPr>
          <p:sp>
            <p:nvSpPr>
              <p:cNvPr id="133" name="Google Shape;133;p11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1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" name="Google Shape;135;p11"/>
            <p:cNvGrpSpPr/>
            <p:nvPr/>
          </p:nvGrpSpPr>
          <p:grpSpPr>
            <a:xfrm flipH="1" rot="10800000">
              <a:off x="7164300" y="445025"/>
              <a:ext cx="495375" cy="477875"/>
              <a:chOff x="3881575" y="2684100"/>
              <a:chExt cx="495375" cy="477875"/>
            </a:xfrm>
          </p:grpSpPr>
          <p:sp>
            <p:nvSpPr>
              <p:cNvPr id="136" name="Google Shape;136;p11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1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9" name="Google Shape;139;p11"/>
          <p:cNvGrpSpPr/>
          <p:nvPr/>
        </p:nvGrpSpPr>
        <p:grpSpPr>
          <a:xfrm rot="-5547522">
            <a:off x="320091" y="4360485"/>
            <a:ext cx="495385" cy="477885"/>
            <a:chOff x="3881575" y="2684100"/>
            <a:chExt cx="495375" cy="477875"/>
          </a:xfrm>
        </p:grpSpPr>
        <p:sp>
          <p:nvSpPr>
            <p:cNvPr id="140" name="Google Shape;140;p11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1"/>
          <p:cNvSpPr txBox="1"/>
          <p:nvPr>
            <p:ph hasCustomPrompt="1" type="title"/>
          </p:nvPr>
        </p:nvSpPr>
        <p:spPr>
          <a:xfrm>
            <a:off x="3798600" y="1254175"/>
            <a:ext cx="46323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4" name="Google Shape;144;p11"/>
          <p:cNvSpPr txBox="1"/>
          <p:nvPr>
            <p:ph idx="1" type="body"/>
          </p:nvPr>
        </p:nvSpPr>
        <p:spPr>
          <a:xfrm>
            <a:off x="5697900" y="3217675"/>
            <a:ext cx="27330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13"/>
          <p:cNvGrpSpPr/>
          <p:nvPr/>
        </p:nvGrpSpPr>
        <p:grpSpPr>
          <a:xfrm rot="10800000">
            <a:off x="546613" y="445025"/>
            <a:ext cx="495375" cy="477875"/>
            <a:chOff x="3881575" y="2684100"/>
            <a:chExt cx="495375" cy="477875"/>
          </a:xfrm>
        </p:grpSpPr>
        <p:sp>
          <p:nvSpPr>
            <p:cNvPr id="149" name="Google Shape;149;p13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Google Shape;152;p13"/>
          <p:cNvGrpSpPr/>
          <p:nvPr/>
        </p:nvGrpSpPr>
        <p:grpSpPr>
          <a:xfrm>
            <a:off x="7503650" y="445025"/>
            <a:ext cx="1297450" cy="477875"/>
            <a:chOff x="7164300" y="445025"/>
            <a:chExt cx="1297450" cy="477875"/>
          </a:xfrm>
        </p:grpSpPr>
        <p:grpSp>
          <p:nvGrpSpPr>
            <p:cNvPr id="153" name="Google Shape;153;p13"/>
            <p:cNvGrpSpPr/>
            <p:nvPr/>
          </p:nvGrpSpPr>
          <p:grpSpPr>
            <a:xfrm>
              <a:off x="7301725" y="555088"/>
              <a:ext cx="1160025" cy="257725"/>
              <a:chOff x="3464600" y="3479675"/>
              <a:chExt cx="1160025" cy="257725"/>
            </a:xfrm>
          </p:grpSpPr>
          <p:sp>
            <p:nvSpPr>
              <p:cNvPr id="154" name="Google Shape;154;p13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" name="Google Shape;156;p13"/>
            <p:cNvGrpSpPr/>
            <p:nvPr/>
          </p:nvGrpSpPr>
          <p:grpSpPr>
            <a:xfrm flipH="1" rot="10800000">
              <a:off x="7164300" y="445025"/>
              <a:ext cx="495375" cy="477875"/>
              <a:chOff x="3881575" y="2684100"/>
              <a:chExt cx="495375" cy="477875"/>
            </a:xfrm>
          </p:grpSpPr>
          <p:sp>
            <p:nvSpPr>
              <p:cNvPr id="157" name="Google Shape;157;p13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0" name="Google Shape;160;p13"/>
          <p:cNvSpPr txBox="1"/>
          <p:nvPr>
            <p:ph idx="1" type="subTitle"/>
          </p:nvPr>
        </p:nvSpPr>
        <p:spPr>
          <a:xfrm>
            <a:off x="1590275" y="1235950"/>
            <a:ext cx="2538900" cy="4545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3"/>
          <p:cNvSpPr txBox="1"/>
          <p:nvPr>
            <p:ph idx="2" type="subTitle"/>
          </p:nvPr>
        </p:nvSpPr>
        <p:spPr>
          <a:xfrm>
            <a:off x="1597660" y="3431350"/>
            <a:ext cx="2538900" cy="4545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3"/>
          <p:cNvSpPr txBox="1"/>
          <p:nvPr>
            <p:ph idx="3" type="subTitle"/>
          </p:nvPr>
        </p:nvSpPr>
        <p:spPr>
          <a:xfrm>
            <a:off x="1590275" y="2333659"/>
            <a:ext cx="2538900" cy="4545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3"/>
          <p:cNvSpPr txBox="1"/>
          <p:nvPr>
            <p:ph idx="4" type="subTitle"/>
          </p:nvPr>
        </p:nvSpPr>
        <p:spPr>
          <a:xfrm>
            <a:off x="5701325" y="1235950"/>
            <a:ext cx="2538900" cy="4545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3"/>
          <p:cNvSpPr txBox="1"/>
          <p:nvPr>
            <p:ph idx="5" type="subTitle"/>
          </p:nvPr>
        </p:nvSpPr>
        <p:spPr>
          <a:xfrm>
            <a:off x="1590275" y="1652358"/>
            <a:ext cx="2538900" cy="6549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3"/>
          <p:cNvSpPr txBox="1"/>
          <p:nvPr>
            <p:ph idx="6" type="subTitle"/>
          </p:nvPr>
        </p:nvSpPr>
        <p:spPr>
          <a:xfrm>
            <a:off x="1597659" y="3849175"/>
            <a:ext cx="2538900" cy="6549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3"/>
          <p:cNvSpPr txBox="1"/>
          <p:nvPr>
            <p:ph idx="7" type="subTitle"/>
          </p:nvPr>
        </p:nvSpPr>
        <p:spPr>
          <a:xfrm>
            <a:off x="1590275" y="2748648"/>
            <a:ext cx="2538900" cy="6549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3"/>
          <p:cNvSpPr txBox="1"/>
          <p:nvPr>
            <p:ph idx="8" type="subTitle"/>
          </p:nvPr>
        </p:nvSpPr>
        <p:spPr>
          <a:xfrm>
            <a:off x="5701325" y="1652358"/>
            <a:ext cx="2538900" cy="6549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3"/>
          <p:cNvSpPr txBox="1"/>
          <p:nvPr>
            <p:ph hasCustomPrompt="1" type="title"/>
          </p:nvPr>
        </p:nvSpPr>
        <p:spPr>
          <a:xfrm>
            <a:off x="903724" y="1257550"/>
            <a:ext cx="694500" cy="4113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69" name="Google Shape;169;p13"/>
          <p:cNvSpPr txBox="1"/>
          <p:nvPr>
            <p:ph hasCustomPrompt="1" idx="9" type="title"/>
          </p:nvPr>
        </p:nvSpPr>
        <p:spPr>
          <a:xfrm>
            <a:off x="905375" y="3452950"/>
            <a:ext cx="694500" cy="4113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/>
          <p:nvPr>
            <p:ph hasCustomPrompt="1" idx="13" type="title"/>
          </p:nvPr>
        </p:nvSpPr>
        <p:spPr>
          <a:xfrm>
            <a:off x="905375" y="2370418"/>
            <a:ext cx="694500" cy="4113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/>
          <p:nvPr>
            <p:ph hasCustomPrompt="1" idx="14" type="title"/>
          </p:nvPr>
        </p:nvSpPr>
        <p:spPr>
          <a:xfrm>
            <a:off x="5012227" y="1257550"/>
            <a:ext cx="694500" cy="4113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/>
          <p:nvPr>
            <p:ph idx="15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3" name="Google Shape;173;p13"/>
          <p:cNvSpPr txBox="1"/>
          <p:nvPr>
            <p:ph idx="16" type="subTitle"/>
          </p:nvPr>
        </p:nvSpPr>
        <p:spPr>
          <a:xfrm>
            <a:off x="5701325" y="2333659"/>
            <a:ext cx="2538900" cy="4545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3"/>
          <p:cNvSpPr txBox="1"/>
          <p:nvPr>
            <p:ph idx="17" type="subTitle"/>
          </p:nvPr>
        </p:nvSpPr>
        <p:spPr>
          <a:xfrm>
            <a:off x="5701325" y="2748648"/>
            <a:ext cx="2538900" cy="6549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3"/>
          <p:cNvSpPr txBox="1"/>
          <p:nvPr>
            <p:ph hasCustomPrompt="1" idx="18" type="title"/>
          </p:nvPr>
        </p:nvSpPr>
        <p:spPr>
          <a:xfrm>
            <a:off x="5012237" y="2370418"/>
            <a:ext cx="694500" cy="4113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/>
          <p:nvPr/>
        </p:nvSpPr>
        <p:spPr>
          <a:xfrm flipH="1">
            <a:off x="138" y="213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" name="Google Shape;178;p14"/>
          <p:cNvGrpSpPr/>
          <p:nvPr/>
        </p:nvGrpSpPr>
        <p:grpSpPr>
          <a:xfrm rot="-5547522">
            <a:off x="320091" y="4360485"/>
            <a:ext cx="495385" cy="477885"/>
            <a:chOff x="3881575" y="2684100"/>
            <a:chExt cx="495375" cy="477875"/>
          </a:xfrm>
        </p:grpSpPr>
        <p:sp>
          <p:nvSpPr>
            <p:cNvPr id="179" name="Google Shape;179;p14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" name="Google Shape;182;p14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183" name="Google Shape;183;p14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184" name="Google Shape;184;p14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4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" name="Google Shape;186;p14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187" name="Google Shape;187;p14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4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4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0" name="Google Shape;190;p14"/>
          <p:cNvSpPr txBox="1"/>
          <p:nvPr>
            <p:ph type="title"/>
          </p:nvPr>
        </p:nvSpPr>
        <p:spPr>
          <a:xfrm flipH="1">
            <a:off x="713225" y="3071188"/>
            <a:ext cx="38589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91" name="Google Shape;191;p14"/>
          <p:cNvSpPr txBox="1"/>
          <p:nvPr>
            <p:ph idx="1" type="subTitle"/>
          </p:nvPr>
        </p:nvSpPr>
        <p:spPr>
          <a:xfrm flipH="1">
            <a:off x="713100" y="1594413"/>
            <a:ext cx="3858900" cy="13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3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" name="Google Shape;194;p15"/>
          <p:cNvGrpSpPr/>
          <p:nvPr/>
        </p:nvGrpSpPr>
        <p:grpSpPr>
          <a:xfrm rot="10800000">
            <a:off x="470413" y="445025"/>
            <a:ext cx="495375" cy="477875"/>
            <a:chOff x="3881575" y="2684100"/>
            <a:chExt cx="495375" cy="477875"/>
          </a:xfrm>
        </p:grpSpPr>
        <p:sp>
          <p:nvSpPr>
            <p:cNvPr id="195" name="Google Shape;195;p15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15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199" name="Google Shape;199;p15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200" name="Google Shape;200;p15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2" name="Google Shape;202;p15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203" name="Google Shape;203;p15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6" name="Google Shape;206;p15"/>
          <p:cNvSpPr txBox="1"/>
          <p:nvPr>
            <p:ph type="title"/>
          </p:nvPr>
        </p:nvSpPr>
        <p:spPr>
          <a:xfrm flipH="1">
            <a:off x="713225" y="2348313"/>
            <a:ext cx="4996500" cy="9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7" name="Google Shape;207;p15"/>
          <p:cNvSpPr txBox="1"/>
          <p:nvPr>
            <p:ph idx="1" type="subTitle"/>
          </p:nvPr>
        </p:nvSpPr>
        <p:spPr>
          <a:xfrm flipH="1">
            <a:off x="713225" y="3322588"/>
            <a:ext cx="30819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5"/>
          <p:cNvSpPr txBox="1"/>
          <p:nvPr>
            <p:ph hasCustomPrompt="1" idx="2" type="title"/>
          </p:nvPr>
        </p:nvSpPr>
        <p:spPr>
          <a:xfrm flipH="1">
            <a:off x="713225" y="1227513"/>
            <a:ext cx="3303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9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6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212" name="Google Shape;212;p16"/>
            <p:cNvGrpSpPr/>
            <p:nvPr/>
          </p:nvGrpSpPr>
          <p:grpSpPr>
            <a:xfrm flipH="1" rot="10800000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213" name="Google Shape;213;p16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6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16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216" name="Google Shape;216;p16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6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9" name="Google Shape;219;p16"/>
          <p:cNvGrpSpPr/>
          <p:nvPr/>
        </p:nvGrpSpPr>
        <p:grpSpPr>
          <a:xfrm flipH="1" rot="5400000">
            <a:off x="8237827" y="4360472"/>
            <a:ext cx="495375" cy="477875"/>
            <a:chOff x="3881575" y="2684100"/>
            <a:chExt cx="495375" cy="477875"/>
          </a:xfrm>
        </p:grpSpPr>
        <p:sp>
          <p:nvSpPr>
            <p:cNvPr id="220" name="Google Shape;220;p16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16"/>
          <p:cNvSpPr txBox="1"/>
          <p:nvPr>
            <p:ph type="title"/>
          </p:nvPr>
        </p:nvSpPr>
        <p:spPr>
          <a:xfrm>
            <a:off x="3434275" y="2347038"/>
            <a:ext cx="4996500" cy="9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4" name="Google Shape;224;p16"/>
          <p:cNvSpPr txBox="1"/>
          <p:nvPr>
            <p:ph idx="1" type="subTitle"/>
          </p:nvPr>
        </p:nvSpPr>
        <p:spPr>
          <a:xfrm>
            <a:off x="5348875" y="3323863"/>
            <a:ext cx="30819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16"/>
          <p:cNvSpPr txBox="1"/>
          <p:nvPr>
            <p:ph hasCustomPrompt="1" idx="2" type="title"/>
          </p:nvPr>
        </p:nvSpPr>
        <p:spPr>
          <a:xfrm>
            <a:off x="5127175" y="1226238"/>
            <a:ext cx="3303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" name="Google Shape;228;p17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229" name="Google Shape;229;p17"/>
            <p:cNvGrpSpPr/>
            <p:nvPr/>
          </p:nvGrpSpPr>
          <p:grpSpPr>
            <a:xfrm flipH="1" rot="10800000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230" name="Google Shape;230;p17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7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17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233" name="Google Shape;233;p17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7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7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6" name="Google Shape;236;p1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7" name="Google Shape;237;p17"/>
          <p:cNvSpPr txBox="1"/>
          <p:nvPr>
            <p:ph idx="1" type="subTitle"/>
          </p:nvPr>
        </p:nvSpPr>
        <p:spPr>
          <a:xfrm>
            <a:off x="713225" y="3273975"/>
            <a:ext cx="21354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22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38" name="Google Shape;238;p17"/>
          <p:cNvSpPr txBox="1"/>
          <p:nvPr>
            <p:ph idx="2" type="subTitle"/>
          </p:nvPr>
        </p:nvSpPr>
        <p:spPr>
          <a:xfrm>
            <a:off x="3504300" y="3273975"/>
            <a:ext cx="21354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39" name="Google Shape;239;p17"/>
          <p:cNvSpPr txBox="1"/>
          <p:nvPr>
            <p:ph idx="3" type="subTitle"/>
          </p:nvPr>
        </p:nvSpPr>
        <p:spPr>
          <a:xfrm>
            <a:off x="6295375" y="3273975"/>
            <a:ext cx="21354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22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40" name="Google Shape;240;p17"/>
          <p:cNvSpPr txBox="1"/>
          <p:nvPr>
            <p:ph idx="4" type="subTitle"/>
          </p:nvPr>
        </p:nvSpPr>
        <p:spPr>
          <a:xfrm>
            <a:off x="713225" y="3673750"/>
            <a:ext cx="2135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1" name="Google Shape;241;p17"/>
          <p:cNvSpPr txBox="1"/>
          <p:nvPr>
            <p:ph idx="5" type="subTitle"/>
          </p:nvPr>
        </p:nvSpPr>
        <p:spPr>
          <a:xfrm>
            <a:off x="3504300" y="3673750"/>
            <a:ext cx="2135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2" name="Google Shape;242;p17"/>
          <p:cNvSpPr txBox="1"/>
          <p:nvPr>
            <p:ph idx="6" type="subTitle"/>
          </p:nvPr>
        </p:nvSpPr>
        <p:spPr>
          <a:xfrm>
            <a:off x="6295375" y="3673750"/>
            <a:ext cx="2135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3" name="Google Shape;243;p17"/>
          <p:cNvSpPr txBox="1"/>
          <p:nvPr>
            <p:ph hasCustomPrompt="1" idx="7" type="title"/>
          </p:nvPr>
        </p:nvSpPr>
        <p:spPr>
          <a:xfrm>
            <a:off x="713225" y="1216100"/>
            <a:ext cx="21354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64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44" name="Google Shape;244;p17"/>
          <p:cNvSpPr txBox="1"/>
          <p:nvPr>
            <p:ph hasCustomPrompt="1" idx="8" type="title"/>
          </p:nvPr>
        </p:nvSpPr>
        <p:spPr>
          <a:xfrm>
            <a:off x="3504300" y="1216100"/>
            <a:ext cx="21354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64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45" name="Google Shape;245;p17"/>
          <p:cNvSpPr txBox="1"/>
          <p:nvPr>
            <p:ph hasCustomPrompt="1" idx="9" type="title"/>
          </p:nvPr>
        </p:nvSpPr>
        <p:spPr>
          <a:xfrm>
            <a:off x="6295375" y="1216100"/>
            <a:ext cx="21354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64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5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/>
          <p:nvPr/>
        </p:nvSpPr>
        <p:spPr>
          <a:xfrm flipH="1">
            <a:off x="138" y="213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8" name="Google Shape;248;p18"/>
          <p:cNvGrpSpPr/>
          <p:nvPr/>
        </p:nvGrpSpPr>
        <p:grpSpPr>
          <a:xfrm flipH="1" rot="5547522">
            <a:off x="320091" y="4360510"/>
            <a:ext cx="495385" cy="477885"/>
            <a:chOff x="3881575" y="2684100"/>
            <a:chExt cx="495375" cy="477875"/>
          </a:xfrm>
        </p:grpSpPr>
        <p:sp>
          <p:nvSpPr>
            <p:cNvPr id="249" name="Google Shape;249;p18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18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253" name="Google Shape;253;p18"/>
            <p:cNvGrpSpPr/>
            <p:nvPr/>
          </p:nvGrpSpPr>
          <p:grpSpPr>
            <a:xfrm flipH="1" rot="10800000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254" name="Google Shape;254;p18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8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6" name="Google Shape;256;p18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257" name="Google Shape;257;p18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8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8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0" name="Google Shape;260;p18"/>
          <p:cNvGrpSpPr/>
          <p:nvPr/>
        </p:nvGrpSpPr>
        <p:grpSpPr>
          <a:xfrm flipH="1" rot="8100000">
            <a:off x="8237857" y="4360514"/>
            <a:ext cx="495370" cy="477870"/>
            <a:chOff x="3881575" y="2684100"/>
            <a:chExt cx="495375" cy="477875"/>
          </a:xfrm>
        </p:grpSpPr>
        <p:sp>
          <p:nvSpPr>
            <p:cNvPr id="261" name="Google Shape;261;p18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18"/>
          <p:cNvSpPr txBox="1"/>
          <p:nvPr>
            <p:ph type="title"/>
          </p:nvPr>
        </p:nvSpPr>
        <p:spPr>
          <a:xfrm>
            <a:off x="4602150" y="445025"/>
            <a:ext cx="382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5" name="Google Shape;265;p18"/>
          <p:cNvSpPr txBox="1"/>
          <p:nvPr>
            <p:ph idx="1" type="subTitle"/>
          </p:nvPr>
        </p:nvSpPr>
        <p:spPr>
          <a:xfrm>
            <a:off x="4602175" y="1579800"/>
            <a:ext cx="3828600" cy="24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0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8" name="Google Shape;268;p19"/>
          <p:cNvSpPr txBox="1"/>
          <p:nvPr>
            <p:ph idx="1" type="subTitle"/>
          </p:nvPr>
        </p:nvSpPr>
        <p:spPr>
          <a:xfrm>
            <a:off x="713225" y="2086050"/>
            <a:ext cx="29511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9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19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271" name="Google Shape;271;p19"/>
            <p:cNvGrpSpPr/>
            <p:nvPr/>
          </p:nvGrpSpPr>
          <p:grpSpPr>
            <a:xfrm flipH="1" rot="10800000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272" name="Google Shape;272;p19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4" name="Google Shape;274;p19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275" name="Google Shape;275;p19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8" name="Google Shape;278;p19"/>
          <p:cNvGrpSpPr/>
          <p:nvPr/>
        </p:nvGrpSpPr>
        <p:grpSpPr>
          <a:xfrm rot="-5547522">
            <a:off x="320091" y="4360485"/>
            <a:ext cx="495385" cy="477885"/>
            <a:chOff x="3881575" y="2684100"/>
            <a:chExt cx="495375" cy="477875"/>
          </a:xfrm>
        </p:grpSpPr>
        <p:sp>
          <p:nvSpPr>
            <p:cNvPr id="279" name="Google Shape;279;p19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6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"/>
          <p:cNvSpPr/>
          <p:nvPr/>
        </p:nvSpPr>
        <p:spPr>
          <a:xfrm flipH="1">
            <a:off x="138" y="213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4" name="Google Shape;284;p20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285" name="Google Shape;285;p20"/>
            <p:cNvGrpSpPr/>
            <p:nvPr/>
          </p:nvGrpSpPr>
          <p:grpSpPr>
            <a:xfrm flipH="1" rot="10800000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286" name="Google Shape;286;p20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0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" name="Google Shape;288;p20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289" name="Google Shape;289;p20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0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0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2" name="Google Shape;292;p2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 flipH="1">
            <a:off x="138" y="213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3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28" name="Google Shape;28;p3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29" name="Google Shape;29;p3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" name="Google Shape;31;p3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32" name="Google Shape;32;p3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" name="Google Shape;35;p3"/>
          <p:cNvSpPr txBox="1"/>
          <p:nvPr>
            <p:ph type="title"/>
          </p:nvPr>
        </p:nvSpPr>
        <p:spPr>
          <a:xfrm>
            <a:off x="3434275" y="2349600"/>
            <a:ext cx="4996500" cy="9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" name="Google Shape;36;p3"/>
          <p:cNvSpPr txBox="1"/>
          <p:nvPr>
            <p:ph idx="1" type="subTitle"/>
          </p:nvPr>
        </p:nvSpPr>
        <p:spPr>
          <a:xfrm>
            <a:off x="5348875" y="3321300"/>
            <a:ext cx="30819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hasCustomPrompt="1" idx="2" type="title"/>
          </p:nvPr>
        </p:nvSpPr>
        <p:spPr>
          <a:xfrm>
            <a:off x="5127175" y="1228800"/>
            <a:ext cx="3303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3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5" name="Google Shape;295;p21"/>
          <p:cNvGrpSpPr/>
          <p:nvPr/>
        </p:nvGrpSpPr>
        <p:grpSpPr>
          <a:xfrm rot="-5547522">
            <a:off x="320091" y="4360485"/>
            <a:ext cx="495385" cy="477885"/>
            <a:chOff x="3881575" y="2684100"/>
            <a:chExt cx="495375" cy="477875"/>
          </a:xfrm>
        </p:grpSpPr>
        <p:sp>
          <p:nvSpPr>
            <p:cNvPr id="296" name="Google Shape;296;p21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21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300" name="Google Shape;300;p21"/>
            <p:cNvGrpSpPr/>
            <p:nvPr/>
          </p:nvGrpSpPr>
          <p:grpSpPr>
            <a:xfrm flipH="1" rot="10800000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301" name="Google Shape;301;p21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1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3" name="Google Shape;303;p21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304" name="Google Shape;304;p21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21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1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7" name="Google Shape;307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4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0" name="Google Shape;310;p22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311" name="Google Shape;311;p22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312" name="Google Shape;312;p22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2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4" name="Google Shape;314;p22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315" name="Google Shape;315;p22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22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2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8" name="Google Shape;318;p22"/>
          <p:cNvGrpSpPr/>
          <p:nvPr/>
        </p:nvGrpSpPr>
        <p:grpSpPr>
          <a:xfrm flipH="1" rot="5400000">
            <a:off x="8237827" y="4360472"/>
            <a:ext cx="495375" cy="477875"/>
            <a:chOff x="3881575" y="2684100"/>
            <a:chExt cx="495375" cy="477875"/>
          </a:xfrm>
        </p:grpSpPr>
        <p:sp>
          <p:nvSpPr>
            <p:cNvPr id="319" name="Google Shape;319;p22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" name="Google Shape;322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2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23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326" name="Google Shape;326;p23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327" name="Google Shape;327;p23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3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9" name="Google Shape;329;p23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330" name="Google Shape;330;p23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3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3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3" name="Google Shape;333;p2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4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6" name="Google Shape;336;p24"/>
          <p:cNvGrpSpPr/>
          <p:nvPr/>
        </p:nvGrpSpPr>
        <p:grpSpPr>
          <a:xfrm flipH="1" rot="5400000">
            <a:off x="8237827" y="4360472"/>
            <a:ext cx="495375" cy="477875"/>
            <a:chOff x="3881575" y="2684100"/>
            <a:chExt cx="495375" cy="477875"/>
          </a:xfrm>
        </p:grpSpPr>
        <p:sp>
          <p:nvSpPr>
            <p:cNvPr id="337" name="Google Shape;337;p24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4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24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341" name="Google Shape;341;p24"/>
            <p:cNvGrpSpPr/>
            <p:nvPr/>
          </p:nvGrpSpPr>
          <p:grpSpPr>
            <a:xfrm flipH="1" rot="10800000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342" name="Google Shape;342;p24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4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4" name="Google Shape;344;p24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345" name="Google Shape;345;p24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4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4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8" name="Google Shape;348;p2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9" name="Google Shape;349;p24"/>
          <p:cNvSpPr txBox="1"/>
          <p:nvPr>
            <p:ph idx="1" type="subTitle"/>
          </p:nvPr>
        </p:nvSpPr>
        <p:spPr>
          <a:xfrm>
            <a:off x="5164025" y="2159475"/>
            <a:ext cx="3266400" cy="12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2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/>
          <p:nvPr/>
        </p:nvSpPr>
        <p:spPr>
          <a:xfrm flipH="1">
            <a:off x="138" y="213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25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353" name="Google Shape;353;p25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354" name="Google Shape;354;p25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5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6" name="Google Shape;356;p25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357" name="Google Shape;357;p25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5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5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0" name="Google Shape;360;p25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361" name="Google Shape;361;p25"/>
            <p:cNvGrpSpPr/>
            <p:nvPr/>
          </p:nvGrpSpPr>
          <p:grpSpPr>
            <a:xfrm flipH="1" rot="10800000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362" name="Google Shape;362;p25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5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4" name="Google Shape;364;p25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365" name="Google Shape;365;p25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5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25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8" name="Google Shape;368;p2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9" name="Google Shape;369;p25"/>
          <p:cNvSpPr txBox="1"/>
          <p:nvPr>
            <p:ph idx="1" type="subTitle"/>
          </p:nvPr>
        </p:nvSpPr>
        <p:spPr>
          <a:xfrm>
            <a:off x="4572000" y="2022550"/>
            <a:ext cx="38586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2" name="Google Shape;372;p26"/>
          <p:cNvGrpSpPr/>
          <p:nvPr/>
        </p:nvGrpSpPr>
        <p:grpSpPr>
          <a:xfrm>
            <a:off x="7503650" y="445025"/>
            <a:ext cx="1297450" cy="477875"/>
            <a:chOff x="7164300" y="445025"/>
            <a:chExt cx="1297450" cy="477875"/>
          </a:xfrm>
        </p:grpSpPr>
        <p:grpSp>
          <p:nvGrpSpPr>
            <p:cNvPr id="373" name="Google Shape;373;p26"/>
            <p:cNvGrpSpPr/>
            <p:nvPr/>
          </p:nvGrpSpPr>
          <p:grpSpPr>
            <a:xfrm>
              <a:off x="7301725" y="555088"/>
              <a:ext cx="1160025" cy="257725"/>
              <a:chOff x="3464600" y="3479675"/>
              <a:chExt cx="1160025" cy="257725"/>
            </a:xfrm>
          </p:grpSpPr>
          <p:sp>
            <p:nvSpPr>
              <p:cNvPr id="374" name="Google Shape;374;p26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6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6" name="Google Shape;376;p26"/>
            <p:cNvGrpSpPr/>
            <p:nvPr/>
          </p:nvGrpSpPr>
          <p:grpSpPr>
            <a:xfrm flipH="1" rot="10800000">
              <a:off x="7164300" y="445025"/>
              <a:ext cx="495375" cy="477875"/>
              <a:chOff x="3881575" y="2684100"/>
              <a:chExt cx="495375" cy="477875"/>
            </a:xfrm>
          </p:grpSpPr>
          <p:sp>
            <p:nvSpPr>
              <p:cNvPr id="377" name="Google Shape;377;p26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6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6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0" name="Google Shape;380;p2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1" name="Google Shape;381;p26"/>
          <p:cNvSpPr txBox="1"/>
          <p:nvPr>
            <p:ph idx="1" type="subTitle"/>
          </p:nvPr>
        </p:nvSpPr>
        <p:spPr>
          <a:xfrm>
            <a:off x="713225" y="1700950"/>
            <a:ext cx="35988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26"/>
          <p:cNvSpPr txBox="1"/>
          <p:nvPr>
            <p:ph idx="2" type="subTitle"/>
          </p:nvPr>
        </p:nvSpPr>
        <p:spPr>
          <a:xfrm>
            <a:off x="713225" y="3275827"/>
            <a:ext cx="35988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26"/>
          <p:cNvSpPr txBox="1"/>
          <p:nvPr>
            <p:ph idx="3" type="subTitle"/>
          </p:nvPr>
        </p:nvSpPr>
        <p:spPr>
          <a:xfrm>
            <a:off x="713225" y="2119474"/>
            <a:ext cx="3598800" cy="66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26"/>
          <p:cNvSpPr txBox="1"/>
          <p:nvPr>
            <p:ph idx="4" type="subTitle"/>
          </p:nvPr>
        </p:nvSpPr>
        <p:spPr>
          <a:xfrm>
            <a:off x="713225" y="3690825"/>
            <a:ext cx="3598800" cy="66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1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7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7" name="Google Shape;387;p27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388" name="Google Shape;388;p27"/>
            <p:cNvGrpSpPr/>
            <p:nvPr/>
          </p:nvGrpSpPr>
          <p:grpSpPr>
            <a:xfrm flipH="1" rot="10800000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389" name="Google Shape;389;p27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7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1" name="Google Shape;391;p27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392" name="Google Shape;392;p27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7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7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5" name="Google Shape;395;p27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396" name="Google Shape;396;p27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397" name="Google Shape;397;p27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7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9" name="Google Shape;399;p27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400" name="Google Shape;400;p27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7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7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3" name="Google Shape;403;p27"/>
          <p:cNvGrpSpPr/>
          <p:nvPr/>
        </p:nvGrpSpPr>
        <p:grpSpPr>
          <a:xfrm flipH="1" rot="8100000">
            <a:off x="414832" y="4360489"/>
            <a:ext cx="495370" cy="477870"/>
            <a:chOff x="3881575" y="2684100"/>
            <a:chExt cx="495375" cy="477875"/>
          </a:xfrm>
        </p:grpSpPr>
        <p:sp>
          <p:nvSpPr>
            <p:cNvPr id="404" name="Google Shape;404;p27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2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8" name="Google Shape;408;p27"/>
          <p:cNvSpPr txBox="1"/>
          <p:nvPr>
            <p:ph idx="1" type="subTitle"/>
          </p:nvPr>
        </p:nvSpPr>
        <p:spPr>
          <a:xfrm>
            <a:off x="2209750" y="1600963"/>
            <a:ext cx="44841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27"/>
          <p:cNvSpPr txBox="1"/>
          <p:nvPr>
            <p:ph idx="2" type="subTitle"/>
          </p:nvPr>
        </p:nvSpPr>
        <p:spPr>
          <a:xfrm>
            <a:off x="2394600" y="3042775"/>
            <a:ext cx="44841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27"/>
          <p:cNvSpPr txBox="1"/>
          <p:nvPr>
            <p:ph idx="3" type="subTitle"/>
          </p:nvPr>
        </p:nvSpPr>
        <p:spPr>
          <a:xfrm>
            <a:off x="2209750" y="2019488"/>
            <a:ext cx="4484100" cy="71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27"/>
          <p:cNvSpPr txBox="1"/>
          <p:nvPr>
            <p:ph idx="4" type="subTitle"/>
          </p:nvPr>
        </p:nvSpPr>
        <p:spPr>
          <a:xfrm>
            <a:off x="2394600" y="3457775"/>
            <a:ext cx="4484100" cy="71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1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8"/>
          <p:cNvSpPr/>
          <p:nvPr/>
        </p:nvSpPr>
        <p:spPr>
          <a:xfrm flipH="1">
            <a:off x="138" y="213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8"/>
          <p:cNvSpPr txBox="1"/>
          <p:nvPr>
            <p:ph idx="1" type="subTitle"/>
          </p:nvPr>
        </p:nvSpPr>
        <p:spPr>
          <a:xfrm>
            <a:off x="713225" y="1147200"/>
            <a:ext cx="38589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5" name="Google Shape;415;p28"/>
          <p:cNvSpPr txBox="1"/>
          <p:nvPr>
            <p:ph idx="2" type="subTitle"/>
          </p:nvPr>
        </p:nvSpPr>
        <p:spPr>
          <a:xfrm>
            <a:off x="4572000" y="1147200"/>
            <a:ext cx="38589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6" name="Google Shape;416;p2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17" name="Google Shape;417;p28"/>
          <p:cNvGrpSpPr/>
          <p:nvPr/>
        </p:nvGrpSpPr>
        <p:grpSpPr>
          <a:xfrm>
            <a:off x="7503650" y="445025"/>
            <a:ext cx="1297450" cy="477875"/>
            <a:chOff x="7164300" y="445025"/>
            <a:chExt cx="1297450" cy="477875"/>
          </a:xfrm>
        </p:grpSpPr>
        <p:grpSp>
          <p:nvGrpSpPr>
            <p:cNvPr id="418" name="Google Shape;418;p28"/>
            <p:cNvGrpSpPr/>
            <p:nvPr/>
          </p:nvGrpSpPr>
          <p:grpSpPr>
            <a:xfrm>
              <a:off x="7301725" y="555088"/>
              <a:ext cx="1160025" cy="257725"/>
              <a:chOff x="3464600" y="3479675"/>
              <a:chExt cx="1160025" cy="257725"/>
            </a:xfrm>
          </p:grpSpPr>
          <p:sp>
            <p:nvSpPr>
              <p:cNvPr id="419" name="Google Shape;419;p28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8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1" name="Google Shape;421;p28"/>
            <p:cNvGrpSpPr/>
            <p:nvPr/>
          </p:nvGrpSpPr>
          <p:grpSpPr>
            <a:xfrm flipH="1" rot="10800000">
              <a:off x="7164300" y="445025"/>
              <a:ext cx="495375" cy="477875"/>
              <a:chOff x="3881575" y="2684100"/>
              <a:chExt cx="495375" cy="477875"/>
            </a:xfrm>
          </p:grpSpPr>
          <p:sp>
            <p:nvSpPr>
              <p:cNvPr id="422" name="Google Shape;422;p28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8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8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5" name="Google Shape;425;p28"/>
          <p:cNvGrpSpPr/>
          <p:nvPr/>
        </p:nvGrpSpPr>
        <p:grpSpPr>
          <a:xfrm flipH="1" rot="8100000">
            <a:off x="414832" y="4360489"/>
            <a:ext cx="495370" cy="477870"/>
            <a:chOff x="3881575" y="2684100"/>
            <a:chExt cx="495375" cy="477875"/>
          </a:xfrm>
        </p:grpSpPr>
        <p:sp>
          <p:nvSpPr>
            <p:cNvPr id="426" name="Google Shape;426;p28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9"/>
          <p:cNvSpPr/>
          <p:nvPr/>
        </p:nvSpPr>
        <p:spPr>
          <a:xfrm flipH="1">
            <a:off x="138" y="213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1" name="Google Shape;431;p29"/>
          <p:cNvGrpSpPr/>
          <p:nvPr/>
        </p:nvGrpSpPr>
        <p:grpSpPr>
          <a:xfrm flipH="1" rot="8100000">
            <a:off x="8237857" y="4360514"/>
            <a:ext cx="495370" cy="477870"/>
            <a:chOff x="3881575" y="2684100"/>
            <a:chExt cx="495375" cy="477875"/>
          </a:xfrm>
        </p:grpSpPr>
        <p:sp>
          <p:nvSpPr>
            <p:cNvPr id="432" name="Google Shape;432;p29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29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436" name="Google Shape;436;p29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437" name="Google Shape;437;p29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9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9" name="Google Shape;439;p29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440" name="Google Shape;440;p29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9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29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3" name="Google Shape;443;p2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4" name="Google Shape;444;p29"/>
          <p:cNvSpPr txBox="1"/>
          <p:nvPr>
            <p:ph idx="1" type="subTitle"/>
          </p:nvPr>
        </p:nvSpPr>
        <p:spPr>
          <a:xfrm>
            <a:off x="847425" y="2578725"/>
            <a:ext cx="2325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29"/>
          <p:cNvSpPr txBox="1"/>
          <p:nvPr>
            <p:ph idx="2" type="subTitle"/>
          </p:nvPr>
        </p:nvSpPr>
        <p:spPr>
          <a:xfrm>
            <a:off x="5970975" y="2578725"/>
            <a:ext cx="2325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29"/>
          <p:cNvSpPr txBox="1"/>
          <p:nvPr>
            <p:ph idx="3" type="subTitle"/>
          </p:nvPr>
        </p:nvSpPr>
        <p:spPr>
          <a:xfrm>
            <a:off x="3409200" y="1812800"/>
            <a:ext cx="2325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29"/>
          <p:cNvSpPr txBox="1"/>
          <p:nvPr>
            <p:ph idx="4" type="subTitle"/>
          </p:nvPr>
        </p:nvSpPr>
        <p:spPr>
          <a:xfrm>
            <a:off x="847425" y="2996550"/>
            <a:ext cx="2325600" cy="65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29"/>
          <p:cNvSpPr txBox="1"/>
          <p:nvPr>
            <p:ph idx="5" type="subTitle"/>
          </p:nvPr>
        </p:nvSpPr>
        <p:spPr>
          <a:xfrm>
            <a:off x="5970975" y="2996550"/>
            <a:ext cx="2325600" cy="65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29"/>
          <p:cNvSpPr txBox="1"/>
          <p:nvPr>
            <p:ph idx="6" type="subTitle"/>
          </p:nvPr>
        </p:nvSpPr>
        <p:spPr>
          <a:xfrm>
            <a:off x="3409200" y="2227793"/>
            <a:ext cx="2325600" cy="65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/>
          <p:nvPr/>
        </p:nvSpPr>
        <p:spPr>
          <a:xfrm flipH="1">
            <a:off x="138" y="213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2" name="Google Shape;452;p30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453" name="Google Shape;453;p30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454" name="Google Shape;454;p30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30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6" name="Google Shape;456;p30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457" name="Google Shape;457;p30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30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30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0" name="Google Shape;460;p30"/>
          <p:cNvGrpSpPr/>
          <p:nvPr/>
        </p:nvGrpSpPr>
        <p:grpSpPr>
          <a:xfrm rot="-5547522">
            <a:off x="320091" y="4360485"/>
            <a:ext cx="495385" cy="477885"/>
            <a:chOff x="3881575" y="2684100"/>
            <a:chExt cx="495375" cy="477875"/>
          </a:xfrm>
        </p:grpSpPr>
        <p:sp>
          <p:nvSpPr>
            <p:cNvPr id="461" name="Google Shape;461;p30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3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65" name="Google Shape;465;p30"/>
          <p:cNvSpPr txBox="1"/>
          <p:nvPr>
            <p:ph idx="1" type="subTitle"/>
          </p:nvPr>
        </p:nvSpPr>
        <p:spPr>
          <a:xfrm>
            <a:off x="713251" y="1609375"/>
            <a:ext cx="24180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30"/>
          <p:cNvSpPr txBox="1"/>
          <p:nvPr>
            <p:ph idx="2" type="subTitle"/>
          </p:nvPr>
        </p:nvSpPr>
        <p:spPr>
          <a:xfrm>
            <a:off x="3248851" y="1609375"/>
            <a:ext cx="24180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30"/>
          <p:cNvSpPr txBox="1"/>
          <p:nvPr>
            <p:ph idx="3" type="subTitle"/>
          </p:nvPr>
        </p:nvSpPr>
        <p:spPr>
          <a:xfrm>
            <a:off x="713251" y="2027200"/>
            <a:ext cx="2418000" cy="65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30"/>
          <p:cNvSpPr txBox="1"/>
          <p:nvPr>
            <p:ph idx="4" type="subTitle"/>
          </p:nvPr>
        </p:nvSpPr>
        <p:spPr>
          <a:xfrm>
            <a:off x="3248850" y="2027200"/>
            <a:ext cx="2418000" cy="65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30"/>
          <p:cNvSpPr txBox="1"/>
          <p:nvPr>
            <p:ph idx="5" type="subTitle"/>
          </p:nvPr>
        </p:nvSpPr>
        <p:spPr>
          <a:xfrm>
            <a:off x="713225" y="2976600"/>
            <a:ext cx="24180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30"/>
          <p:cNvSpPr txBox="1"/>
          <p:nvPr>
            <p:ph idx="6" type="subTitle"/>
          </p:nvPr>
        </p:nvSpPr>
        <p:spPr>
          <a:xfrm>
            <a:off x="3248825" y="2976600"/>
            <a:ext cx="24180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30"/>
          <p:cNvSpPr txBox="1"/>
          <p:nvPr>
            <p:ph idx="7" type="subTitle"/>
          </p:nvPr>
        </p:nvSpPr>
        <p:spPr>
          <a:xfrm>
            <a:off x="713225" y="3394425"/>
            <a:ext cx="2418000" cy="65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30"/>
          <p:cNvSpPr txBox="1"/>
          <p:nvPr>
            <p:ph idx="8" type="subTitle"/>
          </p:nvPr>
        </p:nvSpPr>
        <p:spPr>
          <a:xfrm>
            <a:off x="3248824" y="3394425"/>
            <a:ext cx="2418000" cy="65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 flipH="1"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4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41" name="Google Shape;41;p4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42" name="Google Shape;42;p4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" name="Google Shape;44;p4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45" name="Google Shape;45;p4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" name="Google Shape;48;p4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9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1"/>
          <p:cNvSpPr/>
          <p:nvPr/>
        </p:nvSpPr>
        <p:spPr>
          <a:xfrm flipH="1">
            <a:off x="138" y="213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5" name="Google Shape;475;p31"/>
          <p:cNvGrpSpPr/>
          <p:nvPr/>
        </p:nvGrpSpPr>
        <p:grpSpPr>
          <a:xfrm>
            <a:off x="7503650" y="445025"/>
            <a:ext cx="1297450" cy="477875"/>
            <a:chOff x="7164300" y="445025"/>
            <a:chExt cx="1297450" cy="477875"/>
          </a:xfrm>
        </p:grpSpPr>
        <p:grpSp>
          <p:nvGrpSpPr>
            <p:cNvPr id="476" name="Google Shape;476;p31"/>
            <p:cNvGrpSpPr/>
            <p:nvPr/>
          </p:nvGrpSpPr>
          <p:grpSpPr>
            <a:xfrm>
              <a:off x="7301725" y="555088"/>
              <a:ext cx="1160025" cy="257725"/>
              <a:chOff x="3464600" y="3479675"/>
              <a:chExt cx="1160025" cy="257725"/>
            </a:xfrm>
          </p:grpSpPr>
          <p:sp>
            <p:nvSpPr>
              <p:cNvPr id="477" name="Google Shape;477;p31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31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9" name="Google Shape;479;p31"/>
            <p:cNvGrpSpPr/>
            <p:nvPr/>
          </p:nvGrpSpPr>
          <p:grpSpPr>
            <a:xfrm flipH="1" rot="10800000">
              <a:off x="7164300" y="445025"/>
              <a:ext cx="495375" cy="477875"/>
              <a:chOff x="3881575" y="2684100"/>
              <a:chExt cx="495375" cy="477875"/>
            </a:xfrm>
          </p:grpSpPr>
          <p:sp>
            <p:nvSpPr>
              <p:cNvPr id="480" name="Google Shape;480;p31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31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31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3" name="Google Shape;483;p31"/>
          <p:cNvGrpSpPr/>
          <p:nvPr/>
        </p:nvGrpSpPr>
        <p:grpSpPr>
          <a:xfrm flipH="1" rot="8100000">
            <a:off x="414832" y="4360489"/>
            <a:ext cx="495370" cy="477870"/>
            <a:chOff x="3881575" y="2684100"/>
            <a:chExt cx="495375" cy="477875"/>
          </a:xfrm>
        </p:grpSpPr>
        <p:sp>
          <p:nvSpPr>
            <p:cNvPr id="484" name="Google Shape;484;p31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7" name="Google Shape;487;p3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88" name="Google Shape;488;p31"/>
          <p:cNvSpPr txBox="1"/>
          <p:nvPr>
            <p:ph idx="1" type="subTitle"/>
          </p:nvPr>
        </p:nvSpPr>
        <p:spPr>
          <a:xfrm>
            <a:off x="903950" y="1492750"/>
            <a:ext cx="23571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22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89" name="Google Shape;489;p31"/>
          <p:cNvSpPr txBox="1"/>
          <p:nvPr>
            <p:ph idx="2" type="subTitle"/>
          </p:nvPr>
        </p:nvSpPr>
        <p:spPr>
          <a:xfrm>
            <a:off x="3393450" y="1492750"/>
            <a:ext cx="23571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2200">
                <a:solidFill>
                  <a:schemeClr val="dk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90" name="Google Shape;490;p31"/>
          <p:cNvSpPr txBox="1"/>
          <p:nvPr>
            <p:ph idx="3" type="subTitle"/>
          </p:nvPr>
        </p:nvSpPr>
        <p:spPr>
          <a:xfrm>
            <a:off x="5882950" y="1492750"/>
            <a:ext cx="23571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22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91" name="Google Shape;491;p31"/>
          <p:cNvSpPr txBox="1"/>
          <p:nvPr>
            <p:ph idx="4" type="subTitle"/>
          </p:nvPr>
        </p:nvSpPr>
        <p:spPr>
          <a:xfrm>
            <a:off x="903950" y="1921150"/>
            <a:ext cx="23571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92" name="Google Shape;492;p31"/>
          <p:cNvSpPr txBox="1"/>
          <p:nvPr>
            <p:ph idx="5" type="subTitle"/>
          </p:nvPr>
        </p:nvSpPr>
        <p:spPr>
          <a:xfrm>
            <a:off x="3393450" y="1921150"/>
            <a:ext cx="23571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93" name="Google Shape;493;p31"/>
          <p:cNvSpPr txBox="1"/>
          <p:nvPr>
            <p:ph idx="6" type="subTitle"/>
          </p:nvPr>
        </p:nvSpPr>
        <p:spPr>
          <a:xfrm>
            <a:off x="5882950" y="1921150"/>
            <a:ext cx="23571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94" name="Google Shape;494;p31"/>
          <p:cNvSpPr txBox="1"/>
          <p:nvPr>
            <p:ph idx="7" type="subTitle"/>
          </p:nvPr>
        </p:nvSpPr>
        <p:spPr>
          <a:xfrm>
            <a:off x="903925" y="2956425"/>
            <a:ext cx="23571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2200">
                <a:solidFill>
                  <a:schemeClr val="dk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95" name="Google Shape;495;p31"/>
          <p:cNvSpPr txBox="1"/>
          <p:nvPr>
            <p:ph idx="8" type="subTitle"/>
          </p:nvPr>
        </p:nvSpPr>
        <p:spPr>
          <a:xfrm>
            <a:off x="3393425" y="2956425"/>
            <a:ext cx="23571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96" name="Google Shape;496;p31"/>
          <p:cNvSpPr txBox="1"/>
          <p:nvPr>
            <p:ph idx="9" type="subTitle"/>
          </p:nvPr>
        </p:nvSpPr>
        <p:spPr>
          <a:xfrm>
            <a:off x="5882925" y="2956425"/>
            <a:ext cx="23571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22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97" name="Google Shape;497;p31"/>
          <p:cNvSpPr txBox="1"/>
          <p:nvPr>
            <p:ph idx="13" type="subTitle"/>
          </p:nvPr>
        </p:nvSpPr>
        <p:spPr>
          <a:xfrm>
            <a:off x="903925" y="3384825"/>
            <a:ext cx="23571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98" name="Google Shape;498;p31"/>
          <p:cNvSpPr txBox="1"/>
          <p:nvPr>
            <p:ph idx="14" type="subTitle"/>
          </p:nvPr>
        </p:nvSpPr>
        <p:spPr>
          <a:xfrm>
            <a:off x="3393425" y="3384825"/>
            <a:ext cx="23571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99" name="Google Shape;499;p31"/>
          <p:cNvSpPr txBox="1"/>
          <p:nvPr>
            <p:ph idx="15" type="subTitle"/>
          </p:nvPr>
        </p:nvSpPr>
        <p:spPr>
          <a:xfrm>
            <a:off x="5882925" y="3384825"/>
            <a:ext cx="23571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5"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2"/>
          <p:cNvSpPr txBox="1"/>
          <p:nvPr>
            <p:ph type="title"/>
          </p:nvPr>
        </p:nvSpPr>
        <p:spPr>
          <a:xfrm>
            <a:off x="4147650" y="524350"/>
            <a:ext cx="43521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9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2" name="Google Shape;502;p32"/>
          <p:cNvSpPr txBox="1"/>
          <p:nvPr>
            <p:ph idx="1" type="subTitle"/>
          </p:nvPr>
        </p:nvSpPr>
        <p:spPr>
          <a:xfrm>
            <a:off x="4727800" y="1744438"/>
            <a:ext cx="3702900" cy="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32"/>
          <p:cNvSpPr txBox="1"/>
          <p:nvPr/>
        </p:nvSpPr>
        <p:spPr>
          <a:xfrm>
            <a:off x="4714725" y="3441913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04" name="Google Shape;504;p32"/>
          <p:cNvSpPr/>
          <p:nvPr/>
        </p:nvSpPr>
        <p:spPr>
          <a:xfrm flipH="1">
            <a:off x="138" y="213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2"/>
          <p:cNvSpPr txBox="1"/>
          <p:nvPr/>
        </p:nvSpPr>
        <p:spPr>
          <a:xfrm>
            <a:off x="4714725" y="3472488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sz="1200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506" name="Google Shape;506;p32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507" name="Google Shape;507;p32"/>
            <p:cNvGrpSpPr/>
            <p:nvPr/>
          </p:nvGrpSpPr>
          <p:grpSpPr>
            <a:xfrm flipH="1" rot="10800000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508" name="Google Shape;508;p32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32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0" name="Google Shape;510;p32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511" name="Google Shape;511;p32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32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32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16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3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6" name="Google Shape;516;p33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517" name="Google Shape;517;p33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518" name="Google Shape;518;p33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33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0" name="Google Shape;520;p33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521" name="Google Shape;521;p33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33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33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4" name="Google Shape;524;p33"/>
          <p:cNvGrpSpPr/>
          <p:nvPr/>
        </p:nvGrpSpPr>
        <p:grpSpPr>
          <a:xfrm flipH="1" rot="8100000">
            <a:off x="414832" y="4360489"/>
            <a:ext cx="495370" cy="477870"/>
            <a:chOff x="3881575" y="2684100"/>
            <a:chExt cx="495375" cy="477875"/>
          </a:xfrm>
        </p:grpSpPr>
        <p:sp>
          <p:nvSpPr>
            <p:cNvPr id="525" name="Google Shape;525;p33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7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/>
          <p:nvPr/>
        </p:nvSpPr>
        <p:spPr>
          <a:xfrm flipH="1">
            <a:off x="138" y="213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0" name="Google Shape;530;p34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531" name="Google Shape;531;p34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532" name="Google Shape;532;p34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34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4" name="Google Shape;534;p34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535" name="Google Shape;535;p34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4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34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8" name="Google Shape;538;p34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539" name="Google Shape;539;p34"/>
            <p:cNvGrpSpPr/>
            <p:nvPr/>
          </p:nvGrpSpPr>
          <p:grpSpPr>
            <a:xfrm flipH="1" rot="10800000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540" name="Google Shape;540;p34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34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2" name="Google Shape;542;p34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543" name="Google Shape;543;p34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34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34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8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5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8" name="Google Shape;548;p35"/>
          <p:cNvGrpSpPr/>
          <p:nvPr/>
        </p:nvGrpSpPr>
        <p:grpSpPr>
          <a:xfrm>
            <a:off x="7503650" y="445025"/>
            <a:ext cx="1297450" cy="477875"/>
            <a:chOff x="7164300" y="445025"/>
            <a:chExt cx="1297450" cy="477875"/>
          </a:xfrm>
        </p:grpSpPr>
        <p:grpSp>
          <p:nvGrpSpPr>
            <p:cNvPr id="549" name="Google Shape;549;p35"/>
            <p:cNvGrpSpPr/>
            <p:nvPr/>
          </p:nvGrpSpPr>
          <p:grpSpPr>
            <a:xfrm>
              <a:off x="7301725" y="555088"/>
              <a:ext cx="1160025" cy="257725"/>
              <a:chOff x="3464600" y="3479675"/>
              <a:chExt cx="1160025" cy="257725"/>
            </a:xfrm>
          </p:grpSpPr>
          <p:sp>
            <p:nvSpPr>
              <p:cNvPr id="550" name="Google Shape;550;p35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35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2" name="Google Shape;552;p35"/>
            <p:cNvGrpSpPr/>
            <p:nvPr/>
          </p:nvGrpSpPr>
          <p:grpSpPr>
            <a:xfrm flipH="1" rot="10800000">
              <a:off x="7164300" y="445025"/>
              <a:ext cx="495375" cy="477875"/>
              <a:chOff x="3881575" y="2684100"/>
              <a:chExt cx="495375" cy="477875"/>
            </a:xfrm>
          </p:grpSpPr>
          <p:sp>
            <p:nvSpPr>
              <p:cNvPr id="553" name="Google Shape;553;p35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5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35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6" name="Google Shape;556;p35"/>
          <p:cNvGrpSpPr/>
          <p:nvPr/>
        </p:nvGrpSpPr>
        <p:grpSpPr>
          <a:xfrm rot="-5547522">
            <a:off x="320091" y="4360485"/>
            <a:ext cx="495385" cy="477885"/>
            <a:chOff x="3881575" y="2684100"/>
            <a:chExt cx="495375" cy="477875"/>
          </a:xfrm>
        </p:grpSpPr>
        <p:sp>
          <p:nvSpPr>
            <p:cNvPr id="557" name="Google Shape;557;p35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/>
          <p:nvPr/>
        </p:nvSpPr>
        <p:spPr>
          <a:xfrm flipH="1">
            <a:off x="138" y="213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713225" y="1152475"/>
            <a:ext cx="38589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5"/>
          <p:cNvSpPr txBox="1"/>
          <p:nvPr>
            <p:ph idx="2" type="body"/>
          </p:nvPr>
        </p:nvSpPr>
        <p:spPr>
          <a:xfrm>
            <a:off x="4572125" y="1152475"/>
            <a:ext cx="38589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" name="Google Shape;54;p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5" name="Google Shape;55;p5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56" name="Google Shape;56;p5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57" name="Google Shape;57;p5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5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60" name="Google Shape;60;p5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5"/>
          <p:cNvGrpSpPr/>
          <p:nvPr/>
        </p:nvGrpSpPr>
        <p:grpSpPr>
          <a:xfrm rot="-5547522">
            <a:off x="320091" y="4360485"/>
            <a:ext cx="495385" cy="477885"/>
            <a:chOff x="3881575" y="2684100"/>
            <a:chExt cx="495375" cy="477875"/>
          </a:xfrm>
        </p:grpSpPr>
        <p:sp>
          <p:nvSpPr>
            <p:cNvPr id="64" name="Google Shape;64;p5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6"/>
          <p:cNvGrpSpPr/>
          <p:nvPr/>
        </p:nvGrpSpPr>
        <p:grpSpPr>
          <a:xfrm>
            <a:off x="7503650" y="445025"/>
            <a:ext cx="1297450" cy="477875"/>
            <a:chOff x="7164300" y="445025"/>
            <a:chExt cx="1297450" cy="477875"/>
          </a:xfrm>
        </p:grpSpPr>
        <p:grpSp>
          <p:nvGrpSpPr>
            <p:cNvPr id="69" name="Google Shape;69;p6"/>
            <p:cNvGrpSpPr/>
            <p:nvPr/>
          </p:nvGrpSpPr>
          <p:grpSpPr>
            <a:xfrm>
              <a:off x="7301725" y="555088"/>
              <a:ext cx="1160025" cy="257725"/>
              <a:chOff x="3464600" y="3479675"/>
              <a:chExt cx="1160025" cy="257725"/>
            </a:xfrm>
          </p:grpSpPr>
          <p:sp>
            <p:nvSpPr>
              <p:cNvPr id="70" name="Google Shape;70;p6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6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" name="Google Shape;72;p6"/>
            <p:cNvGrpSpPr/>
            <p:nvPr/>
          </p:nvGrpSpPr>
          <p:grpSpPr>
            <a:xfrm flipH="1" rot="10800000">
              <a:off x="7164300" y="445025"/>
              <a:ext cx="495375" cy="477875"/>
              <a:chOff x="3881575" y="2684100"/>
              <a:chExt cx="495375" cy="477875"/>
            </a:xfrm>
          </p:grpSpPr>
          <p:sp>
            <p:nvSpPr>
              <p:cNvPr id="73" name="Google Shape;73;p6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6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6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6" name="Google Shape;76;p6"/>
          <p:cNvGrpSpPr/>
          <p:nvPr/>
        </p:nvGrpSpPr>
        <p:grpSpPr>
          <a:xfrm flipH="1" rot="5547522">
            <a:off x="320091" y="4360485"/>
            <a:ext cx="495385" cy="477885"/>
            <a:chOff x="3881575" y="2684100"/>
            <a:chExt cx="495375" cy="477875"/>
          </a:xfrm>
        </p:grpSpPr>
        <p:sp>
          <p:nvSpPr>
            <p:cNvPr id="77" name="Google Shape;77;p6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6"/>
          <p:cNvSpPr/>
          <p:nvPr/>
        </p:nvSpPr>
        <p:spPr>
          <a:xfrm flipH="1">
            <a:off x="138" y="213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7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85" name="Google Shape;85;p7"/>
            <p:cNvGrpSpPr/>
            <p:nvPr/>
          </p:nvGrpSpPr>
          <p:grpSpPr>
            <a:xfrm flipH="1" rot="10800000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86" name="Google Shape;86;p7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" name="Google Shape;88;p7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89" name="Google Shape;89;p7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7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7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" name="Google Shape;92;p7"/>
          <p:cNvSpPr txBox="1"/>
          <p:nvPr>
            <p:ph type="title"/>
          </p:nvPr>
        </p:nvSpPr>
        <p:spPr>
          <a:xfrm>
            <a:off x="713225" y="1550838"/>
            <a:ext cx="4123500" cy="11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7"/>
          <p:cNvSpPr txBox="1"/>
          <p:nvPr>
            <p:ph idx="1" type="body"/>
          </p:nvPr>
        </p:nvSpPr>
        <p:spPr>
          <a:xfrm>
            <a:off x="713225" y="2656950"/>
            <a:ext cx="3773100" cy="9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/>
          <p:nvPr/>
        </p:nvSpPr>
        <p:spPr>
          <a:xfrm flipH="1">
            <a:off x="138" y="213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8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97" name="Google Shape;97;p8"/>
            <p:cNvGrpSpPr/>
            <p:nvPr/>
          </p:nvGrpSpPr>
          <p:grpSpPr>
            <a:xfrm flipH="1" rot="10800000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98" name="Google Shape;98;p8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8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8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101" name="Google Shape;101;p8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8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4" name="Google Shape;104;p8"/>
          <p:cNvSpPr txBox="1"/>
          <p:nvPr>
            <p:ph type="title"/>
          </p:nvPr>
        </p:nvSpPr>
        <p:spPr>
          <a:xfrm>
            <a:off x="713225" y="1333050"/>
            <a:ext cx="5115300" cy="24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/>
          <p:nvPr/>
        </p:nvSpPr>
        <p:spPr>
          <a:xfrm flipH="1">
            <a:off x="0" y="180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9"/>
          <p:cNvGrpSpPr/>
          <p:nvPr/>
        </p:nvGrpSpPr>
        <p:grpSpPr>
          <a:xfrm flipH="1" rot="8100000">
            <a:off x="414832" y="4360489"/>
            <a:ext cx="495370" cy="477870"/>
            <a:chOff x="3881575" y="2684100"/>
            <a:chExt cx="495375" cy="477875"/>
          </a:xfrm>
        </p:grpSpPr>
        <p:sp>
          <p:nvSpPr>
            <p:cNvPr id="108" name="Google Shape;108;p9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9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112" name="Google Shape;112;p9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113" name="Google Shape;113;p9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rect b="b" l="l" r="r" t="t"/>
                <a:pathLst>
                  <a:path extrusionOk="0" h="7940" w="40864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9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rect b="b" l="l" r="r" t="t"/>
                <a:pathLst>
                  <a:path extrusionOk="0" h="6606" w="6639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" name="Google Shape;115;p9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116" name="Google Shape;116;p9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rect b="b" l="l" r="r" t="t"/>
                <a:pathLst>
                  <a:path extrusionOk="0" h="6606" w="7273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9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rect b="b" l="l" r="r" t="t"/>
                <a:pathLst>
                  <a:path extrusionOk="0" h="6572" w="7239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9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rect b="b" l="l" r="r" t="t"/>
                <a:pathLst>
                  <a:path extrusionOk="0" h="10909" w="10908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" name="Google Shape;119;p9"/>
          <p:cNvSpPr txBox="1"/>
          <p:nvPr>
            <p:ph type="title"/>
          </p:nvPr>
        </p:nvSpPr>
        <p:spPr>
          <a:xfrm>
            <a:off x="713225" y="1321350"/>
            <a:ext cx="36837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0" name="Google Shape;120;p9"/>
          <p:cNvSpPr txBox="1"/>
          <p:nvPr>
            <p:ph idx="1" type="subTitle"/>
          </p:nvPr>
        </p:nvSpPr>
        <p:spPr>
          <a:xfrm>
            <a:off x="713225" y="2803650"/>
            <a:ext cx="36837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E8DC">
              <a:alpha val="383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"/>
          <p:cNvSpPr/>
          <p:nvPr/>
        </p:nvSpPr>
        <p:spPr>
          <a:xfrm flipH="1">
            <a:off x="138" y="213725"/>
            <a:ext cx="9143718" cy="4716050"/>
          </a:xfrm>
          <a:custGeom>
            <a:rect b="b" l="l" r="r" t="t"/>
            <a:pathLst>
              <a:path extrusionOk="0" h="188642" w="297744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0"/>
          <p:cNvGrpSpPr/>
          <p:nvPr/>
        </p:nvGrpSpPr>
        <p:grpSpPr>
          <a:xfrm flipH="1" rot="8100000">
            <a:off x="414832" y="4360489"/>
            <a:ext cx="495370" cy="477870"/>
            <a:chOff x="3881575" y="2684100"/>
            <a:chExt cx="495375" cy="477875"/>
          </a:xfrm>
        </p:grpSpPr>
        <p:sp>
          <p:nvSpPr>
            <p:cNvPr id="125" name="Google Shape;125;p10"/>
            <p:cNvSpPr/>
            <p:nvPr/>
          </p:nvSpPr>
          <p:spPr>
            <a:xfrm>
              <a:off x="4195125" y="2684100"/>
              <a:ext cx="181825" cy="165150"/>
            </a:xfrm>
            <a:custGeom>
              <a:rect b="b" l="l" r="r" t="t"/>
              <a:pathLst>
                <a:path extrusionOk="0" h="6606" w="7273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0"/>
            <p:cNvSpPr/>
            <p:nvPr/>
          </p:nvSpPr>
          <p:spPr>
            <a:xfrm>
              <a:off x="3881575" y="2997675"/>
              <a:ext cx="180975" cy="164300"/>
            </a:xfrm>
            <a:custGeom>
              <a:rect b="b" l="l" r="r" t="t"/>
              <a:pathLst>
                <a:path extrusionOk="0" h="6572" w="7239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3990825" y="2783350"/>
              <a:ext cx="272700" cy="272725"/>
            </a:xfrm>
            <a:custGeom>
              <a:rect b="b" l="l" r="r" t="t"/>
              <a:pathLst>
                <a:path extrusionOk="0" h="10909" w="10908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0"/>
          <p:cNvSpPr txBox="1"/>
          <p:nvPr>
            <p:ph type="title"/>
          </p:nvPr>
        </p:nvSpPr>
        <p:spPr>
          <a:xfrm>
            <a:off x="713225" y="448050"/>
            <a:ext cx="2958900" cy="15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buntu"/>
              <a:buChar char="●"/>
              <a:defRPr sz="180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○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■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●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○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■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●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○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■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6"/>
          <p:cNvSpPr txBox="1"/>
          <p:nvPr>
            <p:ph type="ctrTitle"/>
          </p:nvPr>
        </p:nvSpPr>
        <p:spPr>
          <a:xfrm>
            <a:off x="713225" y="1227300"/>
            <a:ext cx="6257700" cy="20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Cryptocurrency</a:t>
            </a:r>
            <a:r>
              <a:rPr lang="en" sz="3000"/>
              <a:t> Price Forecasting using </a:t>
            </a:r>
            <a:r>
              <a:rPr lang="en" sz="4900">
                <a:solidFill>
                  <a:schemeClr val="dk2"/>
                </a:solidFill>
              </a:rPr>
              <a:t>Hybrid Models</a:t>
            </a:r>
            <a:endParaRPr sz="4900">
              <a:solidFill>
                <a:schemeClr val="dk2"/>
              </a:solidFill>
            </a:endParaRPr>
          </a:p>
        </p:txBody>
      </p:sp>
      <p:sp>
        <p:nvSpPr>
          <p:cNvPr id="565" name="Google Shape;565;p36"/>
          <p:cNvSpPr txBox="1"/>
          <p:nvPr>
            <p:ph idx="1" type="subTitle"/>
          </p:nvPr>
        </p:nvSpPr>
        <p:spPr>
          <a:xfrm>
            <a:off x="713225" y="3094250"/>
            <a:ext cx="5443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3756"/>
              </a:buClr>
              <a:buSzPts val="1100"/>
              <a:buFont typeface="Arial"/>
              <a:buNone/>
            </a:pPr>
            <a:r>
              <a:rPr lang="en" sz="1800"/>
              <a:t>Raghav Raj Sah, Kaito Hikino, Pranjal Chalise</a:t>
            </a:r>
            <a:endParaRPr sz="1800"/>
          </a:p>
        </p:txBody>
      </p:sp>
      <p:grpSp>
        <p:nvGrpSpPr>
          <p:cNvPr id="566" name="Google Shape;566;p36"/>
          <p:cNvGrpSpPr/>
          <p:nvPr/>
        </p:nvGrpSpPr>
        <p:grpSpPr>
          <a:xfrm>
            <a:off x="5084626" y="1660592"/>
            <a:ext cx="3998401" cy="3482914"/>
            <a:chOff x="4578176" y="1268467"/>
            <a:chExt cx="3998401" cy="3482914"/>
          </a:xfrm>
        </p:grpSpPr>
        <p:grpSp>
          <p:nvGrpSpPr>
            <p:cNvPr id="567" name="Google Shape;567;p36"/>
            <p:cNvGrpSpPr/>
            <p:nvPr/>
          </p:nvGrpSpPr>
          <p:grpSpPr>
            <a:xfrm>
              <a:off x="6769383" y="1268467"/>
              <a:ext cx="1530739" cy="2348789"/>
              <a:chOff x="6699275" y="2327988"/>
              <a:chExt cx="1406025" cy="2157425"/>
            </a:xfrm>
          </p:grpSpPr>
          <p:grpSp>
            <p:nvGrpSpPr>
              <p:cNvPr id="568" name="Google Shape;568;p36"/>
              <p:cNvGrpSpPr/>
              <p:nvPr/>
            </p:nvGrpSpPr>
            <p:grpSpPr>
              <a:xfrm>
                <a:off x="6699275" y="2327988"/>
                <a:ext cx="1406025" cy="2157425"/>
                <a:chOff x="1576300" y="3891550"/>
                <a:chExt cx="1406025" cy="2157425"/>
              </a:xfrm>
            </p:grpSpPr>
            <p:sp>
              <p:nvSpPr>
                <p:cNvPr id="569" name="Google Shape;569;p36"/>
                <p:cNvSpPr/>
                <p:nvPr/>
              </p:nvSpPr>
              <p:spPr>
                <a:xfrm>
                  <a:off x="1576300" y="3891550"/>
                  <a:ext cx="1406025" cy="2157425"/>
                </a:xfrm>
                <a:custGeom>
                  <a:rect b="b" l="l" r="r" t="t"/>
                  <a:pathLst>
                    <a:path extrusionOk="0" h="86297" w="56241">
                      <a:moveTo>
                        <a:pt x="5104" y="1"/>
                      </a:moveTo>
                      <a:cubicBezTo>
                        <a:pt x="2269" y="1"/>
                        <a:pt x="0" y="2303"/>
                        <a:pt x="0" y="5138"/>
                      </a:cubicBezTo>
                      <a:lnTo>
                        <a:pt x="0" y="81159"/>
                      </a:lnTo>
                      <a:cubicBezTo>
                        <a:pt x="0" y="83994"/>
                        <a:pt x="2269" y="86296"/>
                        <a:pt x="5104" y="86296"/>
                      </a:cubicBezTo>
                      <a:lnTo>
                        <a:pt x="51104" y="86296"/>
                      </a:lnTo>
                      <a:cubicBezTo>
                        <a:pt x="53939" y="86296"/>
                        <a:pt x="56241" y="83994"/>
                        <a:pt x="56241" y="81159"/>
                      </a:cubicBezTo>
                      <a:lnTo>
                        <a:pt x="56241" y="5138"/>
                      </a:lnTo>
                      <a:cubicBezTo>
                        <a:pt x="56241" y="2303"/>
                        <a:pt x="53939" y="1"/>
                        <a:pt x="511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0" name="Google Shape;570;p36"/>
                <p:cNvSpPr/>
                <p:nvPr/>
              </p:nvSpPr>
              <p:spPr>
                <a:xfrm>
                  <a:off x="1687200" y="4019975"/>
                  <a:ext cx="1183375" cy="1827175"/>
                </a:xfrm>
                <a:custGeom>
                  <a:rect b="b" l="l" r="r" t="t"/>
                  <a:pathLst>
                    <a:path extrusionOk="0" h="73087" w="47335">
                      <a:moveTo>
                        <a:pt x="3603" y="1"/>
                      </a:moveTo>
                      <a:cubicBezTo>
                        <a:pt x="1602" y="1"/>
                        <a:pt x="1" y="1635"/>
                        <a:pt x="1" y="3604"/>
                      </a:cubicBezTo>
                      <a:lnTo>
                        <a:pt x="1" y="69517"/>
                      </a:lnTo>
                      <a:cubicBezTo>
                        <a:pt x="1" y="71519"/>
                        <a:pt x="1635" y="73087"/>
                        <a:pt x="3603" y="73087"/>
                      </a:cubicBezTo>
                      <a:lnTo>
                        <a:pt x="43699" y="73087"/>
                      </a:lnTo>
                      <a:cubicBezTo>
                        <a:pt x="45700" y="73087"/>
                        <a:pt x="47301" y="71485"/>
                        <a:pt x="47301" y="69517"/>
                      </a:cubicBezTo>
                      <a:lnTo>
                        <a:pt x="47301" y="3637"/>
                      </a:lnTo>
                      <a:cubicBezTo>
                        <a:pt x="47335" y="1635"/>
                        <a:pt x="45700" y="1"/>
                        <a:pt x="436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1" name="Google Shape;571;p36"/>
                <p:cNvSpPr/>
                <p:nvPr/>
              </p:nvSpPr>
              <p:spPr>
                <a:xfrm>
                  <a:off x="2137525" y="3957450"/>
                  <a:ext cx="281900" cy="25"/>
                </a:xfrm>
                <a:custGeom>
                  <a:rect b="b" l="l" r="r" t="t"/>
                  <a:pathLst>
                    <a:path extrusionOk="0" fill="none" h="1" w="11276">
                      <a:moveTo>
                        <a:pt x="1" y="0"/>
                      </a:moveTo>
                      <a:lnTo>
                        <a:pt x="11275" y="0"/>
                      </a:lnTo>
                    </a:path>
                  </a:pathLst>
                </a:custGeom>
                <a:noFill/>
                <a:ln cap="flat" cmpd="sng" w="41700">
                  <a:solidFill>
                    <a:schemeClr val="dk1"/>
                  </a:solidFill>
                  <a:prstDash val="solid"/>
                  <a:miter lim="3335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72" name="Google Shape;572;p36"/>
              <p:cNvGrpSpPr/>
              <p:nvPr/>
            </p:nvGrpSpPr>
            <p:grpSpPr>
              <a:xfrm>
                <a:off x="6908344" y="2913049"/>
                <a:ext cx="987895" cy="987337"/>
                <a:chOff x="889282" y="2874625"/>
                <a:chExt cx="1356253" cy="1355487"/>
              </a:xfrm>
            </p:grpSpPr>
            <p:sp>
              <p:nvSpPr>
                <p:cNvPr id="573" name="Google Shape;573;p36"/>
                <p:cNvSpPr/>
                <p:nvPr/>
              </p:nvSpPr>
              <p:spPr>
                <a:xfrm>
                  <a:off x="889282" y="2874625"/>
                  <a:ext cx="1356253" cy="1355487"/>
                </a:xfrm>
                <a:custGeom>
                  <a:rect b="b" l="l" r="r" t="t"/>
                  <a:pathLst>
                    <a:path extrusionOk="0" h="60177" w="60211">
                      <a:moveTo>
                        <a:pt x="30056" y="0"/>
                      </a:moveTo>
                      <a:cubicBezTo>
                        <a:pt x="18347" y="0"/>
                        <a:pt x="8207" y="6672"/>
                        <a:pt x="3270" y="16479"/>
                      </a:cubicBezTo>
                      <a:cubicBezTo>
                        <a:pt x="1168" y="20548"/>
                        <a:pt x="1" y="25185"/>
                        <a:pt x="1" y="30089"/>
                      </a:cubicBezTo>
                      <a:cubicBezTo>
                        <a:pt x="1" y="32557"/>
                        <a:pt x="301" y="34925"/>
                        <a:pt x="868" y="37227"/>
                      </a:cubicBezTo>
                      <a:cubicBezTo>
                        <a:pt x="1335" y="39195"/>
                        <a:pt x="2036" y="41097"/>
                        <a:pt x="2869" y="42898"/>
                      </a:cubicBezTo>
                      <a:cubicBezTo>
                        <a:pt x="4104" y="45400"/>
                        <a:pt x="5638" y="47735"/>
                        <a:pt x="7439" y="49836"/>
                      </a:cubicBezTo>
                      <a:cubicBezTo>
                        <a:pt x="12943" y="56174"/>
                        <a:pt x="21049" y="60177"/>
                        <a:pt x="30122" y="60177"/>
                      </a:cubicBezTo>
                      <a:cubicBezTo>
                        <a:pt x="42164" y="60177"/>
                        <a:pt x="52538" y="53138"/>
                        <a:pt x="57342" y="42898"/>
                      </a:cubicBezTo>
                      <a:cubicBezTo>
                        <a:pt x="59176" y="39028"/>
                        <a:pt x="60210" y="34692"/>
                        <a:pt x="60210" y="30122"/>
                      </a:cubicBezTo>
                      <a:cubicBezTo>
                        <a:pt x="60210" y="26519"/>
                        <a:pt x="59577" y="23117"/>
                        <a:pt x="58376" y="19881"/>
                      </a:cubicBezTo>
                      <a:cubicBezTo>
                        <a:pt x="57909" y="18714"/>
                        <a:pt x="57475" y="17580"/>
                        <a:pt x="56875" y="16479"/>
                      </a:cubicBezTo>
                      <a:cubicBezTo>
                        <a:pt x="55707" y="14177"/>
                        <a:pt x="54306" y="12042"/>
                        <a:pt x="52572" y="10141"/>
                      </a:cubicBezTo>
                      <a:cubicBezTo>
                        <a:pt x="47068" y="3903"/>
                        <a:pt x="39029" y="0"/>
                        <a:pt x="30056" y="0"/>
                      </a:cubicBezTo>
                      <a:close/>
                    </a:path>
                  </a:pathLst>
                </a:custGeom>
                <a:solidFill>
                  <a:srgbClr val="E8B1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4" name="Google Shape;574;p36"/>
                <p:cNvSpPr/>
                <p:nvPr/>
              </p:nvSpPr>
              <p:spPr>
                <a:xfrm>
                  <a:off x="992992" y="2979078"/>
                  <a:ext cx="1149608" cy="1148865"/>
                </a:xfrm>
                <a:custGeom>
                  <a:rect b="b" l="l" r="r" t="t"/>
                  <a:pathLst>
                    <a:path extrusionOk="0" h="51004" w="51037">
                      <a:moveTo>
                        <a:pt x="25518" y="0"/>
                      </a:moveTo>
                      <a:cubicBezTo>
                        <a:pt x="11408" y="0"/>
                        <a:pt x="0" y="11408"/>
                        <a:pt x="0" y="25518"/>
                      </a:cubicBezTo>
                      <a:cubicBezTo>
                        <a:pt x="0" y="28687"/>
                        <a:pt x="567" y="31756"/>
                        <a:pt x="1668" y="34558"/>
                      </a:cubicBezTo>
                      <a:cubicBezTo>
                        <a:pt x="3336" y="38895"/>
                        <a:pt x="6104" y="42697"/>
                        <a:pt x="9707" y="45533"/>
                      </a:cubicBezTo>
                      <a:cubicBezTo>
                        <a:pt x="10441" y="46100"/>
                        <a:pt x="11241" y="46700"/>
                        <a:pt x="12075" y="47201"/>
                      </a:cubicBezTo>
                      <a:cubicBezTo>
                        <a:pt x="14544" y="48735"/>
                        <a:pt x="17279" y="49802"/>
                        <a:pt x="20248" y="50436"/>
                      </a:cubicBezTo>
                      <a:cubicBezTo>
                        <a:pt x="20681" y="50536"/>
                        <a:pt x="21048" y="50603"/>
                        <a:pt x="21449" y="50636"/>
                      </a:cubicBezTo>
                      <a:cubicBezTo>
                        <a:pt x="22783" y="50870"/>
                        <a:pt x="24117" y="51003"/>
                        <a:pt x="25518" y="51003"/>
                      </a:cubicBezTo>
                      <a:cubicBezTo>
                        <a:pt x="39595" y="51003"/>
                        <a:pt x="51036" y="39562"/>
                        <a:pt x="51036" y="25485"/>
                      </a:cubicBezTo>
                      <a:cubicBezTo>
                        <a:pt x="51036" y="22583"/>
                        <a:pt x="50569" y="19848"/>
                        <a:pt x="49635" y="17346"/>
                      </a:cubicBezTo>
                      <a:cubicBezTo>
                        <a:pt x="48568" y="14110"/>
                        <a:pt x="46867" y="11208"/>
                        <a:pt x="44632" y="8706"/>
                      </a:cubicBezTo>
                      <a:cubicBezTo>
                        <a:pt x="44031" y="7939"/>
                        <a:pt x="43298" y="7272"/>
                        <a:pt x="42597" y="6605"/>
                      </a:cubicBezTo>
                      <a:cubicBezTo>
                        <a:pt x="39261" y="3569"/>
                        <a:pt x="35092" y="1401"/>
                        <a:pt x="30455" y="500"/>
                      </a:cubicBezTo>
                      <a:cubicBezTo>
                        <a:pt x="28854" y="167"/>
                        <a:pt x="27219" y="0"/>
                        <a:pt x="255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5" name="Google Shape;575;p36"/>
                <p:cNvSpPr/>
                <p:nvPr/>
              </p:nvSpPr>
              <p:spPr>
                <a:xfrm>
                  <a:off x="1290539" y="3142865"/>
                  <a:ext cx="626668" cy="818266"/>
                </a:xfrm>
                <a:custGeom>
                  <a:rect b="b" l="l" r="r" t="t"/>
                  <a:pathLst>
                    <a:path extrusionOk="0" h="36327" w="27821">
                      <a:moveTo>
                        <a:pt x="14311" y="9608"/>
                      </a:moveTo>
                      <a:cubicBezTo>
                        <a:pt x="16512" y="9608"/>
                        <a:pt x="17847" y="10142"/>
                        <a:pt x="18213" y="11276"/>
                      </a:cubicBezTo>
                      <a:cubicBezTo>
                        <a:pt x="18280" y="11543"/>
                        <a:pt x="18347" y="11776"/>
                        <a:pt x="18347" y="12076"/>
                      </a:cubicBezTo>
                      <a:cubicBezTo>
                        <a:pt x="18347" y="12977"/>
                        <a:pt x="18013" y="13644"/>
                        <a:pt x="17346" y="14111"/>
                      </a:cubicBezTo>
                      <a:cubicBezTo>
                        <a:pt x="16679" y="14578"/>
                        <a:pt x="15712" y="14778"/>
                        <a:pt x="14511" y="14778"/>
                      </a:cubicBezTo>
                      <a:lnTo>
                        <a:pt x="11909" y="14778"/>
                      </a:lnTo>
                      <a:lnTo>
                        <a:pt x="11909" y="9608"/>
                      </a:lnTo>
                      <a:close/>
                      <a:moveTo>
                        <a:pt x="14711" y="20449"/>
                      </a:moveTo>
                      <a:cubicBezTo>
                        <a:pt x="16079" y="20449"/>
                        <a:pt x="17146" y="20682"/>
                        <a:pt x="17847" y="21216"/>
                      </a:cubicBezTo>
                      <a:cubicBezTo>
                        <a:pt x="18547" y="21683"/>
                        <a:pt x="18914" y="22450"/>
                        <a:pt x="18914" y="23418"/>
                      </a:cubicBezTo>
                      <a:cubicBezTo>
                        <a:pt x="18914" y="25453"/>
                        <a:pt x="17580" y="26487"/>
                        <a:pt x="14878" y="26487"/>
                      </a:cubicBezTo>
                      <a:lnTo>
                        <a:pt x="11876" y="26487"/>
                      </a:lnTo>
                      <a:lnTo>
                        <a:pt x="11876" y="20449"/>
                      </a:lnTo>
                      <a:close/>
                      <a:moveTo>
                        <a:pt x="6639" y="1"/>
                      </a:moveTo>
                      <a:lnTo>
                        <a:pt x="6639" y="3704"/>
                      </a:lnTo>
                      <a:lnTo>
                        <a:pt x="0" y="3704"/>
                      </a:lnTo>
                      <a:lnTo>
                        <a:pt x="0" y="9174"/>
                      </a:lnTo>
                      <a:lnTo>
                        <a:pt x="3336" y="9174"/>
                      </a:lnTo>
                      <a:lnTo>
                        <a:pt x="3336" y="26954"/>
                      </a:lnTo>
                      <a:lnTo>
                        <a:pt x="0" y="26954"/>
                      </a:lnTo>
                      <a:lnTo>
                        <a:pt x="0" y="32458"/>
                      </a:lnTo>
                      <a:lnTo>
                        <a:pt x="6639" y="32458"/>
                      </a:lnTo>
                      <a:lnTo>
                        <a:pt x="6639" y="36327"/>
                      </a:lnTo>
                      <a:lnTo>
                        <a:pt x="9707" y="36327"/>
                      </a:lnTo>
                      <a:lnTo>
                        <a:pt x="9707" y="32458"/>
                      </a:lnTo>
                      <a:lnTo>
                        <a:pt x="12910" y="32458"/>
                      </a:lnTo>
                      <a:lnTo>
                        <a:pt x="12910" y="36327"/>
                      </a:lnTo>
                      <a:lnTo>
                        <a:pt x="15979" y="36327"/>
                      </a:lnTo>
                      <a:lnTo>
                        <a:pt x="15979" y="32458"/>
                      </a:lnTo>
                      <a:cubicBezTo>
                        <a:pt x="19581" y="32424"/>
                        <a:pt x="22416" y="31657"/>
                        <a:pt x="24551" y="30223"/>
                      </a:cubicBezTo>
                      <a:cubicBezTo>
                        <a:pt x="26720" y="28722"/>
                        <a:pt x="27820" y="26653"/>
                        <a:pt x="27820" y="24052"/>
                      </a:cubicBezTo>
                      <a:cubicBezTo>
                        <a:pt x="27754" y="22317"/>
                        <a:pt x="27287" y="20883"/>
                        <a:pt x="26419" y="19782"/>
                      </a:cubicBezTo>
                      <a:cubicBezTo>
                        <a:pt x="25552" y="18714"/>
                        <a:pt x="24084" y="17914"/>
                        <a:pt x="22150" y="17413"/>
                      </a:cubicBezTo>
                      <a:lnTo>
                        <a:pt x="22150" y="17213"/>
                      </a:lnTo>
                      <a:cubicBezTo>
                        <a:pt x="23651" y="16880"/>
                        <a:pt x="24852" y="16112"/>
                        <a:pt x="25752" y="14978"/>
                      </a:cubicBezTo>
                      <a:cubicBezTo>
                        <a:pt x="26686" y="13878"/>
                        <a:pt x="27153" y="12477"/>
                        <a:pt x="27153" y="10875"/>
                      </a:cubicBezTo>
                      <a:cubicBezTo>
                        <a:pt x="27153" y="8407"/>
                        <a:pt x="26086" y="6606"/>
                        <a:pt x="24018" y="5438"/>
                      </a:cubicBezTo>
                      <a:cubicBezTo>
                        <a:pt x="23817" y="5305"/>
                        <a:pt x="23551" y="5205"/>
                        <a:pt x="23350" y="5105"/>
                      </a:cubicBezTo>
                      <a:cubicBezTo>
                        <a:pt x="21549" y="4304"/>
                        <a:pt x="19081" y="3870"/>
                        <a:pt x="15979" y="3737"/>
                      </a:cubicBezTo>
                      <a:lnTo>
                        <a:pt x="15979" y="1"/>
                      </a:lnTo>
                      <a:lnTo>
                        <a:pt x="12910" y="1"/>
                      </a:lnTo>
                      <a:lnTo>
                        <a:pt x="12910" y="3737"/>
                      </a:lnTo>
                      <a:lnTo>
                        <a:pt x="9707" y="3737"/>
                      </a:lnTo>
                      <a:lnTo>
                        <a:pt x="970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76" name="Google Shape;576;p36"/>
            <p:cNvGrpSpPr/>
            <p:nvPr/>
          </p:nvGrpSpPr>
          <p:grpSpPr>
            <a:xfrm>
              <a:off x="7101553" y="3267540"/>
              <a:ext cx="1475024" cy="1356940"/>
              <a:chOff x="2957275" y="3539650"/>
              <a:chExt cx="1156700" cy="1064100"/>
            </a:xfrm>
          </p:grpSpPr>
          <p:sp>
            <p:nvSpPr>
              <p:cNvPr id="577" name="Google Shape;577;p36"/>
              <p:cNvSpPr/>
              <p:nvPr/>
            </p:nvSpPr>
            <p:spPr>
              <a:xfrm>
                <a:off x="2985625" y="3573825"/>
                <a:ext cx="1128350" cy="1029925"/>
              </a:xfrm>
              <a:custGeom>
                <a:rect b="b" l="l" r="r" t="t"/>
                <a:pathLst>
                  <a:path extrusionOk="0" h="41197" w="45134">
                    <a:moveTo>
                      <a:pt x="28521" y="1"/>
                    </a:moveTo>
                    <a:cubicBezTo>
                      <a:pt x="27521" y="7173"/>
                      <a:pt x="23251" y="13611"/>
                      <a:pt x="17947" y="18514"/>
                    </a:cubicBezTo>
                    <a:cubicBezTo>
                      <a:pt x="12677" y="23451"/>
                      <a:pt x="6272" y="27054"/>
                      <a:pt x="1" y="30689"/>
                    </a:cubicBezTo>
                    <a:lnTo>
                      <a:pt x="17180" y="41197"/>
                    </a:lnTo>
                    <a:cubicBezTo>
                      <a:pt x="26353" y="36727"/>
                      <a:pt x="34359" y="29856"/>
                      <a:pt x="40096" y="21450"/>
                    </a:cubicBezTo>
                    <a:cubicBezTo>
                      <a:pt x="42865" y="17447"/>
                      <a:pt x="45133" y="12843"/>
                      <a:pt x="45133" y="7973"/>
                    </a:cubicBezTo>
                    <a:lnTo>
                      <a:pt x="28521" y="1"/>
                    </a:ln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36"/>
              <p:cNvSpPr/>
              <p:nvPr/>
            </p:nvSpPr>
            <p:spPr>
              <a:xfrm>
                <a:off x="3074875" y="3626375"/>
                <a:ext cx="1011575" cy="928175"/>
              </a:xfrm>
              <a:custGeom>
                <a:rect b="b" l="l" r="r" t="t"/>
                <a:pathLst>
                  <a:path extrusionOk="0" h="37127" w="40463">
                    <a:moveTo>
                      <a:pt x="26986" y="0"/>
                    </a:moveTo>
                    <a:cubicBezTo>
                      <a:pt x="26876" y="496"/>
                      <a:pt x="26493" y="969"/>
                      <a:pt x="25931" y="969"/>
                    </a:cubicBezTo>
                    <a:cubicBezTo>
                      <a:pt x="25813" y="969"/>
                      <a:pt x="25686" y="948"/>
                      <a:pt x="25552" y="901"/>
                    </a:cubicBezTo>
                    <a:cubicBezTo>
                      <a:pt x="25485" y="901"/>
                      <a:pt x="25452" y="868"/>
                      <a:pt x="25385" y="834"/>
                    </a:cubicBezTo>
                    <a:cubicBezTo>
                      <a:pt x="23550" y="8006"/>
                      <a:pt x="18880" y="13577"/>
                      <a:pt x="15111" y="17113"/>
                    </a:cubicBezTo>
                    <a:cubicBezTo>
                      <a:pt x="10608" y="21282"/>
                      <a:pt x="5437" y="24518"/>
                      <a:pt x="200" y="27553"/>
                    </a:cubicBezTo>
                    <a:cubicBezTo>
                      <a:pt x="968" y="28054"/>
                      <a:pt x="767" y="29221"/>
                      <a:pt x="0" y="29555"/>
                    </a:cubicBezTo>
                    <a:lnTo>
                      <a:pt x="12109" y="37027"/>
                    </a:lnTo>
                    <a:cubicBezTo>
                      <a:pt x="12438" y="36596"/>
                      <a:pt x="12942" y="36300"/>
                      <a:pt x="13545" y="36300"/>
                    </a:cubicBezTo>
                    <a:cubicBezTo>
                      <a:pt x="13735" y="36300"/>
                      <a:pt x="13936" y="36329"/>
                      <a:pt x="14144" y="36393"/>
                    </a:cubicBezTo>
                    <a:cubicBezTo>
                      <a:pt x="14644" y="36560"/>
                      <a:pt x="14978" y="36793"/>
                      <a:pt x="15211" y="37127"/>
                    </a:cubicBezTo>
                    <a:cubicBezTo>
                      <a:pt x="23384" y="32757"/>
                      <a:pt x="30455" y="26419"/>
                      <a:pt x="35692" y="18747"/>
                    </a:cubicBezTo>
                    <a:cubicBezTo>
                      <a:pt x="38494" y="14711"/>
                      <a:pt x="39995" y="11208"/>
                      <a:pt x="40462" y="7873"/>
                    </a:cubicBezTo>
                    <a:lnTo>
                      <a:pt x="40462" y="7873"/>
                    </a:lnTo>
                    <a:cubicBezTo>
                      <a:pt x="40401" y="7885"/>
                      <a:pt x="40331" y="7893"/>
                      <a:pt x="40257" y="7893"/>
                    </a:cubicBezTo>
                    <a:cubicBezTo>
                      <a:pt x="40129" y="7893"/>
                      <a:pt x="39989" y="7869"/>
                      <a:pt x="39862" y="7806"/>
                    </a:cubicBezTo>
                    <a:cubicBezTo>
                      <a:pt x="38895" y="7539"/>
                      <a:pt x="38895" y="6505"/>
                      <a:pt x="39395" y="5905"/>
                    </a:cubicBezTo>
                    <a:lnTo>
                      <a:pt x="269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36"/>
              <p:cNvSpPr/>
              <p:nvPr/>
            </p:nvSpPr>
            <p:spPr>
              <a:xfrm>
                <a:off x="3075700" y="3625525"/>
                <a:ext cx="844800" cy="834800"/>
              </a:xfrm>
              <a:custGeom>
                <a:rect b="b" l="l" r="r" t="t"/>
                <a:pathLst>
                  <a:path extrusionOk="0" h="33392" w="33792">
                    <a:moveTo>
                      <a:pt x="26986" y="1"/>
                    </a:moveTo>
                    <a:cubicBezTo>
                      <a:pt x="26875" y="531"/>
                      <a:pt x="26483" y="991"/>
                      <a:pt x="25910" y="991"/>
                    </a:cubicBezTo>
                    <a:cubicBezTo>
                      <a:pt x="25797" y="991"/>
                      <a:pt x="25678" y="973"/>
                      <a:pt x="25552" y="935"/>
                    </a:cubicBezTo>
                    <a:cubicBezTo>
                      <a:pt x="25485" y="935"/>
                      <a:pt x="25452" y="902"/>
                      <a:pt x="25385" y="835"/>
                    </a:cubicBezTo>
                    <a:cubicBezTo>
                      <a:pt x="23551" y="8007"/>
                      <a:pt x="18881" y="13611"/>
                      <a:pt x="15111" y="17147"/>
                    </a:cubicBezTo>
                    <a:cubicBezTo>
                      <a:pt x="10608" y="21316"/>
                      <a:pt x="5438" y="24519"/>
                      <a:pt x="201" y="27587"/>
                    </a:cubicBezTo>
                    <a:cubicBezTo>
                      <a:pt x="968" y="28088"/>
                      <a:pt x="768" y="29255"/>
                      <a:pt x="1" y="29589"/>
                    </a:cubicBezTo>
                    <a:lnTo>
                      <a:pt x="6138" y="33392"/>
                    </a:lnTo>
                    <a:cubicBezTo>
                      <a:pt x="6272" y="33225"/>
                      <a:pt x="6438" y="33058"/>
                      <a:pt x="6639" y="32925"/>
                    </a:cubicBezTo>
                    <a:cubicBezTo>
                      <a:pt x="12243" y="29389"/>
                      <a:pt x="19081" y="26420"/>
                      <a:pt x="23417" y="21416"/>
                    </a:cubicBezTo>
                    <a:cubicBezTo>
                      <a:pt x="27987" y="16113"/>
                      <a:pt x="31356" y="11543"/>
                      <a:pt x="33791" y="3270"/>
                    </a:cubicBezTo>
                    <a:lnTo>
                      <a:pt x="26986" y="1"/>
                    </a:lnTo>
                    <a:close/>
                  </a:path>
                </a:pathLst>
              </a:custGeom>
              <a:solidFill>
                <a:srgbClr val="52AF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36"/>
              <p:cNvSpPr/>
              <p:nvPr/>
            </p:nvSpPr>
            <p:spPr>
              <a:xfrm>
                <a:off x="3758700" y="3852850"/>
                <a:ext cx="107600" cy="95725"/>
              </a:xfrm>
              <a:custGeom>
                <a:rect b="b" l="l" r="r" t="t"/>
                <a:pathLst>
                  <a:path extrusionOk="0" h="3829" w="4304">
                    <a:moveTo>
                      <a:pt x="2141" y="1"/>
                    </a:moveTo>
                    <a:cubicBezTo>
                      <a:pt x="1306" y="1"/>
                      <a:pt x="546" y="530"/>
                      <a:pt x="300" y="1349"/>
                    </a:cubicBezTo>
                    <a:cubicBezTo>
                      <a:pt x="0" y="2383"/>
                      <a:pt x="600" y="3450"/>
                      <a:pt x="1601" y="3751"/>
                    </a:cubicBezTo>
                    <a:cubicBezTo>
                      <a:pt x="1782" y="3803"/>
                      <a:pt x="1965" y="3828"/>
                      <a:pt x="2143" y="3828"/>
                    </a:cubicBezTo>
                    <a:cubicBezTo>
                      <a:pt x="2986" y="3828"/>
                      <a:pt x="3755" y="3275"/>
                      <a:pt x="4003" y="2450"/>
                    </a:cubicBezTo>
                    <a:cubicBezTo>
                      <a:pt x="4303" y="1416"/>
                      <a:pt x="3703" y="381"/>
                      <a:pt x="2702" y="81"/>
                    </a:cubicBezTo>
                    <a:cubicBezTo>
                      <a:pt x="2515" y="27"/>
                      <a:pt x="2326" y="1"/>
                      <a:pt x="2141" y="1"/>
                    </a:cubicBezTo>
                    <a:close/>
                  </a:path>
                </a:pathLst>
              </a:custGeom>
              <a:solidFill>
                <a:srgbClr val="32A8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36"/>
              <p:cNvSpPr/>
              <p:nvPr/>
            </p:nvSpPr>
            <p:spPr>
              <a:xfrm>
                <a:off x="3856775" y="3829700"/>
                <a:ext cx="110550" cy="170900"/>
              </a:xfrm>
              <a:custGeom>
                <a:rect b="b" l="l" r="r" t="t"/>
                <a:pathLst>
                  <a:path extrusionOk="0" h="6836" w="4422">
                    <a:moveTo>
                      <a:pt x="4127" y="1"/>
                    </a:moveTo>
                    <a:cubicBezTo>
                      <a:pt x="4018" y="1"/>
                      <a:pt x="3911" y="64"/>
                      <a:pt x="3883" y="207"/>
                    </a:cubicBezTo>
                    <a:cubicBezTo>
                      <a:pt x="3249" y="2608"/>
                      <a:pt x="2048" y="4710"/>
                      <a:pt x="213" y="6411"/>
                    </a:cubicBezTo>
                    <a:cubicBezTo>
                      <a:pt x="1" y="6571"/>
                      <a:pt x="212" y="6836"/>
                      <a:pt x="407" y="6836"/>
                    </a:cubicBezTo>
                    <a:cubicBezTo>
                      <a:pt x="457" y="6836"/>
                      <a:pt x="506" y="6819"/>
                      <a:pt x="547" y="6778"/>
                    </a:cubicBezTo>
                    <a:cubicBezTo>
                      <a:pt x="2415" y="5043"/>
                      <a:pt x="3749" y="2809"/>
                      <a:pt x="4383" y="307"/>
                    </a:cubicBezTo>
                    <a:cubicBezTo>
                      <a:pt x="4421" y="115"/>
                      <a:pt x="4273" y="1"/>
                      <a:pt x="4127" y="1"/>
                    </a:cubicBezTo>
                    <a:close/>
                  </a:path>
                </a:pathLst>
              </a:custGeom>
              <a:solidFill>
                <a:srgbClr val="32A8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36"/>
              <p:cNvSpPr/>
              <p:nvPr/>
            </p:nvSpPr>
            <p:spPr>
              <a:xfrm>
                <a:off x="3880975" y="3851700"/>
                <a:ext cx="110575" cy="170600"/>
              </a:xfrm>
              <a:custGeom>
                <a:rect b="b" l="l" r="r" t="t"/>
                <a:pathLst>
                  <a:path extrusionOk="0" h="6824" w="4423">
                    <a:moveTo>
                      <a:pt x="4109" y="1"/>
                    </a:moveTo>
                    <a:cubicBezTo>
                      <a:pt x="4007" y="1"/>
                      <a:pt x="3909" y="59"/>
                      <a:pt x="3882" y="194"/>
                    </a:cubicBezTo>
                    <a:cubicBezTo>
                      <a:pt x="3248" y="2596"/>
                      <a:pt x="2047" y="4697"/>
                      <a:pt x="213" y="6398"/>
                    </a:cubicBezTo>
                    <a:cubicBezTo>
                      <a:pt x="0" y="6558"/>
                      <a:pt x="190" y="6823"/>
                      <a:pt x="394" y="6823"/>
                    </a:cubicBezTo>
                    <a:cubicBezTo>
                      <a:pt x="446" y="6823"/>
                      <a:pt x="499" y="6806"/>
                      <a:pt x="546" y="6765"/>
                    </a:cubicBezTo>
                    <a:cubicBezTo>
                      <a:pt x="2448" y="4997"/>
                      <a:pt x="3749" y="2829"/>
                      <a:pt x="4382" y="327"/>
                    </a:cubicBezTo>
                    <a:cubicBezTo>
                      <a:pt x="4422" y="128"/>
                      <a:pt x="4260" y="1"/>
                      <a:pt x="4109" y="1"/>
                    </a:cubicBezTo>
                    <a:close/>
                  </a:path>
                </a:pathLst>
              </a:custGeom>
              <a:solidFill>
                <a:srgbClr val="32A8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36"/>
              <p:cNvSpPr/>
              <p:nvPr/>
            </p:nvSpPr>
            <p:spPr>
              <a:xfrm>
                <a:off x="3449300" y="4001425"/>
                <a:ext cx="382800" cy="305675"/>
              </a:xfrm>
              <a:custGeom>
                <a:rect b="b" l="l" r="r" t="t"/>
                <a:pathLst>
                  <a:path extrusionOk="0" h="12227" w="15312">
                    <a:moveTo>
                      <a:pt x="6405" y="0"/>
                    </a:moveTo>
                    <a:cubicBezTo>
                      <a:pt x="4440" y="0"/>
                      <a:pt x="2662" y="819"/>
                      <a:pt x="1668" y="2377"/>
                    </a:cubicBezTo>
                    <a:cubicBezTo>
                      <a:pt x="1" y="5046"/>
                      <a:pt x="1335" y="8882"/>
                      <a:pt x="4637" y="10950"/>
                    </a:cubicBezTo>
                    <a:cubicBezTo>
                      <a:pt x="6011" y="11811"/>
                      <a:pt x="7507" y="12227"/>
                      <a:pt x="8907" y="12227"/>
                    </a:cubicBezTo>
                    <a:cubicBezTo>
                      <a:pt x="10872" y="12227"/>
                      <a:pt x="12650" y="11408"/>
                      <a:pt x="13644" y="9849"/>
                    </a:cubicBezTo>
                    <a:cubicBezTo>
                      <a:pt x="15311" y="7181"/>
                      <a:pt x="13977" y="3345"/>
                      <a:pt x="10675" y="1277"/>
                    </a:cubicBezTo>
                    <a:cubicBezTo>
                      <a:pt x="9301" y="416"/>
                      <a:pt x="7805" y="0"/>
                      <a:pt x="6405" y="0"/>
                    </a:cubicBezTo>
                    <a:close/>
                  </a:path>
                </a:pathLst>
              </a:custGeom>
              <a:solidFill>
                <a:srgbClr val="32A8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36"/>
              <p:cNvSpPr/>
              <p:nvPr/>
            </p:nvSpPr>
            <p:spPr>
              <a:xfrm>
                <a:off x="3466825" y="4015900"/>
                <a:ext cx="346100" cy="277725"/>
              </a:xfrm>
              <a:custGeom>
                <a:rect b="b" l="l" r="r" t="t"/>
                <a:pathLst>
                  <a:path extrusionOk="0" h="11109" w="13844">
                    <a:moveTo>
                      <a:pt x="5856" y="258"/>
                    </a:moveTo>
                    <a:cubicBezTo>
                      <a:pt x="6462" y="258"/>
                      <a:pt x="7087" y="348"/>
                      <a:pt x="7706" y="531"/>
                    </a:cubicBezTo>
                    <a:cubicBezTo>
                      <a:pt x="8339" y="698"/>
                      <a:pt x="8973" y="998"/>
                      <a:pt x="9540" y="1365"/>
                    </a:cubicBezTo>
                    <a:cubicBezTo>
                      <a:pt x="12409" y="3166"/>
                      <a:pt x="13576" y="6502"/>
                      <a:pt x="12142" y="8803"/>
                    </a:cubicBezTo>
                    <a:cubicBezTo>
                      <a:pt x="11306" y="10165"/>
                      <a:pt x="9767" y="10868"/>
                      <a:pt x="8060" y="10868"/>
                    </a:cubicBezTo>
                    <a:cubicBezTo>
                      <a:pt x="6840" y="10868"/>
                      <a:pt x="5533" y="10508"/>
                      <a:pt x="4336" y="9771"/>
                    </a:cubicBezTo>
                    <a:cubicBezTo>
                      <a:pt x="1468" y="7970"/>
                      <a:pt x="300" y="4634"/>
                      <a:pt x="1768" y="2332"/>
                    </a:cubicBezTo>
                    <a:cubicBezTo>
                      <a:pt x="2581" y="977"/>
                      <a:pt x="4141" y="258"/>
                      <a:pt x="5856" y="258"/>
                    </a:cubicBezTo>
                    <a:close/>
                    <a:moveTo>
                      <a:pt x="5798" y="0"/>
                    </a:moveTo>
                    <a:cubicBezTo>
                      <a:pt x="4002" y="0"/>
                      <a:pt x="2380" y="740"/>
                      <a:pt x="1501" y="2165"/>
                    </a:cubicBezTo>
                    <a:cubicBezTo>
                      <a:pt x="0" y="4600"/>
                      <a:pt x="1168" y="8070"/>
                      <a:pt x="4170" y="9971"/>
                    </a:cubicBezTo>
                    <a:cubicBezTo>
                      <a:pt x="4803" y="10371"/>
                      <a:pt x="5437" y="10638"/>
                      <a:pt x="6104" y="10838"/>
                    </a:cubicBezTo>
                    <a:cubicBezTo>
                      <a:pt x="6749" y="11019"/>
                      <a:pt x="7396" y="11108"/>
                      <a:pt x="8022" y="11108"/>
                    </a:cubicBezTo>
                    <a:cubicBezTo>
                      <a:pt x="9824" y="11108"/>
                      <a:pt x="11451" y="10364"/>
                      <a:pt x="12342" y="8904"/>
                    </a:cubicBezTo>
                    <a:cubicBezTo>
                      <a:pt x="13843" y="6502"/>
                      <a:pt x="12676" y="2999"/>
                      <a:pt x="9674" y="1131"/>
                    </a:cubicBezTo>
                    <a:cubicBezTo>
                      <a:pt x="8429" y="371"/>
                      <a:pt x="7070" y="0"/>
                      <a:pt x="5798" y="0"/>
                    </a:cubicBezTo>
                    <a:close/>
                  </a:path>
                </a:pathLst>
              </a:custGeom>
              <a:solidFill>
                <a:srgbClr val="92C6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36"/>
              <p:cNvSpPr/>
              <p:nvPr/>
            </p:nvSpPr>
            <p:spPr>
              <a:xfrm>
                <a:off x="3546875" y="4056675"/>
                <a:ext cx="199325" cy="173025"/>
              </a:xfrm>
              <a:custGeom>
                <a:rect b="b" l="l" r="r" t="t"/>
                <a:pathLst>
                  <a:path extrusionOk="0" h="6921" w="7973">
                    <a:moveTo>
                      <a:pt x="1501" y="2002"/>
                    </a:moveTo>
                    <a:lnTo>
                      <a:pt x="2836" y="3070"/>
                    </a:lnTo>
                    <a:cubicBezTo>
                      <a:pt x="2602" y="3203"/>
                      <a:pt x="2402" y="3303"/>
                      <a:pt x="2169" y="3303"/>
                    </a:cubicBezTo>
                    <a:cubicBezTo>
                      <a:pt x="2142" y="3308"/>
                      <a:pt x="2115" y="3310"/>
                      <a:pt x="2088" y="3310"/>
                    </a:cubicBezTo>
                    <a:cubicBezTo>
                      <a:pt x="1915" y="3310"/>
                      <a:pt x="1746" y="3223"/>
                      <a:pt x="1601" y="3136"/>
                    </a:cubicBezTo>
                    <a:cubicBezTo>
                      <a:pt x="1435" y="3003"/>
                      <a:pt x="1335" y="2836"/>
                      <a:pt x="1335" y="2636"/>
                    </a:cubicBezTo>
                    <a:cubicBezTo>
                      <a:pt x="1335" y="2402"/>
                      <a:pt x="1401" y="2202"/>
                      <a:pt x="1501" y="2002"/>
                    </a:cubicBezTo>
                    <a:close/>
                    <a:moveTo>
                      <a:pt x="5667" y="3149"/>
                    </a:moveTo>
                    <a:cubicBezTo>
                      <a:pt x="5857" y="3149"/>
                      <a:pt x="6014" y="3239"/>
                      <a:pt x="6171" y="3370"/>
                    </a:cubicBezTo>
                    <a:cubicBezTo>
                      <a:pt x="6405" y="3537"/>
                      <a:pt x="6505" y="3737"/>
                      <a:pt x="6505" y="3970"/>
                    </a:cubicBezTo>
                    <a:cubicBezTo>
                      <a:pt x="6505" y="4170"/>
                      <a:pt x="6438" y="4404"/>
                      <a:pt x="6305" y="4671"/>
                    </a:cubicBezTo>
                    <a:lnTo>
                      <a:pt x="4770" y="3370"/>
                    </a:lnTo>
                    <a:cubicBezTo>
                      <a:pt x="5004" y="3236"/>
                      <a:pt x="5271" y="3203"/>
                      <a:pt x="5504" y="3170"/>
                    </a:cubicBezTo>
                    <a:cubicBezTo>
                      <a:pt x="5561" y="3155"/>
                      <a:pt x="5615" y="3149"/>
                      <a:pt x="5667" y="3149"/>
                    </a:cubicBezTo>
                    <a:close/>
                    <a:moveTo>
                      <a:pt x="667" y="1"/>
                    </a:moveTo>
                    <a:lnTo>
                      <a:pt x="0" y="801"/>
                    </a:lnTo>
                    <a:lnTo>
                      <a:pt x="768" y="1402"/>
                    </a:lnTo>
                    <a:cubicBezTo>
                      <a:pt x="434" y="1902"/>
                      <a:pt x="267" y="2469"/>
                      <a:pt x="301" y="2903"/>
                    </a:cubicBezTo>
                    <a:cubicBezTo>
                      <a:pt x="301" y="3370"/>
                      <a:pt x="501" y="3803"/>
                      <a:pt x="901" y="4070"/>
                    </a:cubicBezTo>
                    <a:cubicBezTo>
                      <a:pt x="1101" y="4237"/>
                      <a:pt x="1335" y="4404"/>
                      <a:pt x="1601" y="4471"/>
                    </a:cubicBezTo>
                    <a:cubicBezTo>
                      <a:pt x="1767" y="4494"/>
                      <a:pt x="1948" y="4518"/>
                      <a:pt x="2123" y="4518"/>
                    </a:cubicBezTo>
                    <a:cubicBezTo>
                      <a:pt x="2196" y="4518"/>
                      <a:pt x="2267" y="4514"/>
                      <a:pt x="2335" y="4504"/>
                    </a:cubicBezTo>
                    <a:cubicBezTo>
                      <a:pt x="2569" y="4471"/>
                      <a:pt x="2802" y="4404"/>
                      <a:pt x="3069" y="4304"/>
                    </a:cubicBezTo>
                    <a:cubicBezTo>
                      <a:pt x="3303" y="4204"/>
                      <a:pt x="3503" y="4070"/>
                      <a:pt x="3770" y="3970"/>
                    </a:cubicBezTo>
                    <a:lnTo>
                      <a:pt x="5638" y="5538"/>
                    </a:lnTo>
                    <a:cubicBezTo>
                      <a:pt x="5382" y="5726"/>
                      <a:pt x="5108" y="5817"/>
                      <a:pt x="4817" y="5817"/>
                    </a:cubicBezTo>
                    <a:cubicBezTo>
                      <a:pt x="4539" y="5817"/>
                      <a:pt x="4246" y="5734"/>
                      <a:pt x="3936" y="5571"/>
                    </a:cubicBezTo>
                    <a:lnTo>
                      <a:pt x="3403" y="6505"/>
                    </a:lnTo>
                    <a:cubicBezTo>
                      <a:pt x="3829" y="6761"/>
                      <a:pt x="4256" y="6920"/>
                      <a:pt x="4703" y="6920"/>
                    </a:cubicBezTo>
                    <a:cubicBezTo>
                      <a:pt x="4780" y="6920"/>
                      <a:pt x="4858" y="6915"/>
                      <a:pt x="4937" y="6906"/>
                    </a:cubicBezTo>
                    <a:cubicBezTo>
                      <a:pt x="5471" y="6872"/>
                      <a:pt x="5971" y="6639"/>
                      <a:pt x="6472" y="6172"/>
                    </a:cubicBezTo>
                    <a:lnTo>
                      <a:pt x="7306" y="6739"/>
                    </a:lnTo>
                    <a:lnTo>
                      <a:pt x="7973" y="5972"/>
                    </a:lnTo>
                    <a:lnTo>
                      <a:pt x="7239" y="5338"/>
                    </a:lnTo>
                    <a:cubicBezTo>
                      <a:pt x="7406" y="5038"/>
                      <a:pt x="7506" y="4804"/>
                      <a:pt x="7606" y="4504"/>
                    </a:cubicBezTo>
                    <a:cubicBezTo>
                      <a:pt x="7672" y="4204"/>
                      <a:pt x="7739" y="3970"/>
                      <a:pt x="7672" y="3703"/>
                    </a:cubicBezTo>
                    <a:cubicBezTo>
                      <a:pt x="7639" y="3470"/>
                      <a:pt x="7606" y="3203"/>
                      <a:pt x="7472" y="3003"/>
                    </a:cubicBezTo>
                    <a:cubicBezTo>
                      <a:pt x="7339" y="2803"/>
                      <a:pt x="7239" y="2636"/>
                      <a:pt x="7005" y="2469"/>
                    </a:cubicBezTo>
                    <a:cubicBezTo>
                      <a:pt x="6772" y="2236"/>
                      <a:pt x="6472" y="2069"/>
                      <a:pt x="6238" y="2035"/>
                    </a:cubicBezTo>
                    <a:cubicBezTo>
                      <a:pt x="6049" y="2012"/>
                      <a:pt x="5877" y="1988"/>
                      <a:pt x="5687" y="1988"/>
                    </a:cubicBezTo>
                    <a:cubicBezTo>
                      <a:pt x="5608" y="1988"/>
                      <a:pt x="5525" y="1992"/>
                      <a:pt x="5438" y="2002"/>
                    </a:cubicBezTo>
                    <a:cubicBezTo>
                      <a:pt x="5137" y="2035"/>
                      <a:pt x="4904" y="2069"/>
                      <a:pt x="4637" y="2202"/>
                    </a:cubicBezTo>
                    <a:lnTo>
                      <a:pt x="3903" y="2569"/>
                    </a:lnTo>
                    <a:lnTo>
                      <a:pt x="2269" y="1235"/>
                    </a:lnTo>
                    <a:cubicBezTo>
                      <a:pt x="2481" y="1129"/>
                      <a:pt x="2687" y="1071"/>
                      <a:pt x="2902" y="1071"/>
                    </a:cubicBezTo>
                    <a:cubicBezTo>
                      <a:pt x="3158" y="1071"/>
                      <a:pt x="3428" y="1153"/>
                      <a:pt x="3736" y="1335"/>
                    </a:cubicBezTo>
                    <a:lnTo>
                      <a:pt x="4303" y="401"/>
                    </a:lnTo>
                    <a:cubicBezTo>
                      <a:pt x="4103" y="301"/>
                      <a:pt x="3903" y="167"/>
                      <a:pt x="3636" y="67"/>
                    </a:cubicBezTo>
                    <a:cubicBezTo>
                      <a:pt x="3403" y="34"/>
                      <a:pt x="3136" y="1"/>
                      <a:pt x="2902" y="1"/>
                    </a:cubicBezTo>
                    <a:cubicBezTo>
                      <a:pt x="2636" y="1"/>
                      <a:pt x="2402" y="34"/>
                      <a:pt x="2135" y="167"/>
                    </a:cubicBezTo>
                    <a:cubicBezTo>
                      <a:pt x="1902" y="301"/>
                      <a:pt x="1668" y="401"/>
                      <a:pt x="1435" y="634"/>
                    </a:cubicBezTo>
                    <a:lnTo>
                      <a:pt x="667" y="1"/>
                    </a:lnTo>
                    <a:close/>
                  </a:path>
                </a:pathLst>
              </a:custGeom>
              <a:solidFill>
                <a:srgbClr val="0095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36"/>
              <p:cNvSpPr/>
              <p:nvPr/>
            </p:nvSpPr>
            <p:spPr>
              <a:xfrm>
                <a:off x="2957275" y="3539650"/>
                <a:ext cx="1088300" cy="1050775"/>
              </a:xfrm>
              <a:custGeom>
                <a:rect b="b" l="l" r="r" t="t"/>
                <a:pathLst>
                  <a:path extrusionOk="0" h="42031" w="43532">
                    <a:moveTo>
                      <a:pt x="25853" y="0"/>
                    </a:moveTo>
                    <a:cubicBezTo>
                      <a:pt x="25486" y="7239"/>
                      <a:pt x="21750" y="13977"/>
                      <a:pt x="16880" y="19347"/>
                    </a:cubicBezTo>
                    <a:cubicBezTo>
                      <a:pt x="12009" y="24685"/>
                      <a:pt x="6005" y="28854"/>
                      <a:pt x="1" y="32990"/>
                    </a:cubicBezTo>
                    <a:lnTo>
                      <a:pt x="18047" y="42030"/>
                    </a:lnTo>
                    <a:cubicBezTo>
                      <a:pt x="26820" y="36827"/>
                      <a:pt x="34192" y="29254"/>
                      <a:pt x="39229" y="20381"/>
                    </a:cubicBezTo>
                    <a:cubicBezTo>
                      <a:pt x="41664" y="16145"/>
                      <a:pt x="43532" y="11375"/>
                      <a:pt x="43098" y="6538"/>
                    </a:cubicBezTo>
                    <a:lnTo>
                      <a:pt x="25853" y="0"/>
                    </a:ln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36"/>
              <p:cNvSpPr/>
              <p:nvPr/>
            </p:nvSpPr>
            <p:spPr>
              <a:xfrm>
                <a:off x="3049025" y="3587175"/>
                <a:ext cx="962375" cy="954050"/>
              </a:xfrm>
              <a:custGeom>
                <a:rect b="b" l="l" r="r" t="t"/>
                <a:pathLst>
                  <a:path extrusionOk="0" h="38162" w="38495">
                    <a:moveTo>
                      <a:pt x="24418" y="1"/>
                    </a:moveTo>
                    <a:cubicBezTo>
                      <a:pt x="24359" y="561"/>
                      <a:pt x="23986" y="1096"/>
                      <a:pt x="23346" y="1096"/>
                    </a:cubicBezTo>
                    <a:cubicBezTo>
                      <a:pt x="23263" y="1096"/>
                      <a:pt x="23175" y="1087"/>
                      <a:pt x="23083" y="1068"/>
                    </a:cubicBezTo>
                    <a:cubicBezTo>
                      <a:pt x="23017" y="1068"/>
                      <a:pt x="22983" y="1001"/>
                      <a:pt x="22916" y="1001"/>
                    </a:cubicBezTo>
                    <a:cubicBezTo>
                      <a:pt x="21716" y="8307"/>
                      <a:pt x="17546" y="14277"/>
                      <a:pt x="14010" y="18114"/>
                    </a:cubicBezTo>
                    <a:cubicBezTo>
                      <a:pt x="9874" y="22617"/>
                      <a:pt x="5004" y="26286"/>
                      <a:pt x="33" y="29755"/>
                    </a:cubicBezTo>
                    <a:cubicBezTo>
                      <a:pt x="834" y="30155"/>
                      <a:pt x="701" y="31356"/>
                      <a:pt x="0" y="31757"/>
                    </a:cubicBezTo>
                    <a:lnTo>
                      <a:pt x="12676" y="38161"/>
                    </a:lnTo>
                    <a:cubicBezTo>
                      <a:pt x="13008" y="37690"/>
                      <a:pt x="13525" y="37311"/>
                      <a:pt x="14226" y="37311"/>
                    </a:cubicBezTo>
                    <a:cubicBezTo>
                      <a:pt x="14369" y="37311"/>
                      <a:pt x="14519" y="37327"/>
                      <a:pt x="14677" y="37361"/>
                    </a:cubicBezTo>
                    <a:cubicBezTo>
                      <a:pt x="15178" y="37494"/>
                      <a:pt x="15545" y="37694"/>
                      <a:pt x="15811" y="38028"/>
                    </a:cubicBezTo>
                    <a:cubicBezTo>
                      <a:pt x="23550" y="32991"/>
                      <a:pt x="30055" y="26119"/>
                      <a:pt x="34658" y="18013"/>
                    </a:cubicBezTo>
                    <a:cubicBezTo>
                      <a:pt x="37093" y="13744"/>
                      <a:pt x="38327" y="10108"/>
                      <a:pt x="38494" y="6739"/>
                    </a:cubicBezTo>
                    <a:lnTo>
                      <a:pt x="38494" y="6739"/>
                    </a:lnTo>
                    <a:cubicBezTo>
                      <a:pt x="38376" y="6762"/>
                      <a:pt x="38225" y="6786"/>
                      <a:pt x="38076" y="6786"/>
                    </a:cubicBezTo>
                    <a:cubicBezTo>
                      <a:pt x="38014" y="6786"/>
                      <a:pt x="37952" y="6782"/>
                      <a:pt x="37894" y="6772"/>
                    </a:cubicBezTo>
                    <a:cubicBezTo>
                      <a:pt x="36926" y="6572"/>
                      <a:pt x="36826" y="5505"/>
                      <a:pt x="37260" y="4904"/>
                    </a:cubicBezTo>
                    <a:lnTo>
                      <a:pt x="244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36"/>
              <p:cNvSpPr/>
              <p:nvPr/>
            </p:nvSpPr>
            <p:spPr>
              <a:xfrm>
                <a:off x="3692800" y="3807000"/>
                <a:ext cx="104275" cy="95725"/>
              </a:xfrm>
              <a:custGeom>
                <a:rect b="b" l="l" r="r" t="t"/>
                <a:pathLst>
                  <a:path extrusionOk="0" h="3829" w="4171">
                    <a:moveTo>
                      <a:pt x="2052" y="1"/>
                    </a:moveTo>
                    <a:cubicBezTo>
                      <a:pt x="1171" y="1"/>
                      <a:pt x="374" y="621"/>
                      <a:pt x="201" y="1515"/>
                    </a:cubicBezTo>
                    <a:cubicBezTo>
                      <a:pt x="1" y="2549"/>
                      <a:pt x="668" y="3583"/>
                      <a:pt x="1702" y="3783"/>
                    </a:cubicBezTo>
                    <a:cubicBezTo>
                      <a:pt x="1837" y="3814"/>
                      <a:pt x="1971" y="3828"/>
                      <a:pt x="2103" y="3828"/>
                    </a:cubicBezTo>
                    <a:cubicBezTo>
                      <a:pt x="2984" y="3828"/>
                      <a:pt x="3767" y="3181"/>
                      <a:pt x="3970" y="2282"/>
                    </a:cubicBezTo>
                    <a:cubicBezTo>
                      <a:pt x="4170" y="1248"/>
                      <a:pt x="3503" y="247"/>
                      <a:pt x="2469" y="47"/>
                    </a:cubicBezTo>
                    <a:cubicBezTo>
                      <a:pt x="2330" y="16"/>
                      <a:pt x="2190" y="1"/>
                      <a:pt x="2052" y="1"/>
                    </a:cubicBez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36"/>
              <p:cNvSpPr/>
              <p:nvPr/>
            </p:nvSpPr>
            <p:spPr>
              <a:xfrm>
                <a:off x="3796675" y="3773000"/>
                <a:ext cx="95950" cy="178575"/>
              </a:xfrm>
              <a:custGeom>
                <a:rect b="b" l="l" r="r" t="t"/>
                <a:pathLst>
                  <a:path extrusionOk="0" h="7143" w="3838">
                    <a:moveTo>
                      <a:pt x="3538" y="1"/>
                    </a:moveTo>
                    <a:cubicBezTo>
                      <a:pt x="3431" y="1"/>
                      <a:pt x="3332" y="64"/>
                      <a:pt x="3318" y="206"/>
                    </a:cubicBezTo>
                    <a:cubicBezTo>
                      <a:pt x="2918" y="2675"/>
                      <a:pt x="1850" y="4876"/>
                      <a:pt x="149" y="6711"/>
                    </a:cubicBezTo>
                    <a:cubicBezTo>
                      <a:pt x="1" y="6909"/>
                      <a:pt x="163" y="7143"/>
                      <a:pt x="339" y="7143"/>
                    </a:cubicBezTo>
                    <a:cubicBezTo>
                      <a:pt x="401" y="7143"/>
                      <a:pt x="464" y="7114"/>
                      <a:pt x="516" y="7045"/>
                    </a:cubicBezTo>
                    <a:cubicBezTo>
                      <a:pt x="2317" y="5143"/>
                      <a:pt x="3418" y="2875"/>
                      <a:pt x="3818" y="306"/>
                    </a:cubicBezTo>
                    <a:cubicBezTo>
                      <a:pt x="3837" y="115"/>
                      <a:pt x="3681" y="1"/>
                      <a:pt x="3538" y="1"/>
                    </a:cubicBez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36"/>
              <p:cNvSpPr/>
              <p:nvPr/>
            </p:nvSpPr>
            <p:spPr>
              <a:xfrm>
                <a:off x="3822425" y="3792675"/>
                <a:ext cx="96475" cy="178450"/>
              </a:xfrm>
              <a:custGeom>
                <a:rect b="b" l="l" r="r" t="t"/>
                <a:pathLst>
                  <a:path extrusionOk="0" h="7138" w="3859">
                    <a:moveTo>
                      <a:pt x="3571" y="1"/>
                    </a:moveTo>
                    <a:cubicBezTo>
                      <a:pt x="3453" y="1"/>
                      <a:pt x="3337" y="70"/>
                      <a:pt x="3322" y="220"/>
                    </a:cubicBezTo>
                    <a:cubicBezTo>
                      <a:pt x="2922" y="2688"/>
                      <a:pt x="1888" y="4890"/>
                      <a:pt x="153" y="6725"/>
                    </a:cubicBezTo>
                    <a:cubicBezTo>
                      <a:pt x="1" y="6902"/>
                      <a:pt x="176" y="7138"/>
                      <a:pt x="372" y="7138"/>
                    </a:cubicBezTo>
                    <a:cubicBezTo>
                      <a:pt x="434" y="7138"/>
                      <a:pt x="497" y="7114"/>
                      <a:pt x="553" y="7058"/>
                    </a:cubicBezTo>
                    <a:cubicBezTo>
                      <a:pt x="2321" y="5123"/>
                      <a:pt x="3422" y="2855"/>
                      <a:pt x="3822" y="287"/>
                    </a:cubicBezTo>
                    <a:cubicBezTo>
                      <a:pt x="3859" y="103"/>
                      <a:pt x="3714" y="1"/>
                      <a:pt x="3571" y="1"/>
                    </a:cubicBez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36"/>
              <p:cNvSpPr/>
              <p:nvPr/>
            </p:nvSpPr>
            <p:spPr>
              <a:xfrm>
                <a:off x="3402600" y="3973450"/>
                <a:ext cx="385300" cy="300750"/>
              </a:xfrm>
              <a:custGeom>
                <a:rect b="b" l="l" r="r" t="t"/>
                <a:pathLst>
                  <a:path extrusionOk="0" h="12030" w="15412">
                    <a:moveTo>
                      <a:pt x="6574" y="0"/>
                    </a:moveTo>
                    <a:cubicBezTo>
                      <a:pt x="4353" y="0"/>
                      <a:pt x="2360" y="989"/>
                      <a:pt x="1435" y="2796"/>
                    </a:cubicBezTo>
                    <a:cubicBezTo>
                      <a:pt x="1" y="5598"/>
                      <a:pt x="1635" y="9301"/>
                      <a:pt x="5104" y="11102"/>
                    </a:cubicBezTo>
                    <a:cubicBezTo>
                      <a:pt x="6324" y="11730"/>
                      <a:pt x="7616" y="12029"/>
                      <a:pt x="8838" y="12029"/>
                    </a:cubicBezTo>
                    <a:cubicBezTo>
                      <a:pt x="11059" y="12029"/>
                      <a:pt x="13052" y="11041"/>
                      <a:pt x="13977" y="9234"/>
                    </a:cubicBezTo>
                    <a:cubicBezTo>
                      <a:pt x="15412" y="6432"/>
                      <a:pt x="13777" y="2729"/>
                      <a:pt x="10308" y="928"/>
                    </a:cubicBezTo>
                    <a:cubicBezTo>
                      <a:pt x="9088" y="300"/>
                      <a:pt x="7796" y="0"/>
                      <a:pt x="6574" y="0"/>
                    </a:cubicBez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36"/>
              <p:cNvSpPr/>
              <p:nvPr/>
            </p:nvSpPr>
            <p:spPr>
              <a:xfrm>
                <a:off x="3420125" y="3986925"/>
                <a:ext cx="350275" cy="273700"/>
              </a:xfrm>
              <a:custGeom>
                <a:rect b="b" l="l" r="r" t="t"/>
                <a:pathLst>
                  <a:path extrusionOk="0" h="10948" w="14011">
                    <a:moveTo>
                      <a:pt x="5943" y="280"/>
                    </a:moveTo>
                    <a:cubicBezTo>
                      <a:pt x="6399" y="280"/>
                      <a:pt x="6867" y="327"/>
                      <a:pt x="7339" y="422"/>
                    </a:cubicBezTo>
                    <a:cubicBezTo>
                      <a:pt x="8006" y="522"/>
                      <a:pt x="8640" y="756"/>
                      <a:pt x="9240" y="1089"/>
                    </a:cubicBezTo>
                    <a:cubicBezTo>
                      <a:pt x="12275" y="2624"/>
                      <a:pt x="13710" y="5860"/>
                      <a:pt x="12476" y="8295"/>
                    </a:cubicBezTo>
                    <a:cubicBezTo>
                      <a:pt x="11662" y="9836"/>
                      <a:pt x="9942" y="10690"/>
                      <a:pt x="8020" y="10690"/>
                    </a:cubicBezTo>
                    <a:cubicBezTo>
                      <a:pt x="6948" y="10690"/>
                      <a:pt x="5812" y="10424"/>
                      <a:pt x="4737" y="9862"/>
                    </a:cubicBezTo>
                    <a:cubicBezTo>
                      <a:pt x="1701" y="8328"/>
                      <a:pt x="300" y="5092"/>
                      <a:pt x="1534" y="2657"/>
                    </a:cubicBezTo>
                    <a:cubicBezTo>
                      <a:pt x="2317" y="1119"/>
                      <a:pt x="4016" y="280"/>
                      <a:pt x="5943" y="280"/>
                    </a:cubicBezTo>
                    <a:close/>
                    <a:moveTo>
                      <a:pt x="5989" y="1"/>
                    </a:moveTo>
                    <a:cubicBezTo>
                      <a:pt x="3974" y="1"/>
                      <a:pt x="2174" y="887"/>
                      <a:pt x="1334" y="2524"/>
                    </a:cubicBezTo>
                    <a:cubicBezTo>
                      <a:pt x="0" y="5092"/>
                      <a:pt x="1501" y="8461"/>
                      <a:pt x="4637" y="10096"/>
                    </a:cubicBezTo>
                    <a:cubicBezTo>
                      <a:pt x="5237" y="10429"/>
                      <a:pt x="5904" y="10663"/>
                      <a:pt x="6571" y="10796"/>
                    </a:cubicBezTo>
                    <a:cubicBezTo>
                      <a:pt x="7058" y="10897"/>
                      <a:pt x="7542" y="10947"/>
                      <a:pt x="8014" y="10947"/>
                    </a:cubicBezTo>
                    <a:cubicBezTo>
                      <a:pt x="10035" y="10947"/>
                      <a:pt x="11838" y="10038"/>
                      <a:pt x="12676" y="8361"/>
                    </a:cubicBezTo>
                    <a:cubicBezTo>
                      <a:pt x="14010" y="5826"/>
                      <a:pt x="12509" y="2457"/>
                      <a:pt x="9373" y="823"/>
                    </a:cubicBezTo>
                    <a:cubicBezTo>
                      <a:pt x="8263" y="267"/>
                      <a:pt x="7093" y="1"/>
                      <a:pt x="59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36"/>
              <p:cNvSpPr/>
              <p:nvPr/>
            </p:nvSpPr>
            <p:spPr>
              <a:xfrm>
                <a:off x="3495175" y="4027975"/>
                <a:ext cx="206825" cy="168100"/>
              </a:xfrm>
              <a:custGeom>
                <a:rect b="b" l="l" r="r" t="t"/>
                <a:pathLst>
                  <a:path extrusionOk="0" h="6724" w="8273">
                    <a:moveTo>
                      <a:pt x="1635" y="2116"/>
                    </a:moveTo>
                    <a:lnTo>
                      <a:pt x="3036" y="3117"/>
                    </a:lnTo>
                    <a:cubicBezTo>
                      <a:pt x="2802" y="3217"/>
                      <a:pt x="2569" y="3317"/>
                      <a:pt x="2369" y="3350"/>
                    </a:cubicBezTo>
                    <a:cubicBezTo>
                      <a:pt x="2321" y="3358"/>
                      <a:pt x="2274" y="3362"/>
                      <a:pt x="2227" y="3362"/>
                    </a:cubicBezTo>
                    <a:cubicBezTo>
                      <a:pt x="2076" y="3362"/>
                      <a:pt x="1929" y="3319"/>
                      <a:pt x="1801" y="3217"/>
                    </a:cubicBezTo>
                    <a:cubicBezTo>
                      <a:pt x="1635" y="3117"/>
                      <a:pt x="1535" y="2950"/>
                      <a:pt x="1501" y="2716"/>
                    </a:cubicBezTo>
                    <a:cubicBezTo>
                      <a:pt x="1468" y="2550"/>
                      <a:pt x="1501" y="2350"/>
                      <a:pt x="1635" y="2116"/>
                    </a:cubicBezTo>
                    <a:close/>
                    <a:moveTo>
                      <a:pt x="5848" y="2872"/>
                    </a:moveTo>
                    <a:cubicBezTo>
                      <a:pt x="6021" y="2872"/>
                      <a:pt x="6216" y="2921"/>
                      <a:pt x="6371" y="3050"/>
                    </a:cubicBezTo>
                    <a:cubicBezTo>
                      <a:pt x="6638" y="3217"/>
                      <a:pt x="6738" y="3384"/>
                      <a:pt x="6738" y="3650"/>
                    </a:cubicBezTo>
                    <a:cubicBezTo>
                      <a:pt x="6805" y="3851"/>
                      <a:pt x="6738" y="4117"/>
                      <a:pt x="6638" y="4351"/>
                    </a:cubicBezTo>
                    <a:lnTo>
                      <a:pt x="4970" y="3183"/>
                    </a:lnTo>
                    <a:cubicBezTo>
                      <a:pt x="5204" y="3017"/>
                      <a:pt x="5471" y="2950"/>
                      <a:pt x="5704" y="2883"/>
                    </a:cubicBezTo>
                    <a:cubicBezTo>
                      <a:pt x="5749" y="2876"/>
                      <a:pt x="5798" y="2872"/>
                      <a:pt x="5848" y="2872"/>
                    </a:cubicBezTo>
                    <a:close/>
                    <a:moveTo>
                      <a:pt x="3008" y="1"/>
                    </a:moveTo>
                    <a:cubicBezTo>
                      <a:pt x="2939" y="1"/>
                      <a:pt x="2871" y="5"/>
                      <a:pt x="2802" y="15"/>
                    </a:cubicBezTo>
                    <a:cubicBezTo>
                      <a:pt x="2535" y="15"/>
                      <a:pt x="2268" y="115"/>
                      <a:pt x="2035" y="215"/>
                    </a:cubicBezTo>
                    <a:cubicBezTo>
                      <a:pt x="1835" y="348"/>
                      <a:pt x="1568" y="515"/>
                      <a:pt x="1368" y="715"/>
                    </a:cubicBezTo>
                    <a:lnTo>
                      <a:pt x="567" y="181"/>
                    </a:lnTo>
                    <a:lnTo>
                      <a:pt x="0" y="1015"/>
                    </a:lnTo>
                    <a:lnTo>
                      <a:pt x="767" y="1549"/>
                    </a:lnTo>
                    <a:cubicBezTo>
                      <a:pt x="501" y="2116"/>
                      <a:pt x="367" y="2650"/>
                      <a:pt x="434" y="3117"/>
                    </a:cubicBezTo>
                    <a:cubicBezTo>
                      <a:pt x="534" y="3617"/>
                      <a:pt x="767" y="3951"/>
                      <a:pt x="1168" y="4218"/>
                    </a:cubicBezTo>
                    <a:cubicBezTo>
                      <a:pt x="1401" y="4384"/>
                      <a:pt x="1668" y="4518"/>
                      <a:pt x="1902" y="4551"/>
                    </a:cubicBezTo>
                    <a:cubicBezTo>
                      <a:pt x="2035" y="4584"/>
                      <a:pt x="2160" y="4601"/>
                      <a:pt x="2285" y="4601"/>
                    </a:cubicBezTo>
                    <a:cubicBezTo>
                      <a:pt x="2410" y="4601"/>
                      <a:pt x="2535" y="4584"/>
                      <a:pt x="2669" y="4551"/>
                    </a:cubicBezTo>
                    <a:cubicBezTo>
                      <a:pt x="2902" y="4484"/>
                      <a:pt x="3102" y="4384"/>
                      <a:pt x="3369" y="4284"/>
                    </a:cubicBezTo>
                    <a:cubicBezTo>
                      <a:pt x="3569" y="4151"/>
                      <a:pt x="3836" y="3984"/>
                      <a:pt x="4036" y="3851"/>
                    </a:cubicBezTo>
                    <a:lnTo>
                      <a:pt x="6038" y="5285"/>
                    </a:lnTo>
                    <a:cubicBezTo>
                      <a:pt x="5769" y="5515"/>
                      <a:pt x="5467" y="5624"/>
                      <a:pt x="5132" y="5624"/>
                    </a:cubicBezTo>
                    <a:cubicBezTo>
                      <a:pt x="4885" y="5624"/>
                      <a:pt x="4620" y="5565"/>
                      <a:pt x="4337" y="5452"/>
                    </a:cubicBezTo>
                    <a:lnTo>
                      <a:pt x="3836" y="6386"/>
                    </a:lnTo>
                    <a:cubicBezTo>
                      <a:pt x="4212" y="6611"/>
                      <a:pt x="4606" y="6724"/>
                      <a:pt x="5004" y="6724"/>
                    </a:cubicBezTo>
                    <a:cubicBezTo>
                      <a:pt x="5137" y="6724"/>
                      <a:pt x="5271" y="6711"/>
                      <a:pt x="5404" y="6686"/>
                    </a:cubicBezTo>
                    <a:cubicBezTo>
                      <a:pt x="5971" y="6553"/>
                      <a:pt x="6405" y="6319"/>
                      <a:pt x="6872" y="5819"/>
                    </a:cubicBezTo>
                    <a:lnTo>
                      <a:pt x="7706" y="6386"/>
                    </a:lnTo>
                    <a:lnTo>
                      <a:pt x="8273" y="5552"/>
                    </a:lnTo>
                    <a:lnTo>
                      <a:pt x="7506" y="5018"/>
                    </a:lnTo>
                    <a:cubicBezTo>
                      <a:pt x="7606" y="4718"/>
                      <a:pt x="7739" y="4451"/>
                      <a:pt x="7772" y="4151"/>
                    </a:cubicBezTo>
                    <a:cubicBezTo>
                      <a:pt x="7839" y="3851"/>
                      <a:pt x="7839" y="3617"/>
                      <a:pt x="7772" y="3350"/>
                    </a:cubicBezTo>
                    <a:cubicBezTo>
                      <a:pt x="7739" y="3117"/>
                      <a:pt x="7672" y="2883"/>
                      <a:pt x="7539" y="2683"/>
                    </a:cubicBezTo>
                    <a:cubicBezTo>
                      <a:pt x="7405" y="2516"/>
                      <a:pt x="7239" y="2316"/>
                      <a:pt x="7039" y="2183"/>
                    </a:cubicBezTo>
                    <a:cubicBezTo>
                      <a:pt x="6738" y="1983"/>
                      <a:pt x="6505" y="1849"/>
                      <a:pt x="6205" y="1816"/>
                    </a:cubicBezTo>
                    <a:cubicBezTo>
                      <a:pt x="6126" y="1806"/>
                      <a:pt x="6048" y="1802"/>
                      <a:pt x="5970" y="1802"/>
                    </a:cubicBezTo>
                    <a:cubicBezTo>
                      <a:pt x="5781" y="1802"/>
                      <a:pt x="5593" y="1826"/>
                      <a:pt x="5404" y="1849"/>
                    </a:cubicBezTo>
                    <a:cubicBezTo>
                      <a:pt x="5171" y="1949"/>
                      <a:pt x="4904" y="2016"/>
                      <a:pt x="4670" y="2149"/>
                    </a:cubicBezTo>
                    <a:cubicBezTo>
                      <a:pt x="4403" y="2283"/>
                      <a:pt x="4170" y="2383"/>
                      <a:pt x="3936" y="2550"/>
                    </a:cubicBezTo>
                    <a:lnTo>
                      <a:pt x="2235" y="1349"/>
                    </a:lnTo>
                    <a:cubicBezTo>
                      <a:pt x="2464" y="1190"/>
                      <a:pt x="2711" y="1106"/>
                      <a:pt x="2972" y="1106"/>
                    </a:cubicBezTo>
                    <a:cubicBezTo>
                      <a:pt x="3206" y="1106"/>
                      <a:pt x="3451" y="1174"/>
                      <a:pt x="3703" y="1315"/>
                    </a:cubicBezTo>
                    <a:lnTo>
                      <a:pt x="4237" y="348"/>
                    </a:lnTo>
                    <a:cubicBezTo>
                      <a:pt x="4003" y="215"/>
                      <a:pt x="3803" y="115"/>
                      <a:pt x="3536" y="48"/>
                    </a:cubicBezTo>
                    <a:cubicBezTo>
                      <a:pt x="3347" y="24"/>
                      <a:pt x="3175" y="1"/>
                      <a:pt x="30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4" name="Google Shape;594;p36"/>
            <p:cNvGrpSpPr/>
            <p:nvPr/>
          </p:nvGrpSpPr>
          <p:grpSpPr>
            <a:xfrm>
              <a:off x="5811117" y="2088569"/>
              <a:ext cx="1867395" cy="2662812"/>
              <a:chOff x="5811117" y="2088569"/>
              <a:chExt cx="1867395" cy="2662812"/>
            </a:xfrm>
          </p:grpSpPr>
          <p:grpSp>
            <p:nvGrpSpPr>
              <p:cNvPr id="595" name="Google Shape;595;p36"/>
              <p:cNvGrpSpPr/>
              <p:nvPr/>
            </p:nvGrpSpPr>
            <p:grpSpPr>
              <a:xfrm>
                <a:off x="5811117" y="2088569"/>
                <a:ext cx="1867395" cy="2662812"/>
                <a:chOff x="2040800" y="2586750"/>
                <a:chExt cx="1530275" cy="2182275"/>
              </a:xfrm>
            </p:grpSpPr>
            <p:sp>
              <p:nvSpPr>
                <p:cNvPr id="596" name="Google Shape;596;p36"/>
                <p:cNvSpPr/>
                <p:nvPr/>
              </p:nvSpPr>
              <p:spPr>
                <a:xfrm>
                  <a:off x="2040800" y="2586750"/>
                  <a:ext cx="1530275" cy="2182275"/>
                </a:xfrm>
                <a:custGeom>
                  <a:rect b="b" l="l" r="r" t="t"/>
                  <a:pathLst>
                    <a:path extrusionOk="0" h="87291" w="61211">
                      <a:moveTo>
                        <a:pt x="30843" y="0"/>
                      </a:moveTo>
                      <a:cubicBezTo>
                        <a:pt x="30043" y="0"/>
                        <a:pt x="29293" y="545"/>
                        <a:pt x="28721" y="1090"/>
                      </a:cubicBezTo>
                      <a:cubicBezTo>
                        <a:pt x="26152" y="3491"/>
                        <a:pt x="24585" y="7027"/>
                        <a:pt x="21482" y="8662"/>
                      </a:cubicBezTo>
                      <a:cubicBezTo>
                        <a:pt x="21349" y="7494"/>
                        <a:pt x="21816" y="6360"/>
                        <a:pt x="21983" y="5193"/>
                      </a:cubicBezTo>
                      <a:cubicBezTo>
                        <a:pt x="22238" y="3376"/>
                        <a:pt x="20984" y="1874"/>
                        <a:pt x="19407" y="1874"/>
                      </a:cubicBezTo>
                      <a:cubicBezTo>
                        <a:pt x="18928" y="1874"/>
                        <a:pt x="18419" y="2013"/>
                        <a:pt x="17913" y="2324"/>
                      </a:cubicBezTo>
                      <a:cubicBezTo>
                        <a:pt x="16579" y="3158"/>
                        <a:pt x="15712" y="4826"/>
                        <a:pt x="15511" y="6360"/>
                      </a:cubicBezTo>
                      <a:cubicBezTo>
                        <a:pt x="15411" y="7194"/>
                        <a:pt x="15411" y="8028"/>
                        <a:pt x="14677" y="8528"/>
                      </a:cubicBezTo>
                      <a:cubicBezTo>
                        <a:pt x="14010" y="8962"/>
                        <a:pt x="13143" y="9029"/>
                        <a:pt x="12409" y="9329"/>
                      </a:cubicBezTo>
                      <a:cubicBezTo>
                        <a:pt x="12209" y="9429"/>
                        <a:pt x="11909" y="9496"/>
                        <a:pt x="11842" y="9763"/>
                      </a:cubicBezTo>
                      <a:cubicBezTo>
                        <a:pt x="11742" y="9963"/>
                        <a:pt x="11842" y="10263"/>
                        <a:pt x="11976" y="10496"/>
                      </a:cubicBezTo>
                      <a:cubicBezTo>
                        <a:pt x="12876" y="12364"/>
                        <a:pt x="22983" y="17868"/>
                        <a:pt x="24918" y="22805"/>
                      </a:cubicBezTo>
                      <a:lnTo>
                        <a:pt x="22750" y="23873"/>
                      </a:lnTo>
                      <a:cubicBezTo>
                        <a:pt x="15044" y="29110"/>
                        <a:pt x="8840" y="36615"/>
                        <a:pt x="5071" y="45288"/>
                      </a:cubicBezTo>
                      <a:cubicBezTo>
                        <a:pt x="1335" y="53961"/>
                        <a:pt x="0" y="63768"/>
                        <a:pt x="1335" y="73141"/>
                      </a:cubicBezTo>
                      <a:cubicBezTo>
                        <a:pt x="1568" y="74976"/>
                        <a:pt x="1968" y="76710"/>
                        <a:pt x="2302" y="78512"/>
                      </a:cubicBezTo>
                      <a:cubicBezTo>
                        <a:pt x="2669" y="80447"/>
                        <a:pt x="2836" y="82848"/>
                        <a:pt x="1201" y="83849"/>
                      </a:cubicBezTo>
                      <a:cubicBezTo>
                        <a:pt x="1824" y="84305"/>
                        <a:pt x="2532" y="84449"/>
                        <a:pt x="3284" y="84449"/>
                      </a:cubicBezTo>
                      <a:cubicBezTo>
                        <a:pt x="4588" y="84449"/>
                        <a:pt x="6026" y="84015"/>
                        <a:pt x="7385" y="84015"/>
                      </a:cubicBezTo>
                      <a:cubicBezTo>
                        <a:pt x="7594" y="84015"/>
                        <a:pt x="7801" y="84025"/>
                        <a:pt x="8006" y="84049"/>
                      </a:cubicBezTo>
                      <a:cubicBezTo>
                        <a:pt x="8933" y="84169"/>
                        <a:pt x="9994" y="84985"/>
                        <a:pt x="10924" y="84985"/>
                      </a:cubicBezTo>
                      <a:cubicBezTo>
                        <a:pt x="11032" y="84985"/>
                        <a:pt x="11138" y="84974"/>
                        <a:pt x="11242" y="84950"/>
                      </a:cubicBezTo>
                      <a:cubicBezTo>
                        <a:pt x="11537" y="84871"/>
                        <a:pt x="11855" y="84837"/>
                        <a:pt x="12188" y="84837"/>
                      </a:cubicBezTo>
                      <a:cubicBezTo>
                        <a:pt x="14259" y="84837"/>
                        <a:pt x="16937" y="86168"/>
                        <a:pt x="18747" y="86484"/>
                      </a:cubicBezTo>
                      <a:cubicBezTo>
                        <a:pt x="21582" y="86985"/>
                        <a:pt x="24518" y="87218"/>
                        <a:pt x="27387" y="87285"/>
                      </a:cubicBezTo>
                      <a:cubicBezTo>
                        <a:pt x="27698" y="87288"/>
                        <a:pt x="28009" y="87290"/>
                        <a:pt x="28320" y="87290"/>
                      </a:cubicBezTo>
                      <a:cubicBezTo>
                        <a:pt x="33773" y="87290"/>
                        <a:pt x="39169" y="86750"/>
                        <a:pt x="44565" y="86151"/>
                      </a:cubicBezTo>
                      <a:cubicBezTo>
                        <a:pt x="46433" y="85984"/>
                        <a:pt x="48335" y="85784"/>
                        <a:pt x="50069" y="85117"/>
                      </a:cubicBezTo>
                      <a:cubicBezTo>
                        <a:pt x="51103" y="84716"/>
                        <a:pt x="52104" y="84183"/>
                        <a:pt x="53205" y="84049"/>
                      </a:cubicBezTo>
                      <a:cubicBezTo>
                        <a:pt x="53405" y="84026"/>
                        <a:pt x="53608" y="84016"/>
                        <a:pt x="53812" y="84016"/>
                      </a:cubicBezTo>
                      <a:cubicBezTo>
                        <a:pt x="55172" y="84016"/>
                        <a:pt x="56604" y="84464"/>
                        <a:pt x="57912" y="84464"/>
                      </a:cubicBezTo>
                      <a:cubicBezTo>
                        <a:pt x="58664" y="84464"/>
                        <a:pt x="59376" y="84316"/>
                        <a:pt x="60010" y="83849"/>
                      </a:cubicBezTo>
                      <a:cubicBezTo>
                        <a:pt x="58375" y="82848"/>
                        <a:pt x="58542" y="80447"/>
                        <a:pt x="58909" y="78512"/>
                      </a:cubicBezTo>
                      <a:cubicBezTo>
                        <a:pt x="59243" y="76710"/>
                        <a:pt x="59643" y="74943"/>
                        <a:pt x="59876" y="73141"/>
                      </a:cubicBezTo>
                      <a:cubicBezTo>
                        <a:pt x="61211" y="63701"/>
                        <a:pt x="60410" y="53694"/>
                        <a:pt x="56140" y="45288"/>
                      </a:cubicBezTo>
                      <a:cubicBezTo>
                        <a:pt x="48735" y="30878"/>
                        <a:pt x="35893" y="23906"/>
                        <a:pt x="35893" y="23839"/>
                      </a:cubicBezTo>
                      <a:cubicBezTo>
                        <a:pt x="35059" y="21104"/>
                        <a:pt x="37093" y="18302"/>
                        <a:pt x="39095" y="16234"/>
                      </a:cubicBezTo>
                      <a:cubicBezTo>
                        <a:pt x="41663" y="13565"/>
                        <a:pt x="44365" y="10997"/>
                        <a:pt x="47234" y="8662"/>
                      </a:cubicBezTo>
                      <a:cubicBezTo>
                        <a:pt x="46856" y="8463"/>
                        <a:pt x="46468" y="8384"/>
                        <a:pt x="46072" y="8384"/>
                      </a:cubicBezTo>
                      <a:cubicBezTo>
                        <a:pt x="44513" y="8384"/>
                        <a:pt x="42835" y="9613"/>
                        <a:pt x="41166" y="9613"/>
                      </a:cubicBezTo>
                      <a:cubicBezTo>
                        <a:pt x="41054" y="9613"/>
                        <a:pt x="40942" y="9608"/>
                        <a:pt x="40829" y="9596"/>
                      </a:cubicBezTo>
                      <a:cubicBezTo>
                        <a:pt x="39996" y="9496"/>
                        <a:pt x="39195" y="8995"/>
                        <a:pt x="38494" y="8495"/>
                      </a:cubicBezTo>
                      <a:cubicBezTo>
                        <a:pt x="36159" y="6794"/>
                        <a:pt x="34225" y="4492"/>
                        <a:pt x="32924" y="1890"/>
                      </a:cubicBezTo>
                      <a:cubicBezTo>
                        <a:pt x="32557" y="1123"/>
                        <a:pt x="32257" y="356"/>
                        <a:pt x="31389" y="89"/>
                      </a:cubicBezTo>
                      <a:cubicBezTo>
                        <a:pt x="31206" y="28"/>
                        <a:pt x="31023" y="0"/>
                        <a:pt x="308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7" name="Google Shape;597;p36"/>
                <p:cNvSpPr/>
                <p:nvPr/>
              </p:nvSpPr>
              <p:spPr>
                <a:xfrm>
                  <a:off x="2335175" y="2809950"/>
                  <a:ext cx="342775" cy="342775"/>
                </a:xfrm>
                <a:custGeom>
                  <a:rect b="b" l="l" r="r" t="t"/>
                  <a:pathLst>
                    <a:path extrusionOk="0" h="13711" w="13711">
                      <a:moveTo>
                        <a:pt x="2002" y="1"/>
                      </a:moveTo>
                      <a:lnTo>
                        <a:pt x="2002" y="1"/>
                      </a:lnTo>
                      <a:cubicBezTo>
                        <a:pt x="1535" y="134"/>
                        <a:pt x="1101" y="234"/>
                        <a:pt x="701" y="368"/>
                      </a:cubicBezTo>
                      <a:cubicBezTo>
                        <a:pt x="434" y="468"/>
                        <a:pt x="201" y="568"/>
                        <a:pt x="100" y="801"/>
                      </a:cubicBezTo>
                      <a:cubicBezTo>
                        <a:pt x="0" y="1035"/>
                        <a:pt x="100" y="1335"/>
                        <a:pt x="234" y="1535"/>
                      </a:cubicBezTo>
                      <a:cubicBezTo>
                        <a:pt x="1101" y="3470"/>
                        <a:pt x="10908" y="8807"/>
                        <a:pt x="13076" y="13710"/>
                      </a:cubicBezTo>
                      <a:cubicBezTo>
                        <a:pt x="13277" y="13644"/>
                        <a:pt x="13477" y="13577"/>
                        <a:pt x="13710" y="13510"/>
                      </a:cubicBezTo>
                      <a:cubicBezTo>
                        <a:pt x="13677" y="13344"/>
                        <a:pt x="13677" y="13177"/>
                        <a:pt x="13610" y="13010"/>
                      </a:cubicBezTo>
                      <a:cubicBezTo>
                        <a:pt x="13543" y="12510"/>
                        <a:pt x="13243" y="11876"/>
                        <a:pt x="13010" y="11476"/>
                      </a:cubicBezTo>
                      <a:cubicBezTo>
                        <a:pt x="12409" y="10375"/>
                        <a:pt x="11575" y="9407"/>
                        <a:pt x="10675" y="8573"/>
                      </a:cubicBezTo>
                      <a:cubicBezTo>
                        <a:pt x="9040" y="7072"/>
                        <a:pt x="7172" y="5705"/>
                        <a:pt x="5271" y="4504"/>
                      </a:cubicBezTo>
                      <a:cubicBezTo>
                        <a:pt x="4070" y="3737"/>
                        <a:pt x="2035" y="3070"/>
                        <a:pt x="1368" y="1735"/>
                      </a:cubicBezTo>
                      <a:cubicBezTo>
                        <a:pt x="934" y="901"/>
                        <a:pt x="1435" y="468"/>
                        <a:pt x="20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8" name="Google Shape;598;p36"/>
                <p:cNvSpPr/>
                <p:nvPr/>
              </p:nvSpPr>
              <p:spPr>
                <a:xfrm>
                  <a:off x="2757600" y="2587575"/>
                  <a:ext cx="105850" cy="602675"/>
                </a:xfrm>
                <a:custGeom>
                  <a:rect b="b" l="l" r="r" t="t"/>
                  <a:pathLst>
                    <a:path extrusionOk="0" h="24107" w="4234">
                      <a:moveTo>
                        <a:pt x="2138" y="1"/>
                      </a:moveTo>
                      <a:cubicBezTo>
                        <a:pt x="1337" y="1"/>
                        <a:pt x="587" y="545"/>
                        <a:pt x="15" y="1090"/>
                      </a:cubicBezTo>
                      <a:cubicBezTo>
                        <a:pt x="5" y="1101"/>
                        <a:pt x="1" y="1105"/>
                        <a:pt x="2" y="1105"/>
                      </a:cubicBezTo>
                      <a:cubicBezTo>
                        <a:pt x="18" y="1105"/>
                        <a:pt x="592" y="636"/>
                        <a:pt x="1017" y="636"/>
                      </a:cubicBezTo>
                      <a:cubicBezTo>
                        <a:pt x="1226" y="636"/>
                        <a:pt x="1398" y="750"/>
                        <a:pt x="1450" y="1090"/>
                      </a:cubicBezTo>
                      <a:cubicBezTo>
                        <a:pt x="1717" y="2725"/>
                        <a:pt x="1316" y="12598"/>
                        <a:pt x="1483" y="24107"/>
                      </a:cubicBezTo>
                      <a:cubicBezTo>
                        <a:pt x="2150" y="8062"/>
                        <a:pt x="2951" y="1924"/>
                        <a:pt x="2984" y="1424"/>
                      </a:cubicBezTo>
                      <a:cubicBezTo>
                        <a:pt x="2984" y="952"/>
                        <a:pt x="3080" y="783"/>
                        <a:pt x="3219" y="783"/>
                      </a:cubicBezTo>
                      <a:cubicBezTo>
                        <a:pt x="3577" y="783"/>
                        <a:pt x="4222" y="1921"/>
                        <a:pt x="4232" y="1921"/>
                      </a:cubicBezTo>
                      <a:cubicBezTo>
                        <a:pt x="4233" y="1921"/>
                        <a:pt x="4229" y="1911"/>
                        <a:pt x="4218" y="1891"/>
                      </a:cubicBezTo>
                      <a:cubicBezTo>
                        <a:pt x="3852" y="1123"/>
                        <a:pt x="3551" y="356"/>
                        <a:pt x="2684" y="89"/>
                      </a:cubicBezTo>
                      <a:cubicBezTo>
                        <a:pt x="2500" y="28"/>
                        <a:pt x="2318" y="1"/>
                        <a:pt x="2138" y="1"/>
                      </a:cubicBezTo>
                      <a:close/>
                    </a:path>
                  </a:pathLst>
                </a:custGeom>
                <a:solidFill>
                  <a:srgbClr val="2F97B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9" name="Google Shape;599;p36"/>
                <p:cNvSpPr/>
                <p:nvPr/>
              </p:nvSpPr>
              <p:spPr>
                <a:xfrm>
                  <a:off x="2887225" y="2796250"/>
                  <a:ext cx="333600" cy="379000"/>
                </a:xfrm>
                <a:custGeom>
                  <a:rect b="b" l="l" r="r" t="t"/>
                  <a:pathLst>
                    <a:path extrusionOk="0" h="15160" w="13344">
                      <a:moveTo>
                        <a:pt x="12213" y="1"/>
                      </a:moveTo>
                      <a:cubicBezTo>
                        <a:pt x="10686" y="1"/>
                        <a:pt x="8980" y="1229"/>
                        <a:pt x="7301" y="1229"/>
                      </a:cubicBezTo>
                      <a:cubicBezTo>
                        <a:pt x="7202" y="1229"/>
                        <a:pt x="7104" y="1225"/>
                        <a:pt x="7006" y="1216"/>
                      </a:cubicBezTo>
                      <a:cubicBezTo>
                        <a:pt x="4804" y="3184"/>
                        <a:pt x="2669" y="5385"/>
                        <a:pt x="1368" y="8054"/>
                      </a:cubicBezTo>
                      <a:cubicBezTo>
                        <a:pt x="601" y="9755"/>
                        <a:pt x="1" y="11957"/>
                        <a:pt x="635" y="13825"/>
                      </a:cubicBezTo>
                      <a:cubicBezTo>
                        <a:pt x="868" y="14559"/>
                        <a:pt x="1335" y="14926"/>
                        <a:pt x="1902" y="15159"/>
                      </a:cubicBezTo>
                      <a:cubicBezTo>
                        <a:pt x="1302" y="12491"/>
                        <a:pt x="3236" y="9822"/>
                        <a:pt x="5205" y="7821"/>
                      </a:cubicBezTo>
                      <a:cubicBezTo>
                        <a:pt x="7740" y="5152"/>
                        <a:pt x="10508" y="2617"/>
                        <a:pt x="13344" y="282"/>
                      </a:cubicBezTo>
                      <a:cubicBezTo>
                        <a:pt x="12981" y="81"/>
                        <a:pt x="12603" y="1"/>
                        <a:pt x="1221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0" name="Google Shape;600;p36"/>
                <p:cNvSpPr/>
                <p:nvPr/>
              </p:nvSpPr>
              <p:spPr>
                <a:xfrm>
                  <a:off x="2428575" y="2633600"/>
                  <a:ext cx="291900" cy="537475"/>
                </a:xfrm>
                <a:custGeom>
                  <a:rect b="b" l="l" r="r" t="t"/>
                  <a:pathLst>
                    <a:path extrusionOk="0" h="21499" w="11676">
                      <a:moveTo>
                        <a:pt x="3938" y="0"/>
                      </a:moveTo>
                      <a:cubicBezTo>
                        <a:pt x="3460" y="0"/>
                        <a:pt x="2949" y="139"/>
                        <a:pt x="2435" y="450"/>
                      </a:cubicBezTo>
                      <a:cubicBezTo>
                        <a:pt x="1101" y="1284"/>
                        <a:pt x="167" y="2952"/>
                        <a:pt x="0" y="4486"/>
                      </a:cubicBezTo>
                      <a:cubicBezTo>
                        <a:pt x="0" y="4496"/>
                        <a:pt x="1" y="4501"/>
                        <a:pt x="3" y="4501"/>
                      </a:cubicBezTo>
                      <a:cubicBezTo>
                        <a:pt x="11" y="4501"/>
                        <a:pt x="44" y="4351"/>
                        <a:pt x="100" y="4153"/>
                      </a:cubicBezTo>
                      <a:cubicBezTo>
                        <a:pt x="234" y="3702"/>
                        <a:pt x="634" y="3477"/>
                        <a:pt x="1034" y="3477"/>
                      </a:cubicBezTo>
                      <a:cubicBezTo>
                        <a:pt x="1435" y="3477"/>
                        <a:pt x="1835" y="3702"/>
                        <a:pt x="1968" y="4153"/>
                      </a:cubicBezTo>
                      <a:cubicBezTo>
                        <a:pt x="4103" y="11458"/>
                        <a:pt x="11308" y="21031"/>
                        <a:pt x="11675" y="21498"/>
                      </a:cubicBezTo>
                      <a:cubicBezTo>
                        <a:pt x="11675" y="21465"/>
                        <a:pt x="6305" y="10891"/>
                        <a:pt x="5971" y="6788"/>
                      </a:cubicBezTo>
                      <a:cubicBezTo>
                        <a:pt x="5871" y="5620"/>
                        <a:pt x="6305" y="4486"/>
                        <a:pt x="6472" y="3319"/>
                      </a:cubicBezTo>
                      <a:cubicBezTo>
                        <a:pt x="6727" y="1502"/>
                        <a:pt x="5512" y="0"/>
                        <a:pt x="3938" y="0"/>
                      </a:cubicBezTo>
                      <a:close/>
                    </a:path>
                  </a:pathLst>
                </a:custGeom>
                <a:solidFill>
                  <a:srgbClr val="2F97B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1" name="Google Shape;601;p36"/>
                <p:cNvSpPr/>
                <p:nvPr/>
              </p:nvSpPr>
              <p:spPr>
                <a:xfrm>
                  <a:off x="2611200" y="3125825"/>
                  <a:ext cx="345275" cy="76925"/>
                </a:xfrm>
                <a:custGeom>
                  <a:rect b="b" l="l" r="r" t="t"/>
                  <a:pathLst>
                    <a:path extrusionOk="0" h="3077" w="13811">
                      <a:moveTo>
                        <a:pt x="12815" y="0"/>
                      </a:moveTo>
                      <a:cubicBezTo>
                        <a:pt x="12757" y="0"/>
                        <a:pt x="12699" y="13"/>
                        <a:pt x="12643" y="41"/>
                      </a:cubicBezTo>
                      <a:cubicBezTo>
                        <a:pt x="10842" y="742"/>
                        <a:pt x="8874" y="1042"/>
                        <a:pt x="6906" y="1042"/>
                      </a:cubicBezTo>
                      <a:cubicBezTo>
                        <a:pt x="4971" y="1042"/>
                        <a:pt x="2969" y="775"/>
                        <a:pt x="1168" y="141"/>
                      </a:cubicBezTo>
                      <a:cubicBezTo>
                        <a:pt x="1123" y="130"/>
                        <a:pt x="1079" y="125"/>
                        <a:pt x="1035" y="125"/>
                      </a:cubicBezTo>
                      <a:cubicBezTo>
                        <a:pt x="688" y="125"/>
                        <a:pt x="378" y="461"/>
                        <a:pt x="201" y="875"/>
                      </a:cubicBezTo>
                      <a:cubicBezTo>
                        <a:pt x="1" y="1309"/>
                        <a:pt x="34" y="1876"/>
                        <a:pt x="434" y="2076"/>
                      </a:cubicBezTo>
                      <a:cubicBezTo>
                        <a:pt x="2569" y="2810"/>
                        <a:pt x="4737" y="3077"/>
                        <a:pt x="6906" y="3077"/>
                      </a:cubicBezTo>
                      <a:cubicBezTo>
                        <a:pt x="9074" y="3044"/>
                        <a:pt x="11242" y="2743"/>
                        <a:pt x="13343" y="1909"/>
                      </a:cubicBezTo>
                      <a:cubicBezTo>
                        <a:pt x="13744" y="1709"/>
                        <a:pt x="13810" y="1176"/>
                        <a:pt x="13577" y="709"/>
                      </a:cubicBezTo>
                      <a:cubicBezTo>
                        <a:pt x="13410" y="320"/>
                        <a:pt x="13105" y="0"/>
                        <a:pt x="1281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02" name="Google Shape;602;p36"/>
              <p:cNvSpPr/>
              <p:nvPr/>
            </p:nvSpPr>
            <p:spPr>
              <a:xfrm>
                <a:off x="6516578" y="3491660"/>
                <a:ext cx="456473" cy="596035"/>
              </a:xfrm>
              <a:custGeom>
                <a:rect b="b" l="l" r="r" t="t"/>
                <a:pathLst>
                  <a:path extrusionOk="0" h="36327" w="27821">
                    <a:moveTo>
                      <a:pt x="14311" y="9608"/>
                    </a:moveTo>
                    <a:cubicBezTo>
                      <a:pt x="16512" y="9608"/>
                      <a:pt x="17847" y="10142"/>
                      <a:pt x="18213" y="11276"/>
                    </a:cubicBezTo>
                    <a:cubicBezTo>
                      <a:pt x="18280" y="11543"/>
                      <a:pt x="18347" y="11776"/>
                      <a:pt x="18347" y="12076"/>
                    </a:cubicBezTo>
                    <a:cubicBezTo>
                      <a:pt x="18347" y="12977"/>
                      <a:pt x="18013" y="13644"/>
                      <a:pt x="17346" y="14111"/>
                    </a:cubicBezTo>
                    <a:cubicBezTo>
                      <a:pt x="16679" y="14578"/>
                      <a:pt x="15712" y="14778"/>
                      <a:pt x="14511" y="14778"/>
                    </a:cubicBezTo>
                    <a:lnTo>
                      <a:pt x="11909" y="14778"/>
                    </a:lnTo>
                    <a:lnTo>
                      <a:pt x="11909" y="9608"/>
                    </a:lnTo>
                    <a:close/>
                    <a:moveTo>
                      <a:pt x="14711" y="20449"/>
                    </a:moveTo>
                    <a:cubicBezTo>
                      <a:pt x="16079" y="20449"/>
                      <a:pt x="17146" y="20682"/>
                      <a:pt x="17847" y="21216"/>
                    </a:cubicBezTo>
                    <a:cubicBezTo>
                      <a:pt x="18547" y="21683"/>
                      <a:pt x="18914" y="22450"/>
                      <a:pt x="18914" y="23418"/>
                    </a:cubicBezTo>
                    <a:cubicBezTo>
                      <a:pt x="18914" y="25453"/>
                      <a:pt x="17580" y="26487"/>
                      <a:pt x="14878" y="26487"/>
                    </a:cubicBezTo>
                    <a:lnTo>
                      <a:pt x="11876" y="26487"/>
                    </a:lnTo>
                    <a:lnTo>
                      <a:pt x="11876" y="20449"/>
                    </a:lnTo>
                    <a:close/>
                    <a:moveTo>
                      <a:pt x="6639" y="1"/>
                    </a:moveTo>
                    <a:lnTo>
                      <a:pt x="6639" y="3704"/>
                    </a:lnTo>
                    <a:lnTo>
                      <a:pt x="0" y="3704"/>
                    </a:lnTo>
                    <a:lnTo>
                      <a:pt x="0" y="9174"/>
                    </a:lnTo>
                    <a:lnTo>
                      <a:pt x="3336" y="9174"/>
                    </a:lnTo>
                    <a:lnTo>
                      <a:pt x="3336" y="26954"/>
                    </a:lnTo>
                    <a:lnTo>
                      <a:pt x="0" y="26954"/>
                    </a:lnTo>
                    <a:lnTo>
                      <a:pt x="0" y="32458"/>
                    </a:lnTo>
                    <a:lnTo>
                      <a:pt x="6639" y="32458"/>
                    </a:lnTo>
                    <a:lnTo>
                      <a:pt x="6639" y="36327"/>
                    </a:lnTo>
                    <a:lnTo>
                      <a:pt x="9707" y="36327"/>
                    </a:lnTo>
                    <a:lnTo>
                      <a:pt x="9707" y="32458"/>
                    </a:lnTo>
                    <a:lnTo>
                      <a:pt x="12910" y="32458"/>
                    </a:lnTo>
                    <a:lnTo>
                      <a:pt x="12910" y="36327"/>
                    </a:lnTo>
                    <a:lnTo>
                      <a:pt x="15979" y="36327"/>
                    </a:lnTo>
                    <a:lnTo>
                      <a:pt x="15979" y="32458"/>
                    </a:lnTo>
                    <a:cubicBezTo>
                      <a:pt x="19581" y="32424"/>
                      <a:pt x="22416" y="31657"/>
                      <a:pt x="24551" y="30223"/>
                    </a:cubicBezTo>
                    <a:cubicBezTo>
                      <a:pt x="26720" y="28722"/>
                      <a:pt x="27820" y="26653"/>
                      <a:pt x="27820" y="24052"/>
                    </a:cubicBezTo>
                    <a:cubicBezTo>
                      <a:pt x="27754" y="22317"/>
                      <a:pt x="27287" y="20883"/>
                      <a:pt x="26419" y="19782"/>
                    </a:cubicBezTo>
                    <a:cubicBezTo>
                      <a:pt x="25552" y="18714"/>
                      <a:pt x="24084" y="17914"/>
                      <a:pt x="22150" y="17413"/>
                    </a:cubicBezTo>
                    <a:lnTo>
                      <a:pt x="22150" y="17213"/>
                    </a:lnTo>
                    <a:cubicBezTo>
                      <a:pt x="23651" y="16880"/>
                      <a:pt x="24852" y="16112"/>
                      <a:pt x="25752" y="14978"/>
                    </a:cubicBezTo>
                    <a:cubicBezTo>
                      <a:pt x="26686" y="13878"/>
                      <a:pt x="27153" y="12477"/>
                      <a:pt x="27153" y="10875"/>
                    </a:cubicBezTo>
                    <a:cubicBezTo>
                      <a:pt x="27153" y="8407"/>
                      <a:pt x="26086" y="6606"/>
                      <a:pt x="24018" y="5438"/>
                    </a:cubicBezTo>
                    <a:cubicBezTo>
                      <a:pt x="23817" y="5305"/>
                      <a:pt x="23551" y="5205"/>
                      <a:pt x="23350" y="5105"/>
                    </a:cubicBezTo>
                    <a:cubicBezTo>
                      <a:pt x="21549" y="4304"/>
                      <a:pt x="19081" y="3870"/>
                      <a:pt x="15979" y="3737"/>
                    </a:cubicBezTo>
                    <a:lnTo>
                      <a:pt x="15979" y="1"/>
                    </a:lnTo>
                    <a:lnTo>
                      <a:pt x="12910" y="1"/>
                    </a:lnTo>
                    <a:lnTo>
                      <a:pt x="12910" y="3737"/>
                    </a:lnTo>
                    <a:lnTo>
                      <a:pt x="9707" y="3737"/>
                    </a:lnTo>
                    <a:lnTo>
                      <a:pt x="97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3" name="Google Shape;603;p36"/>
            <p:cNvGrpSpPr/>
            <p:nvPr/>
          </p:nvGrpSpPr>
          <p:grpSpPr>
            <a:xfrm>
              <a:off x="4578176" y="3267583"/>
              <a:ext cx="1319352" cy="1356866"/>
              <a:chOff x="608005" y="2953350"/>
              <a:chExt cx="1600572" cy="1646083"/>
            </a:xfrm>
          </p:grpSpPr>
          <p:sp>
            <p:nvSpPr>
              <p:cNvPr id="604" name="Google Shape;604;p36"/>
              <p:cNvSpPr/>
              <p:nvPr/>
            </p:nvSpPr>
            <p:spPr>
              <a:xfrm>
                <a:off x="870178" y="2953350"/>
                <a:ext cx="1261280" cy="240679"/>
              </a:xfrm>
              <a:custGeom>
                <a:rect b="b" l="l" r="r" t="t"/>
                <a:pathLst>
                  <a:path extrusionOk="0" h="7813" w="40944">
                    <a:moveTo>
                      <a:pt x="0" y="1"/>
                    </a:moveTo>
                    <a:lnTo>
                      <a:pt x="0" y="7813"/>
                    </a:lnTo>
                    <a:lnTo>
                      <a:pt x="40944" y="7813"/>
                    </a:lnTo>
                    <a:lnTo>
                      <a:pt x="40944" y="1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36"/>
              <p:cNvSpPr/>
              <p:nvPr/>
            </p:nvSpPr>
            <p:spPr>
              <a:xfrm>
                <a:off x="2100494" y="2953350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36"/>
              <p:cNvSpPr/>
              <p:nvPr/>
            </p:nvSpPr>
            <p:spPr>
              <a:xfrm>
                <a:off x="970353" y="4506705"/>
                <a:ext cx="46854" cy="73994"/>
              </a:xfrm>
              <a:custGeom>
                <a:rect b="b" l="l" r="r" t="t"/>
                <a:pathLst>
                  <a:path extrusionOk="0" h="2402" w="1521">
                    <a:moveTo>
                      <a:pt x="700" y="0"/>
                    </a:moveTo>
                    <a:cubicBezTo>
                      <a:pt x="609" y="0"/>
                      <a:pt x="487" y="0"/>
                      <a:pt x="366" y="31"/>
                    </a:cubicBezTo>
                    <a:cubicBezTo>
                      <a:pt x="274" y="61"/>
                      <a:pt x="153" y="91"/>
                      <a:pt x="1" y="152"/>
                    </a:cubicBezTo>
                    <a:lnTo>
                      <a:pt x="1" y="456"/>
                    </a:lnTo>
                    <a:cubicBezTo>
                      <a:pt x="153" y="395"/>
                      <a:pt x="274" y="335"/>
                      <a:pt x="366" y="304"/>
                    </a:cubicBezTo>
                    <a:cubicBezTo>
                      <a:pt x="487" y="274"/>
                      <a:pt x="609" y="243"/>
                      <a:pt x="700" y="243"/>
                    </a:cubicBezTo>
                    <a:cubicBezTo>
                      <a:pt x="852" y="243"/>
                      <a:pt x="943" y="304"/>
                      <a:pt x="1034" y="365"/>
                    </a:cubicBezTo>
                    <a:cubicBezTo>
                      <a:pt x="1125" y="456"/>
                      <a:pt x="1186" y="547"/>
                      <a:pt x="1186" y="699"/>
                    </a:cubicBezTo>
                    <a:cubicBezTo>
                      <a:pt x="1186" y="760"/>
                      <a:pt x="1156" y="851"/>
                      <a:pt x="1125" y="912"/>
                    </a:cubicBezTo>
                    <a:cubicBezTo>
                      <a:pt x="1065" y="1003"/>
                      <a:pt x="1004" y="1094"/>
                      <a:pt x="913" y="1216"/>
                    </a:cubicBezTo>
                    <a:cubicBezTo>
                      <a:pt x="852" y="1277"/>
                      <a:pt x="700" y="1429"/>
                      <a:pt x="487" y="1642"/>
                    </a:cubicBezTo>
                    <a:cubicBezTo>
                      <a:pt x="274" y="1854"/>
                      <a:pt x="122" y="2006"/>
                      <a:pt x="1" y="2128"/>
                    </a:cubicBezTo>
                    <a:lnTo>
                      <a:pt x="1" y="2402"/>
                    </a:lnTo>
                    <a:lnTo>
                      <a:pt x="1521" y="2402"/>
                    </a:lnTo>
                    <a:lnTo>
                      <a:pt x="1521" y="2128"/>
                    </a:lnTo>
                    <a:lnTo>
                      <a:pt x="396" y="2128"/>
                    </a:lnTo>
                    <a:cubicBezTo>
                      <a:pt x="639" y="1885"/>
                      <a:pt x="852" y="1672"/>
                      <a:pt x="1004" y="1520"/>
                    </a:cubicBezTo>
                    <a:cubicBezTo>
                      <a:pt x="1125" y="1368"/>
                      <a:pt x="1217" y="1277"/>
                      <a:pt x="1247" y="1246"/>
                    </a:cubicBezTo>
                    <a:cubicBezTo>
                      <a:pt x="1338" y="1125"/>
                      <a:pt x="1399" y="1034"/>
                      <a:pt x="1429" y="943"/>
                    </a:cubicBezTo>
                    <a:cubicBezTo>
                      <a:pt x="1490" y="851"/>
                      <a:pt x="1490" y="760"/>
                      <a:pt x="1490" y="669"/>
                    </a:cubicBezTo>
                    <a:cubicBezTo>
                      <a:pt x="1490" y="456"/>
                      <a:pt x="1429" y="304"/>
                      <a:pt x="1277" y="183"/>
                    </a:cubicBezTo>
                    <a:cubicBezTo>
                      <a:pt x="1125" y="61"/>
                      <a:pt x="943" y="0"/>
                      <a:pt x="700" y="0"/>
                    </a:cubicBez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36"/>
              <p:cNvSpPr/>
              <p:nvPr/>
            </p:nvSpPr>
            <p:spPr>
              <a:xfrm>
                <a:off x="1034025" y="4506705"/>
                <a:ext cx="50613" cy="75873"/>
              </a:xfrm>
              <a:custGeom>
                <a:rect b="b" l="l" r="r" t="t"/>
                <a:pathLst>
                  <a:path extrusionOk="0" h="2463" w="1643">
                    <a:moveTo>
                      <a:pt x="821" y="243"/>
                    </a:moveTo>
                    <a:cubicBezTo>
                      <a:pt x="973" y="243"/>
                      <a:pt x="1095" y="335"/>
                      <a:pt x="1186" y="487"/>
                    </a:cubicBezTo>
                    <a:cubicBezTo>
                      <a:pt x="1277" y="639"/>
                      <a:pt x="1308" y="882"/>
                      <a:pt x="1308" y="1216"/>
                    </a:cubicBezTo>
                    <a:cubicBezTo>
                      <a:pt x="1308" y="1550"/>
                      <a:pt x="1277" y="1794"/>
                      <a:pt x="1186" y="1976"/>
                    </a:cubicBezTo>
                    <a:cubicBezTo>
                      <a:pt x="1095" y="2128"/>
                      <a:pt x="973" y="2219"/>
                      <a:pt x="821" y="2219"/>
                    </a:cubicBezTo>
                    <a:cubicBezTo>
                      <a:pt x="639" y="2219"/>
                      <a:pt x="517" y="2128"/>
                      <a:pt x="426" y="1976"/>
                    </a:cubicBezTo>
                    <a:cubicBezTo>
                      <a:pt x="365" y="1794"/>
                      <a:pt x="305" y="1550"/>
                      <a:pt x="305" y="1216"/>
                    </a:cubicBezTo>
                    <a:cubicBezTo>
                      <a:pt x="305" y="882"/>
                      <a:pt x="365" y="639"/>
                      <a:pt x="426" y="487"/>
                    </a:cubicBezTo>
                    <a:cubicBezTo>
                      <a:pt x="517" y="335"/>
                      <a:pt x="639" y="243"/>
                      <a:pt x="821" y="243"/>
                    </a:cubicBezTo>
                    <a:close/>
                    <a:moveTo>
                      <a:pt x="821" y="0"/>
                    </a:moveTo>
                    <a:cubicBezTo>
                      <a:pt x="548" y="0"/>
                      <a:pt x="335" y="91"/>
                      <a:pt x="214" y="304"/>
                    </a:cubicBezTo>
                    <a:cubicBezTo>
                      <a:pt x="62" y="517"/>
                      <a:pt x="1" y="821"/>
                      <a:pt x="1" y="1216"/>
                    </a:cubicBezTo>
                    <a:cubicBezTo>
                      <a:pt x="1" y="1611"/>
                      <a:pt x="62" y="1946"/>
                      <a:pt x="214" y="2158"/>
                    </a:cubicBezTo>
                    <a:cubicBezTo>
                      <a:pt x="335" y="2341"/>
                      <a:pt x="548" y="2462"/>
                      <a:pt x="821" y="2462"/>
                    </a:cubicBezTo>
                    <a:cubicBezTo>
                      <a:pt x="1095" y="2462"/>
                      <a:pt x="1277" y="2341"/>
                      <a:pt x="1429" y="2158"/>
                    </a:cubicBezTo>
                    <a:cubicBezTo>
                      <a:pt x="1581" y="1946"/>
                      <a:pt x="1642" y="1611"/>
                      <a:pt x="1642" y="1216"/>
                    </a:cubicBezTo>
                    <a:cubicBezTo>
                      <a:pt x="1642" y="821"/>
                      <a:pt x="1581" y="517"/>
                      <a:pt x="1429" y="304"/>
                    </a:cubicBezTo>
                    <a:cubicBezTo>
                      <a:pt x="1277" y="91"/>
                      <a:pt x="1095" y="0"/>
                      <a:pt x="821" y="0"/>
                    </a:cubicBez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36"/>
              <p:cNvSpPr/>
              <p:nvPr/>
            </p:nvSpPr>
            <p:spPr>
              <a:xfrm>
                <a:off x="1098652" y="4506705"/>
                <a:ext cx="46824" cy="73994"/>
              </a:xfrm>
              <a:custGeom>
                <a:rect b="b" l="l" r="r" t="t"/>
                <a:pathLst>
                  <a:path extrusionOk="0" h="2402" w="1520">
                    <a:moveTo>
                      <a:pt x="699" y="0"/>
                    </a:moveTo>
                    <a:cubicBezTo>
                      <a:pt x="608" y="0"/>
                      <a:pt x="486" y="0"/>
                      <a:pt x="365" y="31"/>
                    </a:cubicBezTo>
                    <a:cubicBezTo>
                      <a:pt x="274" y="61"/>
                      <a:pt x="152" y="91"/>
                      <a:pt x="0" y="152"/>
                    </a:cubicBezTo>
                    <a:lnTo>
                      <a:pt x="0" y="456"/>
                    </a:lnTo>
                    <a:cubicBezTo>
                      <a:pt x="152" y="395"/>
                      <a:pt x="274" y="335"/>
                      <a:pt x="365" y="304"/>
                    </a:cubicBezTo>
                    <a:cubicBezTo>
                      <a:pt x="486" y="274"/>
                      <a:pt x="608" y="243"/>
                      <a:pt x="699" y="243"/>
                    </a:cubicBezTo>
                    <a:cubicBezTo>
                      <a:pt x="851" y="243"/>
                      <a:pt x="942" y="304"/>
                      <a:pt x="1033" y="365"/>
                    </a:cubicBezTo>
                    <a:cubicBezTo>
                      <a:pt x="1125" y="456"/>
                      <a:pt x="1185" y="547"/>
                      <a:pt x="1185" y="699"/>
                    </a:cubicBezTo>
                    <a:cubicBezTo>
                      <a:pt x="1185" y="760"/>
                      <a:pt x="1155" y="851"/>
                      <a:pt x="1125" y="912"/>
                    </a:cubicBezTo>
                    <a:cubicBezTo>
                      <a:pt x="1064" y="1003"/>
                      <a:pt x="1003" y="1094"/>
                      <a:pt x="912" y="1216"/>
                    </a:cubicBezTo>
                    <a:cubicBezTo>
                      <a:pt x="851" y="1277"/>
                      <a:pt x="699" y="1429"/>
                      <a:pt x="486" y="1642"/>
                    </a:cubicBezTo>
                    <a:cubicBezTo>
                      <a:pt x="274" y="1854"/>
                      <a:pt x="122" y="2006"/>
                      <a:pt x="0" y="2128"/>
                    </a:cubicBezTo>
                    <a:lnTo>
                      <a:pt x="0" y="2402"/>
                    </a:lnTo>
                    <a:lnTo>
                      <a:pt x="1520" y="2402"/>
                    </a:lnTo>
                    <a:lnTo>
                      <a:pt x="1520" y="2128"/>
                    </a:lnTo>
                    <a:lnTo>
                      <a:pt x="395" y="2128"/>
                    </a:lnTo>
                    <a:cubicBezTo>
                      <a:pt x="638" y="1885"/>
                      <a:pt x="851" y="1672"/>
                      <a:pt x="1003" y="1520"/>
                    </a:cubicBezTo>
                    <a:cubicBezTo>
                      <a:pt x="1125" y="1368"/>
                      <a:pt x="1216" y="1277"/>
                      <a:pt x="1246" y="1246"/>
                    </a:cubicBezTo>
                    <a:cubicBezTo>
                      <a:pt x="1337" y="1125"/>
                      <a:pt x="1398" y="1034"/>
                      <a:pt x="1459" y="943"/>
                    </a:cubicBezTo>
                    <a:cubicBezTo>
                      <a:pt x="1489" y="851"/>
                      <a:pt x="1489" y="760"/>
                      <a:pt x="1489" y="669"/>
                    </a:cubicBezTo>
                    <a:cubicBezTo>
                      <a:pt x="1489" y="456"/>
                      <a:pt x="1429" y="304"/>
                      <a:pt x="1277" y="183"/>
                    </a:cubicBezTo>
                    <a:cubicBezTo>
                      <a:pt x="1125" y="61"/>
                      <a:pt x="942" y="0"/>
                      <a:pt x="699" y="0"/>
                    </a:cubicBez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36"/>
              <p:cNvSpPr/>
              <p:nvPr/>
            </p:nvSpPr>
            <p:spPr>
              <a:xfrm>
                <a:off x="1162294" y="4506705"/>
                <a:ext cx="50613" cy="75873"/>
              </a:xfrm>
              <a:custGeom>
                <a:rect b="b" l="l" r="r" t="t"/>
                <a:pathLst>
                  <a:path extrusionOk="0" h="2463" w="1643">
                    <a:moveTo>
                      <a:pt x="822" y="243"/>
                    </a:moveTo>
                    <a:cubicBezTo>
                      <a:pt x="974" y="243"/>
                      <a:pt x="1095" y="335"/>
                      <a:pt x="1186" y="487"/>
                    </a:cubicBezTo>
                    <a:cubicBezTo>
                      <a:pt x="1278" y="639"/>
                      <a:pt x="1308" y="882"/>
                      <a:pt x="1308" y="1216"/>
                    </a:cubicBezTo>
                    <a:cubicBezTo>
                      <a:pt x="1308" y="1550"/>
                      <a:pt x="1278" y="1794"/>
                      <a:pt x="1186" y="1976"/>
                    </a:cubicBezTo>
                    <a:cubicBezTo>
                      <a:pt x="1095" y="2128"/>
                      <a:pt x="974" y="2219"/>
                      <a:pt x="822" y="2219"/>
                    </a:cubicBezTo>
                    <a:cubicBezTo>
                      <a:pt x="639" y="2219"/>
                      <a:pt x="518" y="2128"/>
                      <a:pt x="426" y="1976"/>
                    </a:cubicBezTo>
                    <a:cubicBezTo>
                      <a:pt x="366" y="1794"/>
                      <a:pt x="305" y="1550"/>
                      <a:pt x="305" y="1216"/>
                    </a:cubicBezTo>
                    <a:cubicBezTo>
                      <a:pt x="305" y="882"/>
                      <a:pt x="366" y="639"/>
                      <a:pt x="426" y="487"/>
                    </a:cubicBezTo>
                    <a:cubicBezTo>
                      <a:pt x="518" y="335"/>
                      <a:pt x="639" y="243"/>
                      <a:pt x="822" y="243"/>
                    </a:cubicBezTo>
                    <a:close/>
                    <a:moveTo>
                      <a:pt x="822" y="0"/>
                    </a:moveTo>
                    <a:cubicBezTo>
                      <a:pt x="548" y="0"/>
                      <a:pt x="335" y="91"/>
                      <a:pt x="214" y="304"/>
                    </a:cubicBezTo>
                    <a:cubicBezTo>
                      <a:pt x="62" y="517"/>
                      <a:pt x="1" y="821"/>
                      <a:pt x="1" y="1216"/>
                    </a:cubicBezTo>
                    <a:cubicBezTo>
                      <a:pt x="1" y="1611"/>
                      <a:pt x="62" y="1946"/>
                      <a:pt x="214" y="2158"/>
                    </a:cubicBezTo>
                    <a:cubicBezTo>
                      <a:pt x="335" y="2341"/>
                      <a:pt x="548" y="2462"/>
                      <a:pt x="822" y="2462"/>
                    </a:cubicBezTo>
                    <a:cubicBezTo>
                      <a:pt x="1095" y="2462"/>
                      <a:pt x="1278" y="2341"/>
                      <a:pt x="1430" y="2158"/>
                    </a:cubicBezTo>
                    <a:cubicBezTo>
                      <a:pt x="1582" y="1946"/>
                      <a:pt x="1642" y="1611"/>
                      <a:pt x="1642" y="1216"/>
                    </a:cubicBezTo>
                    <a:cubicBezTo>
                      <a:pt x="1642" y="821"/>
                      <a:pt x="1582" y="517"/>
                      <a:pt x="1430" y="304"/>
                    </a:cubicBezTo>
                    <a:cubicBezTo>
                      <a:pt x="1278" y="91"/>
                      <a:pt x="1095" y="0"/>
                      <a:pt x="822" y="0"/>
                    </a:cubicBez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36"/>
              <p:cNvSpPr/>
              <p:nvPr/>
            </p:nvSpPr>
            <p:spPr>
              <a:xfrm>
                <a:off x="1256862" y="4549769"/>
                <a:ext cx="26246" cy="7516"/>
              </a:xfrm>
              <a:custGeom>
                <a:rect b="b" l="l" r="r" t="t"/>
                <a:pathLst>
                  <a:path extrusionOk="0" h="244" w="852">
                    <a:moveTo>
                      <a:pt x="1" y="0"/>
                    </a:moveTo>
                    <a:lnTo>
                      <a:pt x="1" y="244"/>
                    </a:lnTo>
                    <a:lnTo>
                      <a:pt x="852" y="244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36"/>
              <p:cNvSpPr/>
              <p:nvPr/>
            </p:nvSpPr>
            <p:spPr>
              <a:xfrm>
                <a:off x="1327096" y="4506705"/>
                <a:ext cx="50582" cy="75873"/>
              </a:xfrm>
              <a:custGeom>
                <a:rect b="b" l="l" r="r" t="t"/>
                <a:pathLst>
                  <a:path extrusionOk="0" h="2463" w="1642">
                    <a:moveTo>
                      <a:pt x="821" y="243"/>
                    </a:moveTo>
                    <a:cubicBezTo>
                      <a:pt x="973" y="243"/>
                      <a:pt x="1095" y="335"/>
                      <a:pt x="1186" y="487"/>
                    </a:cubicBezTo>
                    <a:cubicBezTo>
                      <a:pt x="1277" y="639"/>
                      <a:pt x="1308" y="882"/>
                      <a:pt x="1308" y="1216"/>
                    </a:cubicBezTo>
                    <a:cubicBezTo>
                      <a:pt x="1308" y="1550"/>
                      <a:pt x="1277" y="1794"/>
                      <a:pt x="1186" y="1976"/>
                    </a:cubicBezTo>
                    <a:cubicBezTo>
                      <a:pt x="1095" y="2128"/>
                      <a:pt x="973" y="2219"/>
                      <a:pt x="821" y="2219"/>
                    </a:cubicBezTo>
                    <a:cubicBezTo>
                      <a:pt x="639" y="2219"/>
                      <a:pt x="517" y="2128"/>
                      <a:pt x="426" y="1976"/>
                    </a:cubicBezTo>
                    <a:cubicBezTo>
                      <a:pt x="365" y="1794"/>
                      <a:pt x="305" y="1550"/>
                      <a:pt x="305" y="1216"/>
                    </a:cubicBezTo>
                    <a:cubicBezTo>
                      <a:pt x="305" y="882"/>
                      <a:pt x="365" y="639"/>
                      <a:pt x="426" y="487"/>
                    </a:cubicBezTo>
                    <a:cubicBezTo>
                      <a:pt x="517" y="335"/>
                      <a:pt x="639" y="243"/>
                      <a:pt x="821" y="243"/>
                    </a:cubicBezTo>
                    <a:close/>
                    <a:moveTo>
                      <a:pt x="821" y="0"/>
                    </a:moveTo>
                    <a:cubicBezTo>
                      <a:pt x="548" y="0"/>
                      <a:pt x="335" y="91"/>
                      <a:pt x="183" y="304"/>
                    </a:cubicBezTo>
                    <a:cubicBezTo>
                      <a:pt x="61" y="517"/>
                      <a:pt x="1" y="821"/>
                      <a:pt x="1" y="1216"/>
                    </a:cubicBezTo>
                    <a:cubicBezTo>
                      <a:pt x="1" y="1611"/>
                      <a:pt x="61" y="1946"/>
                      <a:pt x="183" y="2158"/>
                    </a:cubicBezTo>
                    <a:cubicBezTo>
                      <a:pt x="335" y="2341"/>
                      <a:pt x="548" y="2462"/>
                      <a:pt x="821" y="2462"/>
                    </a:cubicBezTo>
                    <a:cubicBezTo>
                      <a:pt x="1064" y="2462"/>
                      <a:pt x="1277" y="2341"/>
                      <a:pt x="1429" y="2158"/>
                    </a:cubicBezTo>
                    <a:cubicBezTo>
                      <a:pt x="1551" y="1946"/>
                      <a:pt x="1642" y="1611"/>
                      <a:pt x="1642" y="1216"/>
                    </a:cubicBezTo>
                    <a:cubicBezTo>
                      <a:pt x="1642" y="821"/>
                      <a:pt x="1551" y="517"/>
                      <a:pt x="1429" y="304"/>
                    </a:cubicBezTo>
                    <a:cubicBezTo>
                      <a:pt x="1277" y="91"/>
                      <a:pt x="1064" y="0"/>
                      <a:pt x="821" y="0"/>
                    </a:cubicBez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36"/>
              <p:cNvSpPr/>
              <p:nvPr/>
            </p:nvSpPr>
            <p:spPr>
              <a:xfrm>
                <a:off x="1392647" y="4507629"/>
                <a:ext cx="46854" cy="73069"/>
              </a:xfrm>
              <a:custGeom>
                <a:rect b="b" l="l" r="r" t="t"/>
                <a:pathLst>
                  <a:path extrusionOk="0" h="2372" w="1521">
                    <a:moveTo>
                      <a:pt x="0" y="1"/>
                    </a:moveTo>
                    <a:lnTo>
                      <a:pt x="0" y="274"/>
                    </a:lnTo>
                    <a:lnTo>
                      <a:pt x="1125" y="274"/>
                    </a:lnTo>
                    <a:lnTo>
                      <a:pt x="335" y="2372"/>
                    </a:lnTo>
                    <a:lnTo>
                      <a:pt x="669" y="2372"/>
                    </a:lnTo>
                    <a:lnTo>
                      <a:pt x="1520" y="122"/>
                    </a:lnTo>
                    <a:lnTo>
                      <a:pt x="1520" y="1"/>
                    </a:ln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36"/>
              <p:cNvSpPr/>
              <p:nvPr/>
            </p:nvSpPr>
            <p:spPr>
              <a:xfrm>
                <a:off x="773731" y="4358753"/>
                <a:ext cx="1262235" cy="240679"/>
              </a:xfrm>
              <a:custGeom>
                <a:rect b="b" l="l" r="r" t="t"/>
                <a:pathLst>
                  <a:path extrusionOk="0" h="7813" w="40975">
                    <a:moveTo>
                      <a:pt x="1" y="1"/>
                    </a:moveTo>
                    <a:lnTo>
                      <a:pt x="1" y="7812"/>
                    </a:lnTo>
                    <a:lnTo>
                      <a:pt x="40974" y="7812"/>
                    </a:lnTo>
                    <a:lnTo>
                      <a:pt x="40974" y="1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36"/>
              <p:cNvSpPr/>
              <p:nvPr/>
            </p:nvSpPr>
            <p:spPr>
              <a:xfrm>
                <a:off x="773731" y="4358753"/>
                <a:ext cx="62781" cy="240679"/>
              </a:xfrm>
              <a:custGeom>
                <a:rect b="b" l="l" r="r" t="t"/>
                <a:pathLst>
                  <a:path extrusionOk="0" h="7813" w="2038">
                    <a:moveTo>
                      <a:pt x="1" y="1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36"/>
              <p:cNvSpPr/>
              <p:nvPr/>
            </p:nvSpPr>
            <p:spPr>
              <a:xfrm>
                <a:off x="885149" y="4358753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36"/>
              <p:cNvSpPr/>
              <p:nvPr/>
            </p:nvSpPr>
            <p:spPr>
              <a:xfrm>
                <a:off x="997523" y="4358753"/>
                <a:ext cx="62750" cy="240679"/>
              </a:xfrm>
              <a:custGeom>
                <a:rect b="b" l="l" r="r" t="t"/>
                <a:pathLst>
                  <a:path extrusionOk="0" h="7813" w="2037">
                    <a:moveTo>
                      <a:pt x="0" y="1"/>
                    </a:moveTo>
                    <a:lnTo>
                      <a:pt x="0" y="7812"/>
                    </a:lnTo>
                    <a:lnTo>
                      <a:pt x="2037" y="7812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36"/>
              <p:cNvSpPr/>
              <p:nvPr/>
            </p:nvSpPr>
            <p:spPr>
              <a:xfrm>
                <a:off x="1108941" y="4358753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36"/>
              <p:cNvSpPr/>
              <p:nvPr/>
            </p:nvSpPr>
            <p:spPr>
              <a:xfrm>
                <a:off x="1221284" y="4358753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36"/>
              <p:cNvSpPr/>
              <p:nvPr/>
            </p:nvSpPr>
            <p:spPr>
              <a:xfrm>
                <a:off x="1332702" y="4358753"/>
                <a:ext cx="61856" cy="240679"/>
              </a:xfrm>
              <a:custGeom>
                <a:rect b="b" l="l" r="r" t="t"/>
                <a:pathLst>
                  <a:path extrusionOk="0" h="7813" w="2008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36"/>
              <p:cNvSpPr/>
              <p:nvPr/>
            </p:nvSpPr>
            <p:spPr>
              <a:xfrm>
                <a:off x="1445075" y="4358753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36"/>
              <p:cNvSpPr/>
              <p:nvPr/>
            </p:nvSpPr>
            <p:spPr>
              <a:xfrm>
                <a:off x="1556494" y="4358753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36"/>
              <p:cNvSpPr/>
              <p:nvPr/>
            </p:nvSpPr>
            <p:spPr>
              <a:xfrm>
                <a:off x="1668867" y="4358753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36"/>
              <p:cNvSpPr/>
              <p:nvPr/>
            </p:nvSpPr>
            <p:spPr>
              <a:xfrm>
                <a:off x="1779331" y="4358753"/>
                <a:ext cx="62781" cy="240679"/>
              </a:xfrm>
              <a:custGeom>
                <a:rect b="b" l="l" r="r" t="t"/>
                <a:pathLst>
                  <a:path extrusionOk="0" h="7813" w="2038">
                    <a:moveTo>
                      <a:pt x="1" y="1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36"/>
              <p:cNvSpPr/>
              <p:nvPr/>
            </p:nvSpPr>
            <p:spPr>
              <a:xfrm>
                <a:off x="1891704" y="4358753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36"/>
              <p:cNvSpPr/>
              <p:nvPr/>
            </p:nvSpPr>
            <p:spPr>
              <a:xfrm>
                <a:off x="2003123" y="4358753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36"/>
              <p:cNvSpPr/>
              <p:nvPr/>
            </p:nvSpPr>
            <p:spPr>
              <a:xfrm>
                <a:off x="615490" y="4129355"/>
                <a:ext cx="1261280" cy="240679"/>
              </a:xfrm>
              <a:custGeom>
                <a:rect b="b" l="l" r="r" t="t"/>
                <a:pathLst>
                  <a:path extrusionOk="0" h="7813" w="40944">
                    <a:moveTo>
                      <a:pt x="1" y="1"/>
                    </a:moveTo>
                    <a:lnTo>
                      <a:pt x="1" y="7813"/>
                    </a:lnTo>
                    <a:lnTo>
                      <a:pt x="40944" y="7813"/>
                    </a:lnTo>
                    <a:lnTo>
                      <a:pt x="40944" y="1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36"/>
              <p:cNvSpPr/>
              <p:nvPr/>
            </p:nvSpPr>
            <p:spPr>
              <a:xfrm>
                <a:off x="615490" y="4129355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36"/>
              <p:cNvSpPr/>
              <p:nvPr/>
            </p:nvSpPr>
            <p:spPr>
              <a:xfrm>
                <a:off x="726908" y="4129355"/>
                <a:ext cx="62781" cy="240679"/>
              </a:xfrm>
              <a:custGeom>
                <a:rect b="b" l="l" r="r" t="t"/>
                <a:pathLst>
                  <a:path extrusionOk="0" h="7813" w="2038">
                    <a:moveTo>
                      <a:pt x="1" y="1"/>
                    </a:moveTo>
                    <a:lnTo>
                      <a:pt x="1" y="7813"/>
                    </a:lnTo>
                    <a:lnTo>
                      <a:pt x="2037" y="781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36"/>
              <p:cNvSpPr/>
              <p:nvPr/>
            </p:nvSpPr>
            <p:spPr>
              <a:xfrm>
                <a:off x="838358" y="4129355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3"/>
                    </a:lnTo>
                    <a:lnTo>
                      <a:pt x="2006" y="781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36"/>
              <p:cNvSpPr/>
              <p:nvPr/>
            </p:nvSpPr>
            <p:spPr>
              <a:xfrm>
                <a:off x="950700" y="4129355"/>
                <a:ext cx="62781" cy="240679"/>
              </a:xfrm>
              <a:custGeom>
                <a:rect b="b" l="l" r="r" t="t"/>
                <a:pathLst>
                  <a:path extrusionOk="0" h="7813" w="2038">
                    <a:moveTo>
                      <a:pt x="1" y="1"/>
                    </a:moveTo>
                    <a:lnTo>
                      <a:pt x="1" y="7813"/>
                    </a:lnTo>
                    <a:lnTo>
                      <a:pt x="2037" y="781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36"/>
              <p:cNvSpPr/>
              <p:nvPr/>
            </p:nvSpPr>
            <p:spPr>
              <a:xfrm>
                <a:off x="1062119" y="4129355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36"/>
              <p:cNvSpPr/>
              <p:nvPr/>
            </p:nvSpPr>
            <p:spPr>
              <a:xfrm>
                <a:off x="1174492" y="4129355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3"/>
                    </a:lnTo>
                    <a:lnTo>
                      <a:pt x="2006" y="781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36"/>
              <p:cNvSpPr/>
              <p:nvPr/>
            </p:nvSpPr>
            <p:spPr>
              <a:xfrm>
                <a:off x="1285911" y="4129355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3"/>
                    </a:lnTo>
                    <a:lnTo>
                      <a:pt x="2006" y="781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36"/>
              <p:cNvSpPr/>
              <p:nvPr/>
            </p:nvSpPr>
            <p:spPr>
              <a:xfrm>
                <a:off x="1398253" y="4129355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36"/>
              <p:cNvSpPr/>
              <p:nvPr/>
            </p:nvSpPr>
            <p:spPr>
              <a:xfrm>
                <a:off x="1509672" y="4129355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36"/>
              <p:cNvSpPr/>
              <p:nvPr/>
            </p:nvSpPr>
            <p:spPr>
              <a:xfrm>
                <a:off x="1622045" y="4129355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3"/>
                    </a:lnTo>
                    <a:lnTo>
                      <a:pt x="2006" y="781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6"/>
              <p:cNvSpPr/>
              <p:nvPr/>
            </p:nvSpPr>
            <p:spPr>
              <a:xfrm>
                <a:off x="1732509" y="4129355"/>
                <a:ext cx="62781" cy="240679"/>
              </a:xfrm>
              <a:custGeom>
                <a:rect b="b" l="l" r="r" t="t"/>
                <a:pathLst>
                  <a:path extrusionOk="0" h="7813" w="2038">
                    <a:moveTo>
                      <a:pt x="1" y="1"/>
                    </a:moveTo>
                    <a:lnTo>
                      <a:pt x="1" y="7813"/>
                    </a:lnTo>
                    <a:lnTo>
                      <a:pt x="2037" y="781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36"/>
              <p:cNvSpPr/>
              <p:nvPr/>
            </p:nvSpPr>
            <p:spPr>
              <a:xfrm>
                <a:off x="1844882" y="4129355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36"/>
              <p:cNvSpPr/>
              <p:nvPr/>
            </p:nvSpPr>
            <p:spPr>
              <a:xfrm>
                <a:off x="925410" y="3889669"/>
                <a:ext cx="1261280" cy="240679"/>
              </a:xfrm>
              <a:custGeom>
                <a:rect b="b" l="l" r="r" t="t"/>
                <a:pathLst>
                  <a:path extrusionOk="0" h="7813" w="40944">
                    <a:moveTo>
                      <a:pt x="1" y="1"/>
                    </a:moveTo>
                    <a:lnTo>
                      <a:pt x="1" y="7812"/>
                    </a:lnTo>
                    <a:lnTo>
                      <a:pt x="40944" y="7812"/>
                    </a:lnTo>
                    <a:lnTo>
                      <a:pt x="40944" y="1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36"/>
              <p:cNvSpPr/>
              <p:nvPr/>
            </p:nvSpPr>
            <p:spPr>
              <a:xfrm>
                <a:off x="925410" y="3889669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36"/>
              <p:cNvSpPr/>
              <p:nvPr/>
            </p:nvSpPr>
            <p:spPr>
              <a:xfrm>
                <a:off x="1037784" y="3889669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36"/>
              <p:cNvSpPr/>
              <p:nvPr/>
            </p:nvSpPr>
            <p:spPr>
              <a:xfrm>
                <a:off x="1148278" y="3889669"/>
                <a:ext cx="62750" cy="240679"/>
              </a:xfrm>
              <a:custGeom>
                <a:rect b="b" l="l" r="r" t="t"/>
                <a:pathLst>
                  <a:path extrusionOk="0" h="7813" w="2037">
                    <a:moveTo>
                      <a:pt x="0" y="1"/>
                    </a:moveTo>
                    <a:lnTo>
                      <a:pt x="0" y="7812"/>
                    </a:lnTo>
                    <a:lnTo>
                      <a:pt x="2037" y="7812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36"/>
              <p:cNvSpPr/>
              <p:nvPr/>
            </p:nvSpPr>
            <p:spPr>
              <a:xfrm>
                <a:off x="1261545" y="3889669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36"/>
              <p:cNvSpPr/>
              <p:nvPr/>
            </p:nvSpPr>
            <p:spPr>
              <a:xfrm>
                <a:off x="1372039" y="3889669"/>
                <a:ext cx="62781" cy="240679"/>
              </a:xfrm>
              <a:custGeom>
                <a:rect b="b" l="l" r="r" t="t"/>
                <a:pathLst>
                  <a:path extrusionOk="0" h="7813" w="2038">
                    <a:moveTo>
                      <a:pt x="1" y="1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36"/>
              <p:cNvSpPr/>
              <p:nvPr/>
            </p:nvSpPr>
            <p:spPr>
              <a:xfrm>
                <a:off x="1484412" y="3889669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36"/>
              <p:cNvSpPr/>
              <p:nvPr/>
            </p:nvSpPr>
            <p:spPr>
              <a:xfrm>
                <a:off x="1595831" y="3889669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36"/>
              <p:cNvSpPr/>
              <p:nvPr/>
            </p:nvSpPr>
            <p:spPr>
              <a:xfrm>
                <a:off x="1708173" y="3889669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36"/>
              <p:cNvSpPr/>
              <p:nvPr/>
            </p:nvSpPr>
            <p:spPr>
              <a:xfrm>
                <a:off x="1819592" y="3889669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36"/>
              <p:cNvSpPr/>
              <p:nvPr/>
            </p:nvSpPr>
            <p:spPr>
              <a:xfrm>
                <a:off x="1931965" y="3889669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36"/>
              <p:cNvSpPr/>
              <p:nvPr/>
            </p:nvSpPr>
            <p:spPr>
              <a:xfrm>
                <a:off x="2044308" y="3889669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36"/>
              <p:cNvSpPr/>
              <p:nvPr/>
            </p:nvSpPr>
            <p:spPr>
              <a:xfrm>
                <a:off x="836479" y="3656544"/>
                <a:ext cx="1261280" cy="240649"/>
              </a:xfrm>
              <a:custGeom>
                <a:rect b="b" l="l" r="r" t="t"/>
                <a:pathLst>
                  <a:path extrusionOk="0" h="7812" w="40944">
                    <a:moveTo>
                      <a:pt x="0" y="0"/>
                    </a:moveTo>
                    <a:lnTo>
                      <a:pt x="0" y="7812"/>
                    </a:lnTo>
                    <a:lnTo>
                      <a:pt x="40943" y="7812"/>
                    </a:lnTo>
                    <a:lnTo>
                      <a:pt x="40943" y="0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36"/>
              <p:cNvSpPr/>
              <p:nvPr/>
            </p:nvSpPr>
            <p:spPr>
              <a:xfrm>
                <a:off x="836479" y="3656544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36"/>
              <p:cNvSpPr/>
              <p:nvPr/>
            </p:nvSpPr>
            <p:spPr>
              <a:xfrm>
                <a:off x="947897" y="3656544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36"/>
              <p:cNvSpPr/>
              <p:nvPr/>
            </p:nvSpPr>
            <p:spPr>
              <a:xfrm>
                <a:off x="1060240" y="3656544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36"/>
              <p:cNvSpPr/>
              <p:nvPr/>
            </p:nvSpPr>
            <p:spPr>
              <a:xfrm>
                <a:off x="1170734" y="3656544"/>
                <a:ext cx="62781" cy="240649"/>
              </a:xfrm>
              <a:custGeom>
                <a:rect b="b" l="l" r="r" t="t"/>
                <a:pathLst>
                  <a:path extrusionOk="0" h="7812" w="2038">
                    <a:moveTo>
                      <a:pt x="1" y="0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36"/>
              <p:cNvSpPr/>
              <p:nvPr/>
            </p:nvSpPr>
            <p:spPr>
              <a:xfrm>
                <a:off x="1283077" y="3656544"/>
                <a:ext cx="61856" cy="240649"/>
              </a:xfrm>
              <a:custGeom>
                <a:rect b="b" l="l" r="r" t="t"/>
                <a:pathLst>
                  <a:path extrusionOk="0" h="7812" w="2008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36"/>
              <p:cNvSpPr/>
              <p:nvPr/>
            </p:nvSpPr>
            <p:spPr>
              <a:xfrm>
                <a:off x="1394526" y="3656544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36"/>
              <p:cNvSpPr/>
              <p:nvPr/>
            </p:nvSpPr>
            <p:spPr>
              <a:xfrm>
                <a:off x="1506868" y="3656544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36"/>
              <p:cNvSpPr/>
              <p:nvPr/>
            </p:nvSpPr>
            <p:spPr>
              <a:xfrm>
                <a:off x="1618287" y="3656544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36"/>
              <p:cNvSpPr/>
              <p:nvPr/>
            </p:nvSpPr>
            <p:spPr>
              <a:xfrm>
                <a:off x="1730660" y="3656544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36"/>
              <p:cNvSpPr/>
              <p:nvPr/>
            </p:nvSpPr>
            <p:spPr>
              <a:xfrm>
                <a:off x="1841124" y="3656544"/>
                <a:ext cx="62781" cy="240649"/>
              </a:xfrm>
              <a:custGeom>
                <a:rect b="b" l="l" r="r" t="t"/>
                <a:pathLst>
                  <a:path extrusionOk="0" h="7812" w="2038">
                    <a:moveTo>
                      <a:pt x="1" y="0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36"/>
              <p:cNvSpPr/>
              <p:nvPr/>
            </p:nvSpPr>
            <p:spPr>
              <a:xfrm>
                <a:off x="1954421" y="3656544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36"/>
              <p:cNvSpPr/>
              <p:nvPr/>
            </p:nvSpPr>
            <p:spPr>
              <a:xfrm>
                <a:off x="2064916" y="3656544"/>
                <a:ext cx="62750" cy="240649"/>
              </a:xfrm>
              <a:custGeom>
                <a:rect b="b" l="l" r="r" t="t"/>
                <a:pathLst>
                  <a:path extrusionOk="0" h="7812" w="2037">
                    <a:moveTo>
                      <a:pt x="0" y="0"/>
                    </a:moveTo>
                    <a:lnTo>
                      <a:pt x="0" y="7812"/>
                    </a:lnTo>
                    <a:lnTo>
                      <a:pt x="2037" y="7812"/>
                    </a:lnTo>
                    <a:lnTo>
                      <a:pt x="20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6"/>
              <p:cNvSpPr/>
              <p:nvPr/>
            </p:nvSpPr>
            <p:spPr>
              <a:xfrm>
                <a:off x="697891" y="3422465"/>
                <a:ext cx="1262235" cy="240649"/>
              </a:xfrm>
              <a:custGeom>
                <a:rect b="b" l="l" r="r" t="t"/>
                <a:pathLst>
                  <a:path extrusionOk="0" h="7812" w="40975">
                    <a:moveTo>
                      <a:pt x="1" y="0"/>
                    </a:moveTo>
                    <a:lnTo>
                      <a:pt x="1" y="7812"/>
                    </a:lnTo>
                    <a:lnTo>
                      <a:pt x="40974" y="7812"/>
                    </a:lnTo>
                    <a:lnTo>
                      <a:pt x="40974" y="0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36"/>
              <p:cNvSpPr/>
              <p:nvPr/>
            </p:nvSpPr>
            <p:spPr>
              <a:xfrm>
                <a:off x="697891" y="342246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36"/>
              <p:cNvSpPr/>
              <p:nvPr/>
            </p:nvSpPr>
            <p:spPr>
              <a:xfrm>
                <a:off x="809309" y="342246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36"/>
              <p:cNvSpPr/>
              <p:nvPr/>
            </p:nvSpPr>
            <p:spPr>
              <a:xfrm>
                <a:off x="921683" y="342246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36"/>
              <p:cNvSpPr/>
              <p:nvPr/>
            </p:nvSpPr>
            <p:spPr>
              <a:xfrm>
                <a:off x="1033101" y="342246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36"/>
              <p:cNvSpPr/>
              <p:nvPr/>
            </p:nvSpPr>
            <p:spPr>
              <a:xfrm>
                <a:off x="1145444" y="342246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36"/>
              <p:cNvSpPr/>
              <p:nvPr/>
            </p:nvSpPr>
            <p:spPr>
              <a:xfrm>
                <a:off x="1257817" y="342246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36"/>
              <p:cNvSpPr/>
              <p:nvPr/>
            </p:nvSpPr>
            <p:spPr>
              <a:xfrm>
                <a:off x="1369236" y="342246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0" y="0"/>
                    </a:moveTo>
                    <a:lnTo>
                      <a:pt x="0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36"/>
              <p:cNvSpPr/>
              <p:nvPr/>
            </p:nvSpPr>
            <p:spPr>
              <a:xfrm>
                <a:off x="1481578" y="342246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36"/>
              <p:cNvSpPr/>
              <p:nvPr/>
            </p:nvSpPr>
            <p:spPr>
              <a:xfrm>
                <a:off x="1592073" y="3422465"/>
                <a:ext cx="62781" cy="240649"/>
              </a:xfrm>
              <a:custGeom>
                <a:rect b="b" l="l" r="r" t="t"/>
                <a:pathLst>
                  <a:path extrusionOk="0" h="7812" w="2038">
                    <a:moveTo>
                      <a:pt x="1" y="0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36"/>
              <p:cNvSpPr/>
              <p:nvPr/>
            </p:nvSpPr>
            <p:spPr>
              <a:xfrm>
                <a:off x="1704446" y="342246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36"/>
              <p:cNvSpPr/>
              <p:nvPr/>
            </p:nvSpPr>
            <p:spPr>
              <a:xfrm>
                <a:off x="1815864" y="342246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36"/>
              <p:cNvSpPr/>
              <p:nvPr/>
            </p:nvSpPr>
            <p:spPr>
              <a:xfrm>
                <a:off x="1928207" y="3422465"/>
                <a:ext cx="61826" cy="240649"/>
              </a:xfrm>
              <a:custGeom>
                <a:rect b="b" l="l" r="r" t="t"/>
                <a:pathLst>
                  <a:path extrusionOk="0" h="7812" w="2007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36"/>
              <p:cNvSpPr/>
              <p:nvPr/>
            </p:nvSpPr>
            <p:spPr>
              <a:xfrm>
                <a:off x="870178" y="2953350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6"/>
              <p:cNvSpPr/>
              <p:nvPr/>
            </p:nvSpPr>
            <p:spPr>
              <a:xfrm>
                <a:off x="982521" y="2953350"/>
                <a:ext cx="61856" cy="240679"/>
              </a:xfrm>
              <a:custGeom>
                <a:rect b="b" l="l" r="r" t="t"/>
                <a:pathLst>
                  <a:path extrusionOk="0" h="7813" w="2008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6"/>
              <p:cNvSpPr/>
              <p:nvPr/>
            </p:nvSpPr>
            <p:spPr>
              <a:xfrm>
                <a:off x="1093970" y="2953350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3"/>
                    </a:lnTo>
                    <a:lnTo>
                      <a:pt x="2006" y="781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36"/>
              <p:cNvSpPr/>
              <p:nvPr/>
            </p:nvSpPr>
            <p:spPr>
              <a:xfrm>
                <a:off x="1206313" y="2953350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36"/>
              <p:cNvSpPr/>
              <p:nvPr/>
            </p:nvSpPr>
            <p:spPr>
              <a:xfrm>
                <a:off x="1317731" y="2953350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36"/>
              <p:cNvSpPr/>
              <p:nvPr/>
            </p:nvSpPr>
            <p:spPr>
              <a:xfrm>
                <a:off x="1429150" y="2953350"/>
                <a:ext cx="62781" cy="240679"/>
              </a:xfrm>
              <a:custGeom>
                <a:rect b="b" l="l" r="r" t="t"/>
                <a:pathLst>
                  <a:path extrusionOk="0" h="7813" w="2038">
                    <a:moveTo>
                      <a:pt x="1" y="1"/>
                    </a:moveTo>
                    <a:lnTo>
                      <a:pt x="1" y="7813"/>
                    </a:lnTo>
                    <a:lnTo>
                      <a:pt x="2037" y="781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36"/>
              <p:cNvSpPr/>
              <p:nvPr/>
            </p:nvSpPr>
            <p:spPr>
              <a:xfrm>
                <a:off x="1540568" y="2953350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36"/>
              <p:cNvSpPr/>
              <p:nvPr/>
            </p:nvSpPr>
            <p:spPr>
              <a:xfrm>
                <a:off x="1652942" y="2953350"/>
                <a:ext cx="62750" cy="240679"/>
              </a:xfrm>
              <a:custGeom>
                <a:rect b="b" l="l" r="r" t="t"/>
                <a:pathLst>
                  <a:path extrusionOk="0" h="7813" w="2037">
                    <a:moveTo>
                      <a:pt x="0" y="1"/>
                    </a:moveTo>
                    <a:lnTo>
                      <a:pt x="0" y="7813"/>
                    </a:lnTo>
                    <a:lnTo>
                      <a:pt x="2037" y="781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36"/>
              <p:cNvSpPr/>
              <p:nvPr/>
            </p:nvSpPr>
            <p:spPr>
              <a:xfrm>
                <a:off x="1764360" y="2953350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0" y="1"/>
                    </a:moveTo>
                    <a:lnTo>
                      <a:pt x="0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36"/>
              <p:cNvSpPr/>
              <p:nvPr/>
            </p:nvSpPr>
            <p:spPr>
              <a:xfrm>
                <a:off x="1876703" y="2953350"/>
                <a:ext cx="61826" cy="240679"/>
              </a:xfrm>
              <a:custGeom>
                <a:rect b="b" l="l" r="r" t="t"/>
                <a:pathLst>
                  <a:path extrusionOk="0" h="7813" w="2007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6"/>
              <p:cNvSpPr/>
              <p:nvPr/>
            </p:nvSpPr>
            <p:spPr>
              <a:xfrm>
                <a:off x="1988121" y="2953350"/>
                <a:ext cx="61856" cy="240679"/>
              </a:xfrm>
              <a:custGeom>
                <a:rect b="b" l="l" r="r" t="t"/>
                <a:pathLst>
                  <a:path extrusionOk="0" h="7813" w="2008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36"/>
              <p:cNvSpPr/>
              <p:nvPr/>
            </p:nvSpPr>
            <p:spPr>
              <a:xfrm>
                <a:off x="608005" y="3189309"/>
                <a:ext cx="1262235" cy="241604"/>
              </a:xfrm>
              <a:custGeom>
                <a:rect b="b" l="l" r="r" t="t"/>
                <a:pathLst>
                  <a:path extrusionOk="0" h="7843" w="40975">
                    <a:moveTo>
                      <a:pt x="1" y="1"/>
                    </a:moveTo>
                    <a:lnTo>
                      <a:pt x="1" y="7843"/>
                    </a:lnTo>
                    <a:lnTo>
                      <a:pt x="40974" y="7843"/>
                    </a:lnTo>
                    <a:lnTo>
                      <a:pt x="40974" y="1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36"/>
              <p:cNvSpPr/>
              <p:nvPr/>
            </p:nvSpPr>
            <p:spPr>
              <a:xfrm>
                <a:off x="608005" y="3189309"/>
                <a:ext cx="61826" cy="241604"/>
              </a:xfrm>
              <a:custGeom>
                <a:rect b="b" l="l" r="r" t="t"/>
                <a:pathLst>
                  <a:path extrusionOk="0" h="7843" w="2007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36"/>
              <p:cNvSpPr/>
              <p:nvPr/>
            </p:nvSpPr>
            <p:spPr>
              <a:xfrm>
                <a:off x="720378" y="3189309"/>
                <a:ext cx="61826" cy="241604"/>
              </a:xfrm>
              <a:custGeom>
                <a:rect b="b" l="l" r="r" t="t"/>
                <a:pathLst>
                  <a:path extrusionOk="0" h="7843" w="2007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36"/>
              <p:cNvSpPr/>
              <p:nvPr/>
            </p:nvSpPr>
            <p:spPr>
              <a:xfrm>
                <a:off x="831796" y="3189309"/>
                <a:ext cx="61826" cy="241604"/>
              </a:xfrm>
              <a:custGeom>
                <a:rect b="b" l="l" r="r" t="t"/>
                <a:pathLst>
                  <a:path extrusionOk="0" h="7843" w="2007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36"/>
              <p:cNvSpPr/>
              <p:nvPr/>
            </p:nvSpPr>
            <p:spPr>
              <a:xfrm>
                <a:off x="944139" y="3189309"/>
                <a:ext cx="61826" cy="241604"/>
              </a:xfrm>
              <a:custGeom>
                <a:rect b="b" l="l" r="r" t="t"/>
                <a:pathLst>
                  <a:path extrusionOk="0" h="7843" w="2007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6"/>
              <p:cNvSpPr/>
              <p:nvPr/>
            </p:nvSpPr>
            <p:spPr>
              <a:xfrm>
                <a:off x="1054633" y="3189309"/>
                <a:ext cx="62750" cy="241604"/>
              </a:xfrm>
              <a:custGeom>
                <a:rect b="b" l="l" r="r" t="t"/>
                <a:pathLst>
                  <a:path extrusionOk="0" h="7843" w="2037">
                    <a:moveTo>
                      <a:pt x="0" y="1"/>
                    </a:moveTo>
                    <a:lnTo>
                      <a:pt x="0" y="7843"/>
                    </a:lnTo>
                    <a:lnTo>
                      <a:pt x="2037" y="784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36"/>
              <p:cNvSpPr/>
              <p:nvPr/>
            </p:nvSpPr>
            <p:spPr>
              <a:xfrm>
                <a:off x="1167931" y="3189309"/>
                <a:ext cx="61826" cy="241604"/>
              </a:xfrm>
              <a:custGeom>
                <a:rect b="b" l="l" r="r" t="t"/>
                <a:pathLst>
                  <a:path extrusionOk="0" h="7843" w="2007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36"/>
              <p:cNvSpPr/>
              <p:nvPr/>
            </p:nvSpPr>
            <p:spPr>
              <a:xfrm>
                <a:off x="1278425" y="3189309"/>
                <a:ext cx="62750" cy="241604"/>
              </a:xfrm>
              <a:custGeom>
                <a:rect b="b" l="l" r="r" t="t"/>
                <a:pathLst>
                  <a:path extrusionOk="0" h="7843" w="2037">
                    <a:moveTo>
                      <a:pt x="0" y="1"/>
                    </a:moveTo>
                    <a:lnTo>
                      <a:pt x="0" y="7843"/>
                    </a:lnTo>
                    <a:lnTo>
                      <a:pt x="2037" y="784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36"/>
              <p:cNvSpPr/>
              <p:nvPr/>
            </p:nvSpPr>
            <p:spPr>
              <a:xfrm>
                <a:off x="1390768" y="3189309"/>
                <a:ext cx="61826" cy="241604"/>
              </a:xfrm>
              <a:custGeom>
                <a:rect b="b" l="l" r="r" t="t"/>
                <a:pathLst>
                  <a:path extrusionOk="0" h="7843" w="2007">
                    <a:moveTo>
                      <a:pt x="0" y="1"/>
                    </a:moveTo>
                    <a:lnTo>
                      <a:pt x="0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36"/>
              <p:cNvSpPr/>
              <p:nvPr/>
            </p:nvSpPr>
            <p:spPr>
              <a:xfrm>
                <a:off x="1503110" y="3189309"/>
                <a:ext cx="62781" cy="241604"/>
              </a:xfrm>
              <a:custGeom>
                <a:rect b="b" l="l" r="r" t="t"/>
                <a:pathLst>
                  <a:path extrusionOk="0" h="7843" w="2038">
                    <a:moveTo>
                      <a:pt x="1" y="1"/>
                    </a:moveTo>
                    <a:lnTo>
                      <a:pt x="1" y="7843"/>
                    </a:lnTo>
                    <a:lnTo>
                      <a:pt x="2037" y="784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36"/>
              <p:cNvSpPr/>
              <p:nvPr/>
            </p:nvSpPr>
            <p:spPr>
              <a:xfrm>
                <a:off x="1614560" y="3189309"/>
                <a:ext cx="61826" cy="241604"/>
              </a:xfrm>
              <a:custGeom>
                <a:rect b="b" l="l" r="r" t="t"/>
                <a:pathLst>
                  <a:path extrusionOk="0" h="7843" w="2007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36"/>
              <p:cNvSpPr/>
              <p:nvPr/>
            </p:nvSpPr>
            <p:spPr>
              <a:xfrm>
                <a:off x="1726902" y="3189309"/>
                <a:ext cx="61826" cy="241604"/>
              </a:xfrm>
              <a:custGeom>
                <a:rect b="b" l="l" r="r" t="t"/>
                <a:pathLst>
                  <a:path extrusionOk="0" h="7843" w="2007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36"/>
              <p:cNvSpPr/>
              <p:nvPr/>
            </p:nvSpPr>
            <p:spPr>
              <a:xfrm>
                <a:off x="1838321" y="3189309"/>
                <a:ext cx="61826" cy="241604"/>
              </a:xfrm>
              <a:custGeom>
                <a:rect b="b" l="l" r="r" t="t"/>
                <a:pathLst>
                  <a:path extrusionOk="0" h="7843" w="2007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6"/>
              <p:cNvSpPr/>
              <p:nvPr/>
            </p:nvSpPr>
            <p:spPr>
              <a:xfrm>
                <a:off x="2145827" y="3889669"/>
                <a:ext cx="62750" cy="240679"/>
              </a:xfrm>
              <a:custGeom>
                <a:rect b="b" l="l" r="r" t="t"/>
                <a:pathLst>
                  <a:path extrusionOk="0" h="7813" w="2037">
                    <a:moveTo>
                      <a:pt x="0" y="1"/>
                    </a:moveTo>
                    <a:lnTo>
                      <a:pt x="0" y="7812"/>
                    </a:lnTo>
                    <a:lnTo>
                      <a:pt x="2037" y="7812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2" name="Google Shape;702;p36"/>
          <p:cNvGrpSpPr/>
          <p:nvPr/>
        </p:nvGrpSpPr>
        <p:grpSpPr>
          <a:xfrm>
            <a:off x="6052700" y="835052"/>
            <a:ext cx="542964" cy="465786"/>
            <a:chOff x="6052700" y="835052"/>
            <a:chExt cx="542964" cy="465786"/>
          </a:xfrm>
        </p:grpSpPr>
        <p:sp>
          <p:nvSpPr>
            <p:cNvPr id="703" name="Google Shape;703;p36"/>
            <p:cNvSpPr/>
            <p:nvPr/>
          </p:nvSpPr>
          <p:spPr>
            <a:xfrm>
              <a:off x="6052700" y="835052"/>
              <a:ext cx="246376" cy="285134"/>
            </a:xfrm>
            <a:custGeom>
              <a:rect b="b" l="l" r="r" t="t"/>
              <a:pathLst>
                <a:path extrusionOk="0" h="7092" w="6128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6439508" y="1120117"/>
              <a:ext cx="156156" cy="180721"/>
            </a:xfrm>
            <a:custGeom>
              <a:rect b="b" l="l" r="r" t="t"/>
              <a:pathLst>
                <a:path extrusionOk="0" h="4495" w="3884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7"/>
          <p:cNvSpPr txBox="1"/>
          <p:nvPr>
            <p:ph idx="1" type="body"/>
          </p:nvPr>
        </p:nvSpPr>
        <p:spPr>
          <a:xfrm>
            <a:off x="192325" y="1256675"/>
            <a:ext cx="77175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>
                <a:solidFill>
                  <a:schemeClr val="accent1"/>
                </a:solidFill>
              </a:rPr>
              <a:t>Goal</a:t>
            </a:r>
            <a:r>
              <a:rPr lang="en" sz="1700"/>
              <a:t>: Predict tomorrow’s Bitcoin close using a hybrid of ARIMA, XGBoost, LSTM + sentiment.</a:t>
            </a:r>
            <a:endParaRPr sz="17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700">
                <a:solidFill>
                  <a:schemeClr val="accent1"/>
                </a:solidFill>
              </a:rPr>
              <a:t>Why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/>
              <a:t>Crypto moves fast—and often on hype—so single models miss key signals.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b="1" lang="en" sz="1700">
                <a:solidFill>
                  <a:schemeClr val="accent1"/>
                </a:solidFill>
              </a:rPr>
              <a:t>How: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700"/>
              <a:t>Clean OHLC data and add indicators (MA, RSI, returns) + daily sentiment.</a:t>
            </a:r>
            <a:endParaRPr sz="17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700"/>
              <a:t>Build simple baseline, three core models, and an ensemble.</a:t>
            </a:r>
            <a:endParaRPr sz="17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710" name="Google Shape;710;p3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8"/>
          <p:cNvSpPr txBox="1"/>
          <p:nvPr>
            <p:ph type="title"/>
          </p:nvPr>
        </p:nvSpPr>
        <p:spPr>
          <a:xfrm>
            <a:off x="792000" y="510950"/>
            <a:ext cx="1233900" cy="8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</a:t>
            </a:r>
            <a:r>
              <a:rPr lang="en" sz="3000"/>
              <a:t>t</a:t>
            </a:r>
            <a:r>
              <a:rPr lang="en" sz="3000"/>
              <a:t>a</a:t>
            </a:r>
            <a:endParaRPr sz="3000"/>
          </a:p>
        </p:txBody>
      </p:sp>
      <p:grpSp>
        <p:nvGrpSpPr>
          <p:cNvPr id="716" name="Google Shape;716;p38"/>
          <p:cNvGrpSpPr/>
          <p:nvPr/>
        </p:nvGrpSpPr>
        <p:grpSpPr>
          <a:xfrm>
            <a:off x="5241750" y="918452"/>
            <a:ext cx="542964" cy="465786"/>
            <a:chOff x="5241750" y="918452"/>
            <a:chExt cx="542964" cy="465786"/>
          </a:xfrm>
        </p:grpSpPr>
        <p:sp>
          <p:nvSpPr>
            <p:cNvPr id="717" name="Google Shape;717;p38"/>
            <p:cNvSpPr/>
            <p:nvPr/>
          </p:nvSpPr>
          <p:spPr>
            <a:xfrm>
              <a:off x="5241750" y="918452"/>
              <a:ext cx="246376" cy="285134"/>
            </a:xfrm>
            <a:custGeom>
              <a:rect b="b" l="l" r="r" t="t"/>
              <a:pathLst>
                <a:path extrusionOk="0" h="7092" w="6128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5628558" y="1203517"/>
              <a:ext cx="156156" cy="180721"/>
            </a:xfrm>
            <a:custGeom>
              <a:rect b="b" l="l" r="r" t="t"/>
              <a:pathLst>
                <a:path extrusionOk="0" h="4495" w="3884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9" name="Google Shape;719;p38"/>
          <p:cNvSpPr txBox="1"/>
          <p:nvPr/>
        </p:nvSpPr>
        <p:spPr>
          <a:xfrm>
            <a:off x="731600" y="1575675"/>
            <a:ext cx="73044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Ubuntu"/>
              <a:buChar char="●"/>
            </a:pPr>
            <a:r>
              <a:rPr b="1" lang="en" sz="13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Source:</a:t>
            </a:r>
            <a:r>
              <a:rPr lang="en" sz="13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1300">
                <a:latin typeface="Ubuntu"/>
                <a:ea typeface="Ubuntu"/>
                <a:cs typeface="Ubuntu"/>
                <a:sym typeface="Ubuntu"/>
              </a:rPr>
              <a:t>“CryptoOHLC” dataset from Kaggle, “CrypTop12” dataset from Github</a:t>
            </a:r>
            <a:br>
              <a:rPr lang="en" sz="1300">
                <a:latin typeface="Ubuntu"/>
                <a:ea typeface="Ubuntu"/>
                <a:cs typeface="Ubuntu"/>
                <a:sym typeface="Ubuntu"/>
              </a:rPr>
            </a:b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Ubuntu"/>
              <a:buChar char="●"/>
            </a:pPr>
            <a:r>
              <a:rPr b="1" lang="en" sz="13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Raw size</a:t>
            </a:r>
            <a:r>
              <a:rPr b="1" lang="en" sz="1300">
                <a:latin typeface="Ubuntu"/>
                <a:ea typeface="Ubuntu"/>
                <a:cs typeface="Ubuntu"/>
                <a:sym typeface="Ubuntu"/>
              </a:rPr>
              <a:t>:</a:t>
            </a:r>
            <a:r>
              <a:rPr lang="en" sz="1300">
                <a:latin typeface="Ubuntu"/>
                <a:ea typeface="Ubuntu"/>
                <a:cs typeface="Ubuntu"/>
                <a:sym typeface="Ubuntu"/>
              </a:rPr>
              <a:t> 72 946 rows × 10 columns</a:t>
            </a:r>
            <a:br>
              <a:rPr lang="en" sz="1300">
                <a:latin typeface="Ubuntu"/>
                <a:ea typeface="Ubuntu"/>
                <a:cs typeface="Ubuntu"/>
                <a:sym typeface="Ubuntu"/>
              </a:rPr>
            </a:b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Ubuntu"/>
              <a:buChar char="●"/>
            </a:pPr>
            <a:r>
              <a:rPr b="1" lang="en" sz="13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Filtered to Bitcoin only</a:t>
            </a:r>
            <a:r>
              <a:rPr b="1" lang="en" sz="1300">
                <a:latin typeface="Ubuntu"/>
                <a:ea typeface="Ubuntu"/>
                <a:cs typeface="Ubuntu"/>
                <a:sym typeface="Ubuntu"/>
              </a:rPr>
              <a:t> →</a:t>
            </a:r>
            <a:r>
              <a:rPr lang="en" sz="1300">
                <a:latin typeface="Ubuntu"/>
                <a:ea typeface="Ubuntu"/>
                <a:cs typeface="Ubuntu"/>
                <a:sym typeface="Ubuntu"/>
              </a:rPr>
              <a:t> 3 248 daily records after cleaning</a:t>
            </a:r>
            <a:br>
              <a:rPr lang="en" sz="1300">
                <a:latin typeface="Ubuntu"/>
                <a:ea typeface="Ubuntu"/>
                <a:cs typeface="Ubuntu"/>
                <a:sym typeface="Ubuntu"/>
              </a:rPr>
            </a:b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Ubuntu"/>
              <a:buChar char="●"/>
            </a:pPr>
            <a:r>
              <a:rPr b="1" lang="en" sz="13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Time span</a:t>
            </a:r>
            <a:r>
              <a:rPr b="1" lang="en" sz="1300">
                <a:latin typeface="Ubuntu"/>
                <a:ea typeface="Ubuntu"/>
                <a:cs typeface="Ubuntu"/>
                <a:sym typeface="Ubuntu"/>
              </a:rPr>
              <a:t>:</a:t>
            </a:r>
            <a:r>
              <a:rPr lang="en" sz="1300">
                <a:latin typeface="Ubuntu"/>
                <a:ea typeface="Ubuntu"/>
                <a:cs typeface="Ubuntu"/>
                <a:sym typeface="Ubuntu"/>
              </a:rPr>
              <a:t> May 5 2013 – (~8.9 years of data, daily frequency)</a:t>
            </a:r>
            <a:br>
              <a:rPr lang="en" sz="1300">
                <a:latin typeface="Ubuntu"/>
                <a:ea typeface="Ubuntu"/>
                <a:cs typeface="Ubuntu"/>
                <a:sym typeface="Ubuntu"/>
              </a:rPr>
            </a:b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Ubuntu"/>
              <a:buChar char="●"/>
            </a:pPr>
            <a:r>
              <a:rPr b="1" lang="en" sz="13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Features:</a:t>
            </a:r>
            <a:endParaRPr b="1" sz="1300">
              <a:latin typeface="Ubuntu"/>
              <a:ea typeface="Ubuntu"/>
              <a:cs typeface="Ubuntu"/>
              <a:sym typeface="Ubuntu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Ubuntu"/>
              <a:buChar char="○"/>
            </a:pPr>
            <a:r>
              <a:rPr lang="en" sz="1300">
                <a:latin typeface="Ubuntu"/>
                <a:ea typeface="Ubuntu"/>
                <a:cs typeface="Ubuntu"/>
                <a:sym typeface="Ubuntu"/>
              </a:rPr>
              <a:t>OHLC (Open, High, Low, Close), Volume, MarketCap, Date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Ubuntu"/>
              <a:buChar char="○"/>
            </a:pPr>
            <a:r>
              <a:rPr lang="en" sz="1300">
                <a:latin typeface="Ubuntu"/>
                <a:ea typeface="Ubuntu"/>
                <a:cs typeface="Ubuntu"/>
                <a:sym typeface="Ubuntu"/>
              </a:rPr>
              <a:t>Engineered TA features (1d/2d/3d/7d lagged prices, 1d returns, moving‐window stats…)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9"/>
          <p:cNvSpPr txBox="1"/>
          <p:nvPr>
            <p:ph type="title"/>
          </p:nvPr>
        </p:nvSpPr>
        <p:spPr>
          <a:xfrm>
            <a:off x="293000" y="199900"/>
            <a:ext cx="2746200" cy="11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Method</a:t>
            </a:r>
            <a:endParaRPr sz="4800"/>
          </a:p>
        </p:txBody>
      </p:sp>
      <p:grpSp>
        <p:nvGrpSpPr>
          <p:cNvPr id="725" name="Google Shape;725;p39"/>
          <p:cNvGrpSpPr/>
          <p:nvPr/>
        </p:nvGrpSpPr>
        <p:grpSpPr>
          <a:xfrm>
            <a:off x="2496225" y="922902"/>
            <a:ext cx="542964" cy="465786"/>
            <a:chOff x="2496225" y="922902"/>
            <a:chExt cx="542964" cy="465786"/>
          </a:xfrm>
        </p:grpSpPr>
        <p:sp>
          <p:nvSpPr>
            <p:cNvPr id="726" name="Google Shape;726;p39"/>
            <p:cNvSpPr/>
            <p:nvPr/>
          </p:nvSpPr>
          <p:spPr>
            <a:xfrm>
              <a:off x="2496225" y="922902"/>
              <a:ext cx="246376" cy="285134"/>
            </a:xfrm>
            <a:custGeom>
              <a:rect b="b" l="l" r="r" t="t"/>
              <a:pathLst>
                <a:path extrusionOk="0" h="7092" w="6128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2883033" y="1207967"/>
              <a:ext cx="156156" cy="180721"/>
            </a:xfrm>
            <a:custGeom>
              <a:rect b="b" l="l" r="r" t="t"/>
              <a:pathLst>
                <a:path extrusionOk="0" h="4495" w="3884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8" name="Google Shape;728;p39"/>
          <p:cNvSpPr txBox="1"/>
          <p:nvPr/>
        </p:nvSpPr>
        <p:spPr>
          <a:xfrm>
            <a:off x="382675" y="1928950"/>
            <a:ext cx="3961800" cy="2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Train–Test Split</a:t>
            </a:r>
            <a:br>
              <a:rPr b="1" lang="en"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latin typeface="Ubuntu"/>
                <a:ea typeface="Ubuntu"/>
                <a:cs typeface="Ubuntu"/>
                <a:sym typeface="Ubuntu"/>
              </a:rPr>
              <a:t> • 80% train / 20% test (split at May 1 2021)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Baselines</a:t>
            </a:r>
            <a:br>
              <a:rPr b="1" lang="en"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latin typeface="Ubuntu"/>
                <a:ea typeface="Ubuntu"/>
                <a:cs typeface="Ubuntu"/>
                <a:sym typeface="Ubuntu"/>
              </a:rPr>
              <a:t> • Naïve (yesterday’s close)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latin typeface="Ubuntu"/>
                <a:ea typeface="Ubuntu"/>
                <a:cs typeface="Ubuntu"/>
                <a:sym typeface="Ubuntu"/>
              </a:rPr>
              <a:t> • 3-day MA &amp; 3-day LR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Statistical</a:t>
            </a:r>
            <a:br>
              <a:rPr b="1" lang="en"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latin typeface="Ubuntu"/>
                <a:ea typeface="Ubuntu"/>
                <a:cs typeface="Ubuntu"/>
                <a:sym typeface="Ubuntu"/>
              </a:rPr>
              <a:t> • SARIMAX(1,1,1)(1,1,1,7)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Sentiment Analysis</a:t>
            </a:r>
            <a:br>
              <a:rPr b="1" lang="en"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latin typeface="Ubuntu"/>
                <a:ea typeface="Ubuntu"/>
                <a:cs typeface="Ubuntu"/>
                <a:sym typeface="Ubuntu"/>
              </a:rPr>
              <a:t> • VADER, FinBERT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729" name="Google Shape;729;p39"/>
          <p:cNvSpPr txBox="1"/>
          <p:nvPr/>
        </p:nvSpPr>
        <p:spPr>
          <a:xfrm>
            <a:off x="4445700" y="1209375"/>
            <a:ext cx="4119300" cy="20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Machine Learning</a:t>
            </a:r>
            <a:br>
              <a:rPr b="1" lang="en"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latin typeface="Ubuntu"/>
                <a:ea typeface="Ubuntu"/>
                <a:cs typeface="Ubuntu"/>
                <a:sym typeface="Ubuntu"/>
              </a:rPr>
              <a:t> • XGBoost on lag 1,2,3,7 + 1-day return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Deep Learning</a:t>
            </a:r>
            <a:br>
              <a:rPr b="1" lang="en"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latin typeface="Ubuntu"/>
                <a:ea typeface="Ubuntu"/>
                <a:cs typeface="Ubuntu"/>
                <a:sym typeface="Ubuntu"/>
              </a:rPr>
              <a:t> • LSTM (seq len 32, 2 layers + dropout, Adam)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Ensemble</a:t>
            </a:r>
            <a:br>
              <a:rPr b="1" lang="en"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latin typeface="Ubuntu"/>
                <a:ea typeface="Ubuntu"/>
                <a:cs typeface="Ubuntu"/>
                <a:sym typeface="Ubuntu"/>
              </a:rPr>
              <a:t> • Stacking with RidgeCV meta-learner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Metrics</a:t>
            </a:r>
            <a:br>
              <a:rPr b="1" lang="en"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latin typeface="Ubuntu"/>
                <a:ea typeface="Ubuntu"/>
                <a:cs typeface="Ubuntu"/>
                <a:sym typeface="Ubuntu"/>
              </a:rPr>
              <a:t> • MSE, RMSE, MAE on test set</a:t>
            </a:r>
            <a:endParaRPr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730" name="Google Shape;730;p39" title="Screen Shot 2025-05-15 at 11.09.06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825" y="2516184"/>
            <a:ext cx="3897651" cy="118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without sentiment analysis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6" name="Google Shape;736;p40"/>
          <p:cNvGrpSpPr/>
          <p:nvPr/>
        </p:nvGrpSpPr>
        <p:grpSpPr>
          <a:xfrm>
            <a:off x="4084000" y="2797190"/>
            <a:ext cx="542964" cy="465786"/>
            <a:chOff x="4084000" y="2797190"/>
            <a:chExt cx="542964" cy="465786"/>
          </a:xfrm>
        </p:grpSpPr>
        <p:sp>
          <p:nvSpPr>
            <p:cNvPr id="737" name="Google Shape;737;p40"/>
            <p:cNvSpPr/>
            <p:nvPr/>
          </p:nvSpPr>
          <p:spPr>
            <a:xfrm>
              <a:off x="4084000" y="2797190"/>
              <a:ext cx="246376" cy="285134"/>
            </a:xfrm>
            <a:custGeom>
              <a:rect b="b" l="l" r="r" t="t"/>
              <a:pathLst>
                <a:path extrusionOk="0" h="7092" w="6128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4470808" y="3082254"/>
              <a:ext cx="156156" cy="180721"/>
            </a:xfrm>
            <a:custGeom>
              <a:rect b="b" l="l" r="r" t="t"/>
              <a:pathLst>
                <a:path extrusionOk="0" h="4495" w="3884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39" name="Google Shape;739;p40" title="Screen Shot 2025-05-15 at 11.17.26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588" y="1137524"/>
            <a:ext cx="3170213" cy="209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425" y="1212337"/>
            <a:ext cx="3779201" cy="1875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413" y="3282250"/>
            <a:ext cx="3670226" cy="181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9364" y="3347474"/>
            <a:ext cx="3317442" cy="1643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with Sentiment Analysis</a:t>
            </a:r>
            <a:endParaRPr/>
          </a:p>
        </p:txBody>
      </p:sp>
      <p:grpSp>
        <p:nvGrpSpPr>
          <p:cNvPr id="748" name="Google Shape;748;p41"/>
          <p:cNvGrpSpPr/>
          <p:nvPr/>
        </p:nvGrpSpPr>
        <p:grpSpPr>
          <a:xfrm>
            <a:off x="4084000" y="2797190"/>
            <a:ext cx="542964" cy="465786"/>
            <a:chOff x="4084000" y="2797190"/>
            <a:chExt cx="542964" cy="465786"/>
          </a:xfrm>
        </p:grpSpPr>
        <p:sp>
          <p:nvSpPr>
            <p:cNvPr id="749" name="Google Shape;749;p41"/>
            <p:cNvSpPr/>
            <p:nvPr/>
          </p:nvSpPr>
          <p:spPr>
            <a:xfrm>
              <a:off x="4084000" y="2797190"/>
              <a:ext cx="246376" cy="285134"/>
            </a:xfrm>
            <a:custGeom>
              <a:rect b="b" l="l" r="r" t="t"/>
              <a:pathLst>
                <a:path extrusionOk="0" h="7092" w="6128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4470808" y="3082254"/>
              <a:ext cx="156156" cy="180721"/>
            </a:xfrm>
            <a:custGeom>
              <a:rect b="b" l="l" r="r" t="t"/>
              <a:pathLst>
                <a:path extrusionOk="0" h="4495" w="3884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51" name="Google Shape;75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50" y="1170125"/>
            <a:ext cx="3626572" cy="180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275" y="3212850"/>
            <a:ext cx="3634328" cy="17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41" title="Screen Shot 2025-05-15 at 2.08.34 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7863" y="1170115"/>
            <a:ext cx="3180450" cy="1976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9364" y="3347474"/>
            <a:ext cx="3317442" cy="1643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r>
              <a:rPr lang="en"/>
              <a:t> </a:t>
            </a:r>
            <a:endParaRPr/>
          </a:p>
        </p:txBody>
      </p:sp>
      <p:sp>
        <p:nvSpPr>
          <p:cNvPr id="760" name="Google Shape;760;p42"/>
          <p:cNvSpPr txBox="1"/>
          <p:nvPr/>
        </p:nvSpPr>
        <p:spPr>
          <a:xfrm>
            <a:off x="619025" y="1125500"/>
            <a:ext cx="8114700" cy="30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What we proved</a:t>
            </a:r>
            <a:endParaRPr b="1" sz="120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Ubuntu"/>
              <a:buChar char="●"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Blending ARIMA, XGBoost, and LSTM (plus sentiment) cuts forecast error by ~50% vs. naïve.</a:t>
            </a:r>
            <a:br>
              <a:rPr lang="en" sz="1200">
                <a:latin typeface="Ubuntu"/>
                <a:ea typeface="Ubuntu"/>
                <a:cs typeface="Ubuntu"/>
                <a:sym typeface="Ubuntu"/>
              </a:rPr>
            </a:br>
            <a:endParaRPr sz="12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Implications</a:t>
            </a:r>
            <a:endParaRPr b="1" sz="120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Ubuntu"/>
              <a:buChar char="●"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Hybrid models capture different signal types:</a:t>
            </a:r>
            <a:br>
              <a:rPr lang="en" sz="1200">
                <a:latin typeface="Ubuntu"/>
                <a:ea typeface="Ubuntu"/>
                <a:cs typeface="Ubuntu"/>
                <a:sym typeface="Ubuntu"/>
              </a:rPr>
            </a:br>
            <a:endParaRPr sz="1200"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Ubuntu"/>
              <a:buChar char="●"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ARIMA for seasonality, XGBoost for nonlinear indicators, LSTM for sequential patterns, sentiment for hype.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Next steps</a:t>
            </a:r>
            <a:endParaRPr b="1" sz="1200"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Ubuntu"/>
              <a:buChar char="●"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Set training and testing dates to align with sentiment analysis dates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Ubuntu"/>
              <a:buChar char="●"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Look at ways to include weekend sentiment analysis </a:t>
            </a:r>
            <a:br>
              <a:rPr lang="en" sz="1200">
                <a:latin typeface="Ubuntu"/>
                <a:ea typeface="Ubuntu"/>
                <a:cs typeface="Ubuntu"/>
                <a:sym typeface="Ubuntu"/>
              </a:rPr>
            </a:br>
            <a:endParaRPr sz="1200"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Ubuntu"/>
              <a:buChar char="●"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Hyper-tune each component</a:t>
            </a:r>
            <a:br>
              <a:rPr lang="en" sz="1200">
                <a:latin typeface="Ubuntu"/>
                <a:ea typeface="Ubuntu"/>
                <a:cs typeface="Ubuntu"/>
                <a:sym typeface="Ubuntu"/>
              </a:rPr>
            </a:br>
            <a:endParaRPr sz="1200"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Ubuntu"/>
              <a:buChar char="●"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Explore additional features (on-chain metrics, news sentiment)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yptocurrency Today by Slidesgo">
  <a:themeElements>
    <a:clrScheme name="Simple Light">
      <a:dk1>
        <a:srgbClr val="F1E8DC"/>
      </a:dk1>
      <a:lt1>
        <a:srgbClr val="FFFFFF"/>
      </a:lt1>
      <a:dk2>
        <a:srgbClr val="FBBF60"/>
      </a:dk2>
      <a:lt2>
        <a:srgbClr val="39B0D1"/>
      </a:lt2>
      <a:accent1>
        <a:srgbClr val="66B888"/>
      </a:accent1>
      <a:accent2>
        <a:srgbClr val="FE98B0"/>
      </a:accent2>
      <a:accent3>
        <a:srgbClr val="383838"/>
      </a:accent3>
      <a:accent4>
        <a:srgbClr val="D7A350"/>
      </a:accent4>
      <a:accent5>
        <a:srgbClr val="E8B15A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