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0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0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55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6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8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96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4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4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9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8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91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531F36-3299-4A93-B12C-672892D78117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5F8C-F945-4BF0-B75D-AFFEB5217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6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47C-EA1B-AF28-C3E7-2D863B5C6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972" y="654698"/>
            <a:ext cx="8825658" cy="3329581"/>
          </a:xfrm>
        </p:spPr>
        <p:txBody>
          <a:bodyPr/>
          <a:lstStyle/>
          <a:p>
            <a:r>
              <a:rPr lang="en-GB" dirty="0"/>
              <a:t>Cancer Diagnosis Prediction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F3C0A-7201-DE2B-16E3-30AB6AD20621}"/>
              </a:ext>
            </a:extLst>
          </p:cNvPr>
          <p:cNvSpPr txBox="1"/>
          <p:nvPr/>
        </p:nvSpPr>
        <p:spPr>
          <a:xfrm>
            <a:off x="9675845" y="4766141"/>
            <a:ext cx="2861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Submitted by-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Pranjali Kothari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20012810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2018554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B.Tech VI B</a:t>
            </a:r>
          </a:p>
        </p:txBody>
      </p:sp>
    </p:spTree>
    <p:extLst>
      <p:ext uri="{BB962C8B-B14F-4D97-AF65-F5344CB8AC3E}">
        <p14:creationId xmlns:p14="http://schemas.microsoft.com/office/powerpoint/2010/main" val="23747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756D-65E0-3A6C-5564-D805F9A3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A03C-BBB7-72BE-0C88-953C7E86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https://www.kaggle.com/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https://www.geeksforgeeks.org/</a:t>
            </a:r>
            <a:endParaRPr lang="en-IN" dirty="0"/>
          </a:p>
          <a:p>
            <a:r>
              <a:rPr lang="en-IN" dirty="0">
                <a:hlinkClick r:id="rId4"/>
              </a:rPr>
              <a:t>https://www.tutorialspoint.com/</a:t>
            </a:r>
            <a:endParaRPr lang="en-IN" dirty="0"/>
          </a:p>
          <a:p>
            <a:r>
              <a:rPr lang="en-IN" dirty="0"/>
              <a:t>https://www.javatpoint.com/</a:t>
            </a:r>
          </a:p>
        </p:txBody>
      </p:sp>
    </p:spTree>
    <p:extLst>
      <p:ext uri="{BB962C8B-B14F-4D97-AF65-F5344CB8AC3E}">
        <p14:creationId xmlns:p14="http://schemas.microsoft.com/office/powerpoint/2010/main" val="32177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E8F4-BE5A-B087-BACA-D7BAD53E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Introduction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D0C7-381E-B5D9-F03B-5619DC1F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this project is to develop a predictive model for classifying cancer cells as benign or malignant based on their characteristics.</a:t>
            </a:r>
          </a:p>
          <a:p>
            <a:r>
              <a:rPr lang="en-GB" dirty="0"/>
              <a:t>Accurate cancer diagnosis is crucial for effective treatment planning and patient care.</a:t>
            </a:r>
          </a:p>
          <a:p>
            <a:r>
              <a:rPr lang="en-GB" dirty="0"/>
              <a:t>In this project, we will explore a dataset containing information about various characteristics of cancer cells.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6493-06E9-BACB-18FB-BFD62E95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4C4A-5F56-B681-B68D-E2433F87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comprises 570 cancer cells with 30 features.</a:t>
            </a:r>
          </a:p>
          <a:p>
            <a:r>
              <a:rPr lang="en-IN" dirty="0"/>
              <a:t>Each feature provides valuable insights into the cell’s characteristics.</a:t>
            </a:r>
          </a:p>
          <a:p>
            <a:r>
              <a:rPr lang="en-IN" dirty="0"/>
              <a:t>The target variable, 'diagnosis,' indicates the diagnosis of the cancer cells.</a:t>
            </a:r>
          </a:p>
          <a:p>
            <a:r>
              <a:rPr lang="en-IN" dirty="0"/>
              <a:t>The diagnosis can be either '</a:t>
            </a:r>
            <a:r>
              <a:rPr lang="en-IN" b="1" dirty="0"/>
              <a:t>B</a:t>
            </a:r>
            <a:r>
              <a:rPr lang="en-IN" dirty="0"/>
              <a:t>' for </a:t>
            </a:r>
            <a:r>
              <a:rPr lang="en-IN" b="1" dirty="0"/>
              <a:t>benign</a:t>
            </a:r>
            <a:r>
              <a:rPr lang="en-IN" dirty="0"/>
              <a:t> cancer or '</a:t>
            </a:r>
            <a:r>
              <a:rPr lang="en-IN" b="1" dirty="0"/>
              <a:t>M</a:t>
            </a:r>
            <a:r>
              <a:rPr lang="en-IN" dirty="0"/>
              <a:t>' for </a:t>
            </a:r>
            <a:r>
              <a:rPr lang="en-IN" b="1" dirty="0"/>
              <a:t>malignant</a:t>
            </a:r>
            <a:r>
              <a:rPr lang="en-IN" dirty="0"/>
              <a:t> cancer.</a:t>
            </a:r>
          </a:p>
        </p:txBody>
      </p:sp>
    </p:spTree>
    <p:extLst>
      <p:ext uri="{BB962C8B-B14F-4D97-AF65-F5344CB8AC3E}">
        <p14:creationId xmlns:p14="http://schemas.microsoft.com/office/powerpoint/2010/main" val="15140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3EF3-760B-8B3D-89A1-A333FB0D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EA8C-9E59-AEB6-15A7-BED3862F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Prior to model training, we performed data preprocessing steps.</a:t>
            </a:r>
          </a:p>
          <a:p>
            <a:r>
              <a:rPr lang="en-GB" dirty="0"/>
              <a:t>This included splitting the dataset into training and testing sets for model evaluation.</a:t>
            </a:r>
          </a:p>
          <a:p>
            <a:r>
              <a:rPr lang="en-GB" dirty="0"/>
              <a:t>To handle missing data, we dropped columns with missing values.</a:t>
            </a:r>
          </a:p>
          <a:p>
            <a:r>
              <a:rPr lang="en-GB" dirty="0"/>
              <a:t>By preprocessing the data, we ensured the dataset was suitable for model 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58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70BE-81BD-3D62-65DC-4D6DDA38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FE9F-8317-CA74-4EFD-068B5E9F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employed the RandomForestClassifier model for this project.</a:t>
            </a:r>
          </a:p>
          <a:p>
            <a:r>
              <a:rPr lang="en-GB" dirty="0"/>
              <a:t>RandomForestClassifier is known for its effectiveness in handling high-dimensional datasets.</a:t>
            </a:r>
          </a:p>
          <a:p>
            <a:r>
              <a:rPr lang="en-GB" dirty="0"/>
              <a:t>The model was trained on the training data using the fit() function.</a:t>
            </a:r>
          </a:p>
          <a:p>
            <a:r>
              <a:rPr lang="en-GB" dirty="0"/>
              <a:t>Random Forest is an ensemble of decision trees that aggregate predictions for accurate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74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4F15-1195-04CE-81B7-973D96B8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6BCF-3455-F0FA-DC4C-70D50F9C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provide an interactive experience, we developed a user interface using Tkinter.</a:t>
            </a:r>
          </a:p>
          <a:p>
            <a:r>
              <a:rPr lang="en-GB" dirty="0"/>
              <a:t>The user interface allows users to input the values of a cancer cell for prediction.</a:t>
            </a:r>
          </a:p>
          <a:p>
            <a:r>
              <a:rPr lang="en-GB" dirty="0"/>
              <a:t>It consists of labels, entry fields, and a prediction button. The interface enhances usability and enables easy access to the prediction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96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F906-297D-A6C0-BC64-0F1904B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39A3-7546-D9F4-ECF8-90472603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the user inputs the </a:t>
            </a:r>
            <a:r>
              <a:rPr lang="en-GB" dirty="0" err="1"/>
              <a:t>characterstics</a:t>
            </a:r>
            <a:r>
              <a:rPr lang="en-GB" dirty="0"/>
              <a:t> and clicks the prediction button, the predict() function is triggered.</a:t>
            </a:r>
          </a:p>
          <a:p>
            <a:r>
              <a:rPr lang="en-GB" dirty="0"/>
              <a:t>The function reads the input value, prepares the data for prediction, and uses the trained model to predict the cancer type.</a:t>
            </a:r>
          </a:p>
          <a:p>
            <a:r>
              <a:rPr lang="en-GB" dirty="0"/>
              <a:t>The predicted cancer type, either benign or malignant, is then displayed in the user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41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E43A-A958-DA1B-6EB0-D228C664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92E0-B85D-9FED-F1F8-0F4DA8DF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accuracy of the model can be evaluated using metrics such as accuracy, precision.</a:t>
            </a:r>
          </a:p>
          <a:p>
            <a:r>
              <a:rPr lang="en-GB" dirty="0"/>
              <a:t>Additional techniques like cross-validation can be employed for performance optimization.</a:t>
            </a:r>
          </a:p>
          <a:p>
            <a:r>
              <a:rPr lang="en-GB" dirty="0"/>
              <a:t>Evaluating the model's performance ensures reliable predictions and enhances patient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4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7885-2301-04CC-A05D-E87EA3B6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E013-55AF-AF33-6ACA-64CF2D88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conclusion, this project successfully developed a predictive model for cancer diagnosis prediction.</a:t>
            </a:r>
          </a:p>
          <a:p>
            <a:r>
              <a:rPr lang="en-GB" dirty="0"/>
              <a:t>The user-friendly interface enables users to obtain accurate predictions based on individual cancer cell characteristics.</a:t>
            </a:r>
          </a:p>
          <a:p>
            <a:r>
              <a:rPr lang="en-GB" dirty="0"/>
              <a:t>Accurate diagnosis plays a vital role in effective treatment planning and improving patient outcomes.</a:t>
            </a:r>
          </a:p>
          <a:p>
            <a:r>
              <a:rPr lang="en-GB" dirty="0"/>
              <a:t>Further enhancements, such as incorporating additional features and exploring advanced models, can be considered.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92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493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Cancer Diagnosis Prediction</vt:lpstr>
      <vt:lpstr>Introduction</vt:lpstr>
      <vt:lpstr>Dataset Overview</vt:lpstr>
      <vt:lpstr>Data Preprocessing</vt:lpstr>
      <vt:lpstr>Model Training</vt:lpstr>
      <vt:lpstr>User Interface Development</vt:lpstr>
      <vt:lpstr>Prediction Process</vt:lpstr>
      <vt:lpstr>Results and Evaluation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 L KOTHARI</dc:creator>
  <cp:lastModifiedBy>P L KOTHARI</cp:lastModifiedBy>
  <cp:revision>7</cp:revision>
  <dcterms:created xsi:type="dcterms:W3CDTF">2023-07-14T09:10:56Z</dcterms:created>
  <dcterms:modified xsi:type="dcterms:W3CDTF">2023-07-15T16:37:29Z</dcterms:modified>
</cp:coreProperties>
</file>