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445B-1283-AF8F-DC80-5836E85B7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CE287D-F1C4-A6D7-53E9-2AF940588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907D30-4BFF-3153-E707-6311B2CE4923}"/>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7E57A686-8BF9-AF6D-EEF5-0DA9C4D92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F20B7-5D7E-CDFB-5391-5AC42C7B71CD}"/>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35730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6EFF-6BD4-268E-88B5-A42FAE095A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8270FD-E44B-D501-C662-92DC3C7F7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C91C8-1EED-5A89-6CB5-59A60913190D}"/>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C078B2E2-7383-DCE4-0B26-A8F3169E7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4237E-0252-5B89-3346-AAECA8C55ED0}"/>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2738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C7AC9-DE6F-397F-ED98-6135BD56F6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8B5B7-B520-3A12-04BA-1BE3E4A8A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E797A-7D3D-841B-2D9F-16BC11E59CED}"/>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2EEDCC0C-CF9F-B281-1D6A-5F32EE198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5775A-F7CA-ECFC-C02D-7FAD6D3579E6}"/>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38344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0AE3-3A05-A53E-E42B-1B2161008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2A9E8-03A9-BE8F-8C27-93FF7F28A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9B209-22A5-8C55-9465-F4F5BC91E264}"/>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F6E4BA4F-B466-5460-9F68-C7EC1A012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0AF93-78D3-ADC7-8C9C-6E3B4295CAF3}"/>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33198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9318-89DE-AAF3-F568-3E17EC122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95A780-D9B0-63EF-216E-E7439402B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F81BA-04C8-D659-515F-7212487FED2B}"/>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8D2C137B-A13C-E984-DE1E-22CD4A6B8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57579-547D-2CE0-F52B-2F4FBF8ADEE9}"/>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8571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9E6-27E4-4BE2-02BD-C8432E5927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E45A5-E141-B165-F57D-69B67F131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A37C26-883B-A34F-678F-40D239811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00BC9B-6CD8-9117-E850-16E31509B1EA}"/>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6" name="Footer Placeholder 5">
            <a:extLst>
              <a:ext uri="{FF2B5EF4-FFF2-40B4-BE49-F238E27FC236}">
                <a16:creationId xmlns:a16="http://schemas.microsoft.com/office/drawing/2014/main" id="{BB4D6FEA-39D0-87E0-FA90-919E6BD83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40BE7-F19C-3CE0-CE1C-C76A3F694815}"/>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258192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519-52FF-FDA7-0460-3842C0D0FF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2D798-1DC0-5E17-651C-5621FB9BB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C272D-3009-3E68-971F-24C75D296D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D3A759-F924-F1F6-7B63-4982F4EF8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3316A-BB21-FF72-D667-DB91B4661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B99A79-41FB-6080-84FE-C660334C6030}"/>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8" name="Footer Placeholder 7">
            <a:extLst>
              <a:ext uri="{FF2B5EF4-FFF2-40B4-BE49-F238E27FC236}">
                <a16:creationId xmlns:a16="http://schemas.microsoft.com/office/drawing/2014/main" id="{AB813A59-4CB9-E8D4-717B-939223449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C9817-DD0A-5DED-3F12-3312FEFA5812}"/>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152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A820-9804-A7D8-7936-487950DDC6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A5083B-9AD5-18EF-7450-EF9960CC81BF}"/>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4" name="Footer Placeholder 3">
            <a:extLst>
              <a:ext uri="{FF2B5EF4-FFF2-40B4-BE49-F238E27FC236}">
                <a16:creationId xmlns:a16="http://schemas.microsoft.com/office/drawing/2014/main" id="{13D2E2D9-AFAC-6715-66D9-E4F8295DD5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B55745-896C-EE63-7C4A-0992A639DEC3}"/>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77001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255BAB-5428-2333-E1DB-BFC3581BBA13}"/>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3" name="Footer Placeholder 2">
            <a:extLst>
              <a:ext uri="{FF2B5EF4-FFF2-40B4-BE49-F238E27FC236}">
                <a16:creationId xmlns:a16="http://schemas.microsoft.com/office/drawing/2014/main" id="{8B8DBA1B-135D-9BE7-4C63-6CCBD30BC0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A68430-60E0-BE0D-AF5E-453AB3989201}"/>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26664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46AB-7CC3-09B9-09F8-FE570C450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7EEEE-6834-BF2A-078D-10C72BF91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3A30AB-FF24-9E25-66EC-C25153004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85F6B-7265-5495-924E-398AB43F1DB1}"/>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6" name="Footer Placeholder 5">
            <a:extLst>
              <a:ext uri="{FF2B5EF4-FFF2-40B4-BE49-F238E27FC236}">
                <a16:creationId xmlns:a16="http://schemas.microsoft.com/office/drawing/2014/main" id="{DE08D837-9DAD-5026-4DC2-9FC3F6587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7FD37-7894-CB71-0699-D3DBD17B631F}"/>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69963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F33C-76AF-34FD-12B9-BF98AAD62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70A08-F206-6A43-96B3-10F1CEBEC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4DB4F-DFE7-E464-4A9B-4E720154D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075CB-CC3A-D0EE-4881-F6CF7FEC8F89}"/>
              </a:ext>
            </a:extLst>
          </p:cNvPr>
          <p:cNvSpPr>
            <a:spLocks noGrp="1"/>
          </p:cNvSpPr>
          <p:nvPr>
            <p:ph type="dt" sz="half" idx="10"/>
          </p:nvPr>
        </p:nvSpPr>
        <p:spPr/>
        <p:txBody>
          <a:bodyPr/>
          <a:lstStyle/>
          <a:p>
            <a:fld id="{214F1B22-DA73-4AAC-9EB9-D8D4FCB4FAA9}" type="datetimeFigureOut">
              <a:rPr lang="en-IN" smtClean="0"/>
              <a:t>16-07-2022</a:t>
            </a:fld>
            <a:endParaRPr lang="en-IN"/>
          </a:p>
        </p:txBody>
      </p:sp>
      <p:sp>
        <p:nvSpPr>
          <p:cNvPr id="6" name="Footer Placeholder 5">
            <a:extLst>
              <a:ext uri="{FF2B5EF4-FFF2-40B4-BE49-F238E27FC236}">
                <a16:creationId xmlns:a16="http://schemas.microsoft.com/office/drawing/2014/main" id="{F24FE430-9543-0B04-41FA-53100B7C0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0A293-B0D8-978D-CEA5-BE7E46ED26E8}"/>
              </a:ext>
            </a:extLst>
          </p:cNvPr>
          <p:cNvSpPr>
            <a:spLocks noGrp="1"/>
          </p:cNvSpPr>
          <p:nvPr>
            <p:ph type="sldNum" sz="quarter" idx="12"/>
          </p:nvPr>
        </p:nvSpPr>
        <p:spPr/>
        <p:txBody>
          <a:bodyPr/>
          <a:lstStyle/>
          <a:p>
            <a:fld id="{7752A182-B579-4B44-8C65-F7370659521C}" type="slidenum">
              <a:rPr lang="en-IN" smtClean="0"/>
              <a:t>‹#›</a:t>
            </a:fld>
            <a:endParaRPr lang="en-IN"/>
          </a:p>
        </p:txBody>
      </p:sp>
    </p:spTree>
    <p:extLst>
      <p:ext uri="{BB962C8B-B14F-4D97-AF65-F5344CB8AC3E}">
        <p14:creationId xmlns:p14="http://schemas.microsoft.com/office/powerpoint/2010/main" val="167926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B972B-0DE0-4CAF-157D-7534F9A76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12C77-5509-CF07-191E-B688AAFAF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322AB-722E-0E65-57A7-EF1E200A2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F1B22-DA73-4AAC-9EB9-D8D4FCB4FAA9}" type="datetimeFigureOut">
              <a:rPr lang="en-IN" smtClean="0"/>
              <a:t>16-07-2022</a:t>
            </a:fld>
            <a:endParaRPr lang="en-IN"/>
          </a:p>
        </p:txBody>
      </p:sp>
      <p:sp>
        <p:nvSpPr>
          <p:cNvPr id="5" name="Footer Placeholder 4">
            <a:extLst>
              <a:ext uri="{FF2B5EF4-FFF2-40B4-BE49-F238E27FC236}">
                <a16:creationId xmlns:a16="http://schemas.microsoft.com/office/drawing/2014/main" id="{9A8AF0A9-5D4F-3FE1-DD82-DCA0D09B2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0565C0-21A2-81B1-8760-E44542E16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2A182-B579-4B44-8C65-F7370659521C}" type="slidenum">
              <a:rPr lang="en-IN" smtClean="0"/>
              <a:t>‹#›</a:t>
            </a:fld>
            <a:endParaRPr lang="en-IN"/>
          </a:p>
        </p:txBody>
      </p:sp>
    </p:spTree>
    <p:extLst>
      <p:ext uri="{BB962C8B-B14F-4D97-AF65-F5344CB8AC3E}">
        <p14:creationId xmlns:p14="http://schemas.microsoft.com/office/powerpoint/2010/main" val="48568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DAA398-ACBF-72B1-55B3-A7C8B45FC9B5}"/>
              </a:ext>
            </a:extLst>
          </p:cNvPr>
          <p:cNvSpPr/>
          <p:nvPr/>
        </p:nvSpPr>
        <p:spPr>
          <a:xfrm>
            <a:off x="332485" y="1306486"/>
            <a:ext cx="11694996" cy="1077218"/>
          </a:xfrm>
          <a:prstGeom prst="rect">
            <a:avLst/>
          </a:prstGeom>
          <a:noFill/>
        </p:spPr>
        <p:txBody>
          <a:bodyPr wrap="none" lIns="91440" tIns="45720" rIns="91440" bIns="45720">
            <a:spAutoFit/>
          </a:bodyPr>
          <a:lstStyle/>
          <a:p>
            <a:pPr algn="ctr"/>
            <a:r>
              <a:rPr lang="en-US" sz="6400" b="1" u="sng"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Expenditure Management System</a:t>
            </a:r>
          </a:p>
        </p:txBody>
      </p:sp>
      <p:sp>
        <p:nvSpPr>
          <p:cNvPr id="5" name="Rectangle 4">
            <a:extLst>
              <a:ext uri="{FF2B5EF4-FFF2-40B4-BE49-F238E27FC236}">
                <a16:creationId xmlns:a16="http://schemas.microsoft.com/office/drawing/2014/main" id="{39C69190-236B-1F06-07F9-1576C5FF2A2D}"/>
              </a:ext>
            </a:extLst>
          </p:cNvPr>
          <p:cNvSpPr/>
          <p:nvPr/>
        </p:nvSpPr>
        <p:spPr>
          <a:xfrm>
            <a:off x="511498" y="3223374"/>
            <a:ext cx="2641813" cy="1569660"/>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HTML</a:t>
            </a:r>
          </a:p>
          <a:p>
            <a:pPr marL="457200" indent="-457200">
              <a:buFont typeface="Arial" panose="020B0604020202020204" pitchFamily="34" charset="0"/>
              <a:buChar char="•"/>
            </a:pPr>
            <a:r>
              <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CSS</a:t>
            </a:r>
          </a:p>
          <a:p>
            <a:pPr marL="457200" indent="-457200">
              <a:buFont typeface="Arial" panose="020B0604020202020204" pitchFamily="34" charset="0"/>
              <a:buChar char="•"/>
            </a:pP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JAVASCRIPT</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a:extLst>
              <a:ext uri="{FF2B5EF4-FFF2-40B4-BE49-F238E27FC236}">
                <a16:creationId xmlns:a16="http://schemas.microsoft.com/office/drawing/2014/main" id="{C0781F56-5E26-7BFC-1F0F-BC3C27F196C7}"/>
              </a:ext>
            </a:extLst>
          </p:cNvPr>
          <p:cNvSpPr/>
          <p:nvPr/>
        </p:nvSpPr>
        <p:spPr>
          <a:xfrm>
            <a:off x="9538530" y="4793034"/>
            <a:ext cx="2488951" cy="1815882"/>
          </a:xfrm>
          <a:prstGeom prst="rect">
            <a:avLst/>
          </a:prstGeom>
          <a:noFill/>
        </p:spPr>
        <p:txBody>
          <a:bodyPr wrap="none" lIns="91440" tIns="45720" rIns="91440" bIns="45720">
            <a:spAutoFit/>
          </a:bodyPr>
          <a:lstStyle/>
          <a:p>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By – </a:t>
            </a:r>
          </a:p>
          <a:p>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Pranjali Kothari</a:t>
            </a:r>
          </a:p>
          <a:p>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2018554</a:t>
            </a:r>
          </a:p>
          <a:p>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4-B</a:t>
            </a:r>
          </a:p>
        </p:txBody>
      </p:sp>
    </p:spTree>
    <p:extLst>
      <p:ext uri="{BB962C8B-B14F-4D97-AF65-F5344CB8AC3E}">
        <p14:creationId xmlns:p14="http://schemas.microsoft.com/office/powerpoint/2010/main" val="55082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1370-6241-6DA2-64C2-8FC1BB4F1820}"/>
              </a:ext>
            </a:extLst>
          </p:cNvPr>
          <p:cNvSpPr>
            <a:spLocks noGrp="1"/>
          </p:cNvSpPr>
          <p:nvPr>
            <p:ph type="title"/>
          </p:nvPr>
        </p:nvSpPr>
        <p:spPr>
          <a:xfrm>
            <a:off x="838200" y="65022"/>
            <a:ext cx="10515600" cy="1325563"/>
          </a:xfrm>
        </p:spPr>
        <p:txBody>
          <a:bodyPr/>
          <a:lstStyle/>
          <a:p>
            <a:pPr algn="ctr"/>
            <a:r>
              <a:rPr lang="en-GB" dirty="0">
                <a:latin typeface="Arial Black" panose="020B0A04020102020204" pitchFamily="34" charset="0"/>
              </a:rPr>
              <a:t>HTML</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D98B1517-316C-9CFA-BAE0-4A9B84ADCBBB}"/>
              </a:ext>
            </a:extLst>
          </p:cNvPr>
          <p:cNvPicPr>
            <a:picLocks noChangeAspect="1"/>
          </p:cNvPicPr>
          <p:nvPr/>
        </p:nvPicPr>
        <p:blipFill rotWithShape="1">
          <a:blip r:embed="rId2">
            <a:extLst>
              <a:ext uri="{28A0092B-C50C-407E-A947-70E740481C1C}">
                <a14:useLocalDpi xmlns:a14="http://schemas.microsoft.com/office/drawing/2010/main" val="0"/>
              </a:ext>
            </a:extLst>
          </a:blip>
          <a:srcRect t="10341" r="68809" b="24461"/>
          <a:stretch/>
        </p:blipFill>
        <p:spPr>
          <a:xfrm>
            <a:off x="4086809" y="1390584"/>
            <a:ext cx="4831808" cy="5402393"/>
          </a:xfrm>
          <a:prstGeom prst="rect">
            <a:avLst/>
          </a:prstGeom>
        </p:spPr>
      </p:pic>
      <p:sp>
        <p:nvSpPr>
          <p:cNvPr id="5" name="TextBox 4">
            <a:extLst>
              <a:ext uri="{FF2B5EF4-FFF2-40B4-BE49-F238E27FC236}">
                <a16:creationId xmlns:a16="http://schemas.microsoft.com/office/drawing/2014/main" id="{FC831C25-750E-A444-D4A7-A0B453C4AA04}"/>
              </a:ext>
            </a:extLst>
          </p:cNvPr>
          <p:cNvSpPr txBox="1"/>
          <p:nvPr/>
        </p:nvSpPr>
        <p:spPr>
          <a:xfrm>
            <a:off x="961054" y="3116747"/>
            <a:ext cx="906624" cy="369332"/>
          </a:xfrm>
          <a:prstGeom prst="rect">
            <a:avLst/>
          </a:prstGeom>
          <a:solidFill>
            <a:schemeClr val="accent1">
              <a:lumMod val="40000"/>
              <a:lumOff val="60000"/>
            </a:schemeClr>
          </a:solidFill>
        </p:spPr>
        <p:txBody>
          <a:bodyPr wrap="square" rtlCol="0">
            <a:spAutoFit/>
          </a:bodyPr>
          <a:lstStyle/>
          <a:p>
            <a:r>
              <a:rPr lang="en-GB" dirty="0"/>
              <a:t>Label</a:t>
            </a:r>
            <a:endParaRPr lang="en-IN" dirty="0"/>
          </a:p>
        </p:txBody>
      </p:sp>
      <p:cxnSp>
        <p:nvCxnSpPr>
          <p:cNvPr id="7" name="Straight Arrow Connector 6">
            <a:extLst>
              <a:ext uri="{FF2B5EF4-FFF2-40B4-BE49-F238E27FC236}">
                <a16:creationId xmlns:a16="http://schemas.microsoft.com/office/drawing/2014/main" id="{D75F1CA2-1822-207F-AF77-F20932667839}"/>
              </a:ext>
            </a:extLst>
          </p:cNvPr>
          <p:cNvCxnSpPr>
            <a:cxnSpLocks/>
          </p:cNvCxnSpPr>
          <p:nvPr/>
        </p:nvCxnSpPr>
        <p:spPr>
          <a:xfrm flipV="1">
            <a:off x="1754155" y="1548882"/>
            <a:ext cx="2332654" cy="165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792F98-E3ED-5F77-EB33-68EB757FF50F}"/>
              </a:ext>
            </a:extLst>
          </p:cNvPr>
          <p:cNvCxnSpPr>
            <a:cxnSpLocks/>
          </p:cNvCxnSpPr>
          <p:nvPr/>
        </p:nvCxnSpPr>
        <p:spPr>
          <a:xfrm flipV="1">
            <a:off x="1754155" y="2049487"/>
            <a:ext cx="2332654" cy="115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149946-58F4-AF92-866D-CE476E8477AC}"/>
              </a:ext>
            </a:extLst>
          </p:cNvPr>
          <p:cNvCxnSpPr>
            <a:cxnSpLocks/>
          </p:cNvCxnSpPr>
          <p:nvPr/>
        </p:nvCxnSpPr>
        <p:spPr>
          <a:xfrm>
            <a:off x="1754155" y="3200399"/>
            <a:ext cx="2332654" cy="63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EF8649-2586-A438-C40A-342DAD8FB742}"/>
              </a:ext>
            </a:extLst>
          </p:cNvPr>
          <p:cNvCxnSpPr>
            <a:cxnSpLocks/>
          </p:cNvCxnSpPr>
          <p:nvPr/>
        </p:nvCxnSpPr>
        <p:spPr>
          <a:xfrm flipV="1">
            <a:off x="1754155" y="3063321"/>
            <a:ext cx="2332654" cy="13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0731BE-018D-F985-54B6-3E970E77476C}"/>
              </a:ext>
            </a:extLst>
          </p:cNvPr>
          <p:cNvCxnSpPr>
            <a:cxnSpLocks/>
          </p:cNvCxnSpPr>
          <p:nvPr/>
        </p:nvCxnSpPr>
        <p:spPr>
          <a:xfrm>
            <a:off x="1754155" y="3200400"/>
            <a:ext cx="2446177" cy="230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7B726F-93BE-87D7-FF9F-97B86880E1E1}"/>
              </a:ext>
            </a:extLst>
          </p:cNvPr>
          <p:cNvCxnSpPr>
            <a:cxnSpLocks/>
          </p:cNvCxnSpPr>
          <p:nvPr/>
        </p:nvCxnSpPr>
        <p:spPr>
          <a:xfrm>
            <a:off x="1754155" y="3200400"/>
            <a:ext cx="2332654" cy="185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FD4AB5-E7C5-9ED8-B42D-F78C9554A7F0}"/>
              </a:ext>
            </a:extLst>
          </p:cNvPr>
          <p:cNvSpPr txBox="1"/>
          <p:nvPr/>
        </p:nvSpPr>
        <p:spPr>
          <a:xfrm>
            <a:off x="9125339" y="5299788"/>
            <a:ext cx="970383" cy="382555"/>
          </a:xfrm>
          <a:prstGeom prst="rect">
            <a:avLst/>
          </a:prstGeom>
          <a:solidFill>
            <a:schemeClr val="accent1">
              <a:lumMod val="40000"/>
              <a:lumOff val="60000"/>
            </a:schemeClr>
          </a:solidFill>
        </p:spPr>
        <p:txBody>
          <a:bodyPr wrap="square" rtlCol="0">
            <a:spAutoFit/>
          </a:bodyPr>
          <a:lstStyle/>
          <a:p>
            <a:r>
              <a:rPr lang="en-GB" dirty="0"/>
              <a:t>Text Box</a:t>
            </a:r>
            <a:endParaRPr lang="en-IN" dirty="0"/>
          </a:p>
        </p:txBody>
      </p:sp>
      <p:cxnSp>
        <p:nvCxnSpPr>
          <p:cNvPr id="34" name="Straight Arrow Connector 33">
            <a:extLst>
              <a:ext uri="{FF2B5EF4-FFF2-40B4-BE49-F238E27FC236}">
                <a16:creationId xmlns:a16="http://schemas.microsoft.com/office/drawing/2014/main" id="{22A2BC97-AC1D-5822-F682-BD53F7A9DECC}"/>
              </a:ext>
            </a:extLst>
          </p:cNvPr>
          <p:cNvCxnSpPr/>
          <p:nvPr/>
        </p:nvCxnSpPr>
        <p:spPr>
          <a:xfrm>
            <a:off x="-158620" y="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984A87-8A86-13D1-4A05-3EE83E7873F9}"/>
              </a:ext>
            </a:extLst>
          </p:cNvPr>
          <p:cNvCxnSpPr/>
          <p:nvPr/>
        </p:nvCxnSpPr>
        <p:spPr>
          <a:xfrm flipV="1">
            <a:off x="-121298" y="-9331"/>
            <a:ext cx="0"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1ED34C-DE77-D531-BE9C-F708AD42421B}"/>
              </a:ext>
            </a:extLst>
          </p:cNvPr>
          <p:cNvCxnSpPr/>
          <p:nvPr/>
        </p:nvCxnSpPr>
        <p:spPr>
          <a:xfrm flipH="1">
            <a:off x="6372808" y="5505061"/>
            <a:ext cx="2687216" cy="373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333034-D624-78C0-31C7-991FA9606063}"/>
              </a:ext>
            </a:extLst>
          </p:cNvPr>
          <p:cNvCxnSpPr/>
          <p:nvPr/>
        </p:nvCxnSpPr>
        <p:spPr>
          <a:xfrm flipH="1">
            <a:off x="8500188" y="5682343"/>
            <a:ext cx="625151"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540F338-6687-03A2-E0B4-AB258EA2BC8A}"/>
              </a:ext>
            </a:extLst>
          </p:cNvPr>
          <p:cNvSpPr txBox="1"/>
          <p:nvPr/>
        </p:nvSpPr>
        <p:spPr>
          <a:xfrm flipH="1">
            <a:off x="6931710" y="6488668"/>
            <a:ext cx="906004" cy="369332"/>
          </a:xfrm>
          <a:prstGeom prst="rect">
            <a:avLst/>
          </a:prstGeom>
          <a:solidFill>
            <a:schemeClr val="accent1">
              <a:lumMod val="40000"/>
              <a:lumOff val="60000"/>
            </a:schemeClr>
          </a:solidFill>
        </p:spPr>
        <p:txBody>
          <a:bodyPr wrap="square" rtlCol="0">
            <a:spAutoFit/>
          </a:bodyPr>
          <a:lstStyle/>
          <a:p>
            <a:r>
              <a:rPr lang="en-GB" dirty="0"/>
              <a:t>Button</a:t>
            </a:r>
            <a:endParaRPr lang="en-IN" dirty="0"/>
          </a:p>
        </p:txBody>
      </p:sp>
      <p:cxnSp>
        <p:nvCxnSpPr>
          <p:cNvPr id="43" name="Straight Arrow Connector 42">
            <a:extLst>
              <a:ext uri="{FF2B5EF4-FFF2-40B4-BE49-F238E27FC236}">
                <a16:creationId xmlns:a16="http://schemas.microsoft.com/office/drawing/2014/main" id="{D2447049-D5B8-2591-9F72-6F920FA9F547}"/>
              </a:ext>
            </a:extLst>
          </p:cNvPr>
          <p:cNvCxnSpPr/>
          <p:nvPr/>
        </p:nvCxnSpPr>
        <p:spPr>
          <a:xfrm flipH="1" flipV="1">
            <a:off x="5225143" y="6578082"/>
            <a:ext cx="1623526" cy="9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5F9B3B-2AFB-0870-7B00-3EE3A0A5E0B5}"/>
              </a:ext>
            </a:extLst>
          </p:cNvPr>
          <p:cNvSpPr txBox="1"/>
          <p:nvPr/>
        </p:nvSpPr>
        <p:spPr>
          <a:xfrm>
            <a:off x="7231224" y="3063321"/>
            <a:ext cx="1147666" cy="369332"/>
          </a:xfrm>
          <a:prstGeom prst="rect">
            <a:avLst/>
          </a:prstGeom>
          <a:solidFill>
            <a:schemeClr val="accent1">
              <a:lumMod val="40000"/>
              <a:lumOff val="60000"/>
            </a:schemeClr>
          </a:solidFill>
        </p:spPr>
        <p:txBody>
          <a:bodyPr wrap="square" rtlCol="0">
            <a:spAutoFit/>
          </a:bodyPr>
          <a:lstStyle/>
          <a:p>
            <a:r>
              <a:rPr lang="en-GB" dirty="0"/>
              <a:t>Variables</a:t>
            </a:r>
          </a:p>
        </p:txBody>
      </p:sp>
      <p:cxnSp>
        <p:nvCxnSpPr>
          <p:cNvPr id="46" name="Straight Arrow Connector 45">
            <a:extLst>
              <a:ext uri="{FF2B5EF4-FFF2-40B4-BE49-F238E27FC236}">
                <a16:creationId xmlns:a16="http://schemas.microsoft.com/office/drawing/2014/main" id="{3BBA4A1F-D139-352F-10AE-4744A55E2097}"/>
              </a:ext>
            </a:extLst>
          </p:cNvPr>
          <p:cNvCxnSpPr/>
          <p:nvPr/>
        </p:nvCxnSpPr>
        <p:spPr>
          <a:xfrm flipH="1" flipV="1">
            <a:off x="4982547" y="2547257"/>
            <a:ext cx="2248677" cy="65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1275B12-309D-7373-1755-0EC96B5FD065}"/>
              </a:ext>
            </a:extLst>
          </p:cNvPr>
          <p:cNvCxnSpPr/>
          <p:nvPr/>
        </p:nvCxnSpPr>
        <p:spPr>
          <a:xfrm flipH="1">
            <a:off x="4711959" y="3200399"/>
            <a:ext cx="2519265" cy="22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08F2ED-68F3-47E4-E9FB-F2CAB0FF84EE}"/>
              </a:ext>
            </a:extLst>
          </p:cNvPr>
          <p:cNvCxnSpPr/>
          <p:nvPr/>
        </p:nvCxnSpPr>
        <p:spPr>
          <a:xfrm flipH="1">
            <a:off x="4711959" y="3291921"/>
            <a:ext cx="2519265" cy="92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1EF9087-6678-BA41-B4CF-072A75843AAD}"/>
              </a:ext>
            </a:extLst>
          </p:cNvPr>
          <p:cNvSpPr txBox="1"/>
          <p:nvPr/>
        </p:nvSpPr>
        <p:spPr>
          <a:xfrm>
            <a:off x="9319726" y="1390584"/>
            <a:ext cx="2545701" cy="2554545"/>
          </a:xfrm>
          <a:prstGeom prst="rect">
            <a:avLst/>
          </a:prstGeom>
          <a:noFill/>
        </p:spPr>
        <p:txBody>
          <a:bodyPr wrap="square" rtlCol="0">
            <a:spAutoFit/>
          </a:bodyPr>
          <a:lstStyle/>
          <a:p>
            <a:r>
              <a:rPr lang="en-GB" sz="4000" b="1" dirty="0"/>
              <a:t>To design the front-end of webpage</a:t>
            </a:r>
            <a:endParaRPr lang="en-IN" sz="4000" b="1" dirty="0"/>
          </a:p>
        </p:txBody>
      </p:sp>
    </p:spTree>
    <p:extLst>
      <p:ext uri="{BB962C8B-B14F-4D97-AF65-F5344CB8AC3E}">
        <p14:creationId xmlns:p14="http://schemas.microsoft.com/office/powerpoint/2010/main" val="230189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35B-1962-451D-5C3B-5571DF33297C}"/>
              </a:ext>
            </a:extLst>
          </p:cNvPr>
          <p:cNvSpPr>
            <a:spLocks noGrp="1"/>
          </p:cNvSpPr>
          <p:nvPr>
            <p:ph type="title"/>
          </p:nvPr>
        </p:nvSpPr>
        <p:spPr>
          <a:xfrm>
            <a:off x="838200" y="0"/>
            <a:ext cx="10515600" cy="1148281"/>
          </a:xfrm>
        </p:spPr>
        <p:txBody>
          <a:bodyPr/>
          <a:lstStyle/>
          <a:p>
            <a:pPr algn="ctr"/>
            <a:r>
              <a:rPr lang="en-GB" dirty="0">
                <a:latin typeface="Arial Black" panose="020B0A04020102020204" pitchFamily="34" charset="0"/>
              </a:rPr>
              <a:t>HTML + CSS</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0798A023-CCC2-BDC8-6950-469860447F77}"/>
              </a:ext>
            </a:extLst>
          </p:cNvPr>
          <p:cNvPicPr>
            <a:picLocks noChangeAspect="1"/>
          </p:cNvPicPr>
          <p:nvPr/>
        </p:nvPicPr>
        <p:blipFill rotWithShape="1">
          <a:blip r:embed="rId2">
            <a:extLst>
              <a:ext uri="{28A0092B-C50C-407E-A947-70E740481C1C}">
                <a14:useLocalDpi xmlns:a14="http://schemas.microsoft.com/office/drawing/2010/main" val="0"/>
              </a:ext>
            </a:extLst>
          </a:blip>
          <a:srcRect l="35127" t="10281" r="37704" b="1470"/>
          <a:stretch/>
        </p:blipFill>
        <p:spPr>
          <a:xfrm>
            <a:off x="3828661" y="830424"/>
            <a:ext cx="4534678" cy="5794310"/>
          </a:xfrm>
          <a:prstGeom prst="rect">
            <a:avLst/>
          </a:prstGeom>
        </p:spPr>
      </p:pic>
      <p:cxnSp>
        <p:nvCxnSpPr>
          <p:cNvPr id="7" name="Straight Connector 6">
            <a:extLst>
              <a:ext uri="{FF2B5EF4-FFF2-40B4-BE49-F238E27FC236}">
                <a16:creationId xmlns:a16="http://schemas.microsoft.com/office/drawing/2014/main" id="{161C28D4-3A75-CC9C-D8D1-8FABC138D192}"/>
              </a:ext>
            </a:extLst>
          </p:cNvPr>
          <p:cNvCxnSpPr/>
          <p:nvPr/>
        </p:nvCxnSpPr>
        <p:spPr>
          <a:xfrm flipH="1">
            <a:off x="1230085" y="830424"/>
            <a:ext cx="230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F4EC227-0478-3FBF-7F06-0CBF9955CD79}"/>
              </a:ext>
            </a:extLst>
          </p:cNvPr>
          <p:cNvCxnSpPr/>
          <p:nvPr/>
        </p:nvCxnSpPr>
        <p:spPr>
          <a:xfrm flipH="1">
            <a:off x="1230085" y="6503437"/>
            <a:ext cx="230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82702D-F776-9434-26C7-EEE0B603064D}"/>
              </a:ext>
            </a:extLst>
          </p:cNvPr>
          <p:cNvCxnSpPr>
            <a:cxnSpLocks/>
          </p:cNvCxnSpPr>
          <p:nvPr/>
        </p:nvCxnSpPr>
        <p:spPr>
          <a:xfrm>
            <a:off x="1230085" y="830424"/>
            <a:ext cx="0" cy="567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0B6A66-C50F-8C58-46B2-BBD1380C253F}"/>
              </a:ext>
            </a:extLst>
          </p:cNvPr>
          <p:cNvCxnSpPr/>
          <p:nvPr/>
        </p:nvCxnSpPr>
        <p:spPr>
          <a:xfrm>
            <a:off x="1119673" y="3536302"/>
            <a:ext cx="11041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645192-48E3-9A81-0BB7-A64C455E6BD5}"/>
              </a:ext>
            </a:extLst>
          </p:cNvPr>
          <p:cNvSpPr txBox="1"/>
          <p:nvPr/>
        </p:nvSpPr>
        <p:spPr>
          <a:xfrm>
            <a:off x="0" y="3338030"/>
            <a:ext cx="1138333" cy="369332"/>
          </a:xfrm>
          <a:prstGeom prst="rect">
            <a:avLst/>
          </a:prstGeom>
          <a:solidFill>
            <a:schemeClr val="accent1">
              <a:lumMod val="40000"/>
              <a:lumOff val="60000"/>
            </a:schemeClr>
          </a:solidFill>
        </p:spPr>
        <p:txBody>
          <a:bodyPr wrap="square" rtlCol="0">
            <a:spAutoFit/>
          </a:bodyPr>
          <a:lstStyle/>
          <a:p>
            <a:r>
              <a:rPr lang="en-GB" dirty="0"/>
              <a:t>Container</a:t>
            </a:r>
            <a:endParaRPr lang="en-IN" dirty="0"/>
          </a:p>
        </p:txBody>
      </p:sp>
      <p:sp>
        <p:nvSpPr>
          <p:cNvPr id="15" name="TextBox 14">
            <a:extLst>
              <a:ext uri="{FF2B5EF4-FFF2-40B4-BE49-F238E27FC236}">
                <a16:creationId xmlns:a16="http://schemas.microsoft.com/office/drawing/2014/main" id="{C39CF475-D716-288F-399B-D218C8D43ED8}"/>
              </a:ext>
            </a:extLst>
          </p:cNvPr>
          <p:cNvSpPr txBox="1"/>
          <p:nvPr/>
        </p:nvSpPr>
        <p:spPr>
          <a:xfrm>
            <a:off x="9246637" y="2566806"/>
            <a:ext cx="2200469" cy="1938992"/>
          </a:xfrm>
          <a:prstGeom prst="rect">
            <a:avLst/>
          </a:prstGeom>
          <a:noFill/>
        </p:spPr>
        <p:txBody>
          <a:bodyPr wrap="square" rtlCol="0">
            <a:spAutoFit/>
          </a:bodyPr>
          <a:lstStyle/>
          <a:p>
            <a:r>
              <a:rPr lang="en-GB" sz="4000" b="1" dirty="0"/>
              <a:t>To apply style to webpage</a:t>
            </a:r>
            <a:endParaRPr lang="en-IN" sz="4000" b="1" dirty="0"/>
          </a:p>
        </p:txBody>
      </p:sp>
      <p:cxnSp>
        <p:nvCxnSpPr>
          <p:cNvPr id="5" name="Straight Connector 4">
            <a:extLst>
              <a:ext uri="{FF2B5EF4-FFF2-40B4-BE49-F238E27FC236}">
                <a16:creationId xmlns:a16="http://schemas.microsoft.com/office/drawing/2014/main" id="{3248BC2E-9B5C-858F-6F7B-7DD7B33BC92F}"/>
              </a:ext>
            </a:extLst>
          </p:cNvPr>
          <p:cNvCxnSpPr/>
          <p:nvPr/>
        </p:nvCxnSpPr>
        <p:spPr>
          <a:xfrm>
            <a:off x="8565502" y="4963886"/>
            <a:ext cx="9610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70742E-7F8F-762C-F906-92A55E88ECA7}"/>
              </a:ext>
            </a:extLst>
          </p:cNvPr>
          <p:cNvCxnSpPr/>
          <p:nvPr/>
        </p:nvCxnSpPr>
        <p:spPr>
          <a:xfrm>
            <a:off x="8565502" y="6319935"/>
            <a:ext cx="9610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F3EF3B-DAA7-6DAD-9B20-83FFAE379E56}"/>
              </a:ext>
            </a:extLst>
          </p:cNvPr>
          <p:cNvCxnSpPr/>
          <p:nvPr/>
        </p:nvCxnSpPr>
        <p:spPr>
          <a:xfrm>
            <a:off x="9526555" y="4963886"/>
            <a:ext cx="0" cy="136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2513E83-3BAC-73DB-0F86-F46B9FA9E84F}"/>
              </a:ext>
            </a:extLst>
          </p:cNvPr>
          <p:cNvCxnSpPr/>
          <p:nvPr/>
        </p:nvCxnSpPr>
        <p:spPr>
          <a:xfrm>
            <a:off x="9526555" y="5645020"/>
            <a:ext cx="13062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A316513-E9C2-BF1C-F985-DFC59A240907}"/>
              </a:ext>
            </a:extLst>
          </p:cNvPr>
          <p:cNvSpPr txBox="1"/>
          <p:nvPr/>
        </p:nvSpPr>
        <p:spPr>
          <a:xfrm>
            <a:off x="9703848" y="5460354"/>
            <a:ext cx="783761" cy="369332"/>
          </a:xfrm>
          <a:prstGeom prst="rect">
            <a:avLst/>
          </a:prstGeom>
          <a:solidFill>
            <a:schemeClr val="accent1">
              <a:lumMod val="40000"/>
              <a:lumOff val="60000"/>
            </a:schemeClr>
          </a:solidFill>
        </p:spPr>
        <p:txBody>
          <a:bodyPr wrap="square" rtlCol="0">
            <a:spAutoFit/>
          </a:bodyPr>
          <a:lstStyle/>
          <a:p>
            <a:r>
              <a:rPr lang="en-GB" dirty="0"/>
              <a:t>Form</a:t>
            </a:r>
            <a:endParaRPr lang="en-IN" dirty="0"/>
          </a:p>
        </p:txBody>
      </p:sp>
    </p:spTree>
    <p:extLst>
      <p:ext uri="{BB962C8B-B14F-4D97-AF65-F5344CB8AC3E}">
        <p14:creationId xmlns:p14="http://schemas.microsoft.com/office/powerpoint/2010/main" val="372675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6D86-8224-47E3-783A-01A62860B990}"/>
              </a:ext>
            </a:extLst>
          </p:cNvPr>
          <p:cNvSpPr>
            <a:spLocks noGrp="1"/>
          </p:cNvSpPr>
          <p:nvPr>
            <p:ph type="title"/>
          </p:nvPr>
        </p:nvSpPr>
        <p:spPr>
          <a:xfrm>
            <a:off x="838200" y="0"/>
            <a:ext cx="10515600" cy="1082967"/>
          </a:xfrm>
        </p:spPr>
        <p:txBody>
          <a:bodyPr/>
          <a:lstStyle/>
          <a:p>
            <a:pPr algn="ctr"/>
            <a:r>
              <a:rPr lang="en-GB" dirty="0">
                <a:latin typeface="Arial Black" panose="020B0A04020102020204" pitchFamily="34" charset="0"/>
              </a:rPr>
              <a:t>HTML + CSS + JS</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BC7DB8F5-B83C-B0E4-13CE-8928651F4684}"/>
              </a:ext>
            </a:extLst>
          </p:cNvPr>
          <p:cNvPicPr>
            <a:picLocks noChangeAspect="1"/>
          </p:cNvPicPr>
          <p:nvPr/>
        </p:nvPicPr>
        <p:blipFill rotWithShape="1">
          <a:blip r:embed="rId2">
            <a:extLst>
              <a:ext uri="{28A0092B-C50C-407E-A947-70E740481C1C}">
                <a14:useLocalDpi xmlns:a14="http://schemas.microsoft.com/office/drawing/2010/main" val="0"/>
              </a:ext>
            </a:extLst>
          </a:blip>
          <a:srcRect l="36046" t="8474" r="37628" b="666"/>
          <a:stretch/>
        </p:blipFill>
        <p:spPr>
          <a:xfrm>
            <a:off x="4043265" y="825758"/>
            <a:ext cx="4105469" cy="5971593"/>
          </a:xfrm>
          <a:prstGeom prst="rect">
            <a:avLst/>
          </a:prstGeom>
        </p:spPr>
      </p:pic>
      <p:sp>
        <p:nvSpPr>
          <p:cNvPr id="5" name="TextBox 4">
            <a:extLst>
              <a:ext uri="{FF2B5EF4-FFF2-40B4-BE49-F238E27FC236}">
                <a16:creationId xmlns:a16="http://schemas.microsoft.com/office/drawing/2014/main" id="{BBE632BB-5D85-05E8-CD2A-7FBB924D92AA}"/>
              </a:ext>
            </a:extLst>
          </p:cNvPr>
          <p:cNvSpPr txBox="1"/>
          <p:nvPr/>
        </p:nvSpPr>
        <p:spPr>
          <a:xfrm>
            <a:off x="9293290" y="2313992"/>
            <a:ext cx="2444620" cy="1938992"/>
          </a:xfrm>
          <a:prstGeom prst="rect">
            <a:avLst/>
          </a:prstGeom>
          <a:noFill/>
        </p:spPr>
        <p:txBody>
          <a:bodyPr wrap="square" rtlCol="0">
            <a:spAutoFit/>
          </a:bodyPr>
          <a:lstStyle/>
          <a:p>
            <a:r>
              <a:rPr lang="en-GB" sz="4000" b="1" dirty="0"/>
              <a:t>To interact with the webpage</a:t>
            </a:r>
            <a:endParaRPr lang="en-IN" sz="4000" b="1" dirty="0"/>
          </a:p>
        </p:txBody>
      </p:sp>
    </p:spTree>
    <p:extLst>
      <p:ext uri="{BB962C8B-B14F-4D97-AF65-F5344CB8AC3E}">
        <p14:creationId xmlns:p14="http://schemas.microsoft.com/office/powerpoint/2010/main" val="328026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227B-7793-2F85-CC24-BD3C26A27F2A}"/>
              </a:ext>
            </a:extLst>
          </p:cNvPr>
          <p:cNvSpPr>
            <a:spLocks noGrp="1"/>
          </p:cNvSpPr>
          <p:nvPr>
            <p:ph type="title"/>
          </p:nvPr>
        </p:nvSpPr>
        <p:spPr/>
        <p:txBody>
          <a:bodyPr/>
          <a:lstStyle/>
          <a:p>
            <a:pPr algn="ctr"/>
            <a:r>
              <a:rPr lang="en-GB"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003BC62-BBA8-97AC-E562-68886FC1F78F}"/>
              </a:ext>
            </a:extLst>
          </p:cNvPr>
          <p:cNvSpPr>
            <a:spLocks noGrp="1"/>
          </p:cNvSpPr>
          <p:nvPr>
            <p:ph idx="1"/>
          </p:nvPr>
        </p:nvSpPr>
        <p:spPr/>
        <p:txBody>
          <a:bodyPr/>
          <a:lstStyle/>
          <a:p>
            <a:pPr marL="0" indent="0">
              <a:buNone/>
            </a:pPr>
            <a:endParaRPr lang="en-GB" dirty="0"/>
          </a:p>
          <a:p>
            <a:pPr marL="0" indent="0">
              <a:buNone/>
            </a:pPr>
            <a:r>
              <a:rPr lang="en-GB" dirty="0"/>
              <a:t>The project is designed using HTML, CSS, JavaScript and is working efficiently for the user.</a:t>
            </a:r>
          </a:p>
          <a:p>
            <a:pPr marL="0" indent="0">
              <a:buNone/>
            </a:pPr>
            <a:endParaRPr lang="en-GB" dirty="0"/>
          </a:p>
          <a:p>
            <a:pPr marL="0" indent="0">
              <a:buNone/>
            </a:pPr>
            <a:r>
              <a:rPr lang="en-IN" dirty="0"/>
              <a:t>Currently this project is suitable for an individual to keep a track of his expenses. This can be further scaled for use by small business by adding details like category of expenses, credit card, debit card details and tracking the expenses of business and profits earned.</a:t>
            </a:r>
          </a:p>
        </p:txBody>
      </p:sp>
    </p:spTree>
    <p:extLst>
      <p:ext uri="{BB962C8B-B14F-4D97-AF65-F5344CB8AC3E}">
        <p14:creationId xmlns:p14="http://schemas.microsoft.com/office/powerpoint/2010/main" val="163651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D83F59-8BE0-B6BA-EA02-291800AF1757}"/>
              </a:ext>
            </a:extLst>
          </p:cNvPr>
          <p:cNvSpPr/>
          <p:nvPr/>
        </p:nvSpPr>
        <p:spPr>
          <a:xfrm>
            <a:off x="3387012" y="2341985"/>
            <a:ext cx="6802016" cy="1938992"/>
          </a:xfrm>
          <a:prstGeom prst="rect">
            <a:avLst/>
          </a:prstGeom>
          <a:noFill/>
        </p:spPr>
        <p:txBody>
          <a:bodyPr wrap="square" lIns="91440" tIns="45720" rIns="91440" bIns="45720">
            <a:spAutoFit/>
          </a:bodyPr>
          <a:lstStyle/>
          <a:p>
            <a:pPr algn="ctr"/>
            <a:r>
              <a:rPr lang="en-US" sz="1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Thankyou</a:t>
            </a:r>
          </a:p>
        </p:txBody>
      </p:sp>
      <p:pic>
        <p:nvPicPr>
          <p:cNvPr id="1026" name="Picture 2" descr="Happy Face PNG Images, Free Transparent Happy Face Download - KindPNG">
            <a:extLst>
              <a:ext uri="{FF2B5EF4-FFF2-40B4-BE49-F238E27FC236}">
                <a16:creationId xmlns:a16="http://schemas.microsoft.com/office/drawing/2014/main" id="{2BBE9F4F-FA78-D36E-0945-8093D4453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68" y="280696"/>
            <a:ext cx="3227614" cy="322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006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114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PowerPoint Presentation</vt:lpstr>
      <vt:lpstr>HTML</vt:lpstr>
      <vt:lpstr>HTML + CSS</vt:lpstr>
      <vt:lpstr>HTML + CSS + JS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L KOTHARI</dc:creator>
  <cp:lastModifiedBy>P L KOTHARI</cp:lastModifiedBy>
  <cp:revision>6</cp:revision>
  <dcterms:created xsi:type="dcterms:W3CDTF">2022-07-16T16:40:30Z</dcterms:created>
  <dcterms:modified xsi:type="dcterms:W3CDTF">2022-07-16T17:19:59Z</dcterms:modified>
</cp:coreProperties>
</file>