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5" r:id="rId7"/>
    <p:sldId id="263" r:id="rId8"/>
  </p:sldIdLst>
  <p:sldSz cx="9144000" cy="5143500" type="screen16x9"/>
  <p:notesSz cx="6858000" cy="9144000"/>
  <p:embeddedFontLst>
    <p:embeddedFont>
      <p:font typeface="Comic Sans MS" pitchFamily="66" charset="0"/>
      <p:regular r:id="rId10"/>
      <p:bold r:id="rId11"/>
      <p:italic r:id="rId12"/>
      <p:boldItalic r:id="rId13"/>
    </p:embeddedFont>
    <p:embeddedFont>
      <p:font typeface="Domine" charset="0"/>
      <p:regular r:id="rId14"/>
      <p:bold r:id="rId15"/>
    </p:embeddedFont>
    <p:embeddedFont>
      <p:font typeface="DM Sans" charset="0"/>
      <p:regular r:id="rId16"/>
      <p:bold r:id="rId17"/>
      <p:italic r:id="rId18"/>
      <p:boldItalic r:id="rId19"/>
    </p:embeddedFont>
    <p:embeddedFont>
      <p:font typeface="Montserrat" charset="0"/>
      <p:regular r:id="rId20"/>
      <p:bold r:id="rId21"/>
      <p:italic r:id="rId22"/>
      <p:boldItalic r:id="rId23"/>
    </p:embeddedFont>
    <p:embeddedFont>
      <p:font typeface="Bebas Neue" charset="0"/>
      <p:regular r:id="rId24"/>
    </p:embeddedFont>
    <p:embeddedFont>
      <p:font typeface="Alata" charset="0"/>
      <p:regular r:id="rId25"/>
    </p:embeddedFont>
    <p:embeddedFont>
      <p:font typeface="PT Sans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5350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99174f8e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99174f8e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8e8b8f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38e8b8f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8e8b8f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38e8b8f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9933c34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9933c34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9933c34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9933c34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99174f8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99174f8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244485"/>
            <a:ext cx="396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3410810"/>
            <a:ext cx="2818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452900" y="1509250"/>
            <a:ext cx="62382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1913900" y="3284300"/>
            <a:ext cx="53163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1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05" name="Google Shape;105;p11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1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1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1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9273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"/>
          </p:nvPr>
        </p:nvSpPr>
        <p:spPr>
          <a:xfrm>
            <a:off x="57158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3"/>
          </p:nvPr>
        </p:nvSpPr>
        <p:spPr>
          <a:xfrm>
            <a:off x="19273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4"/>
          </p:nvPr>
        </p:nvSpPr>
        <p:spPr>
          <a:xfrm>
            <a:off x="57158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hasCustomPrompt="1"/>
          </p:nvPr>
        </p:nvSpPr>
        <p:spPr>
          <a:xfrm>
            <a:off x="1037487" y="1679025"/>
            <a:ext cx="813900" cy="813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037487" y="3158525"/>
            <a:ext cx="813900" cy="813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4815037" y="1679025"/>
            <a:ext cx="813900" cy="813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4815037" y="3158525"/>
            <a:ext cx="813900" cy="813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19273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57158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19273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57158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25" name="Google Shape;125;p13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3"/>
          <p:cNvSpPr/>
          <p:nvPr/>
        </p:nvSpPr>
        <p:spPr>
          <a:xfrm flipH="1">
            <a:off x="1380447" y="246014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3"/>
          <p:cNvGrpSpPr/>
          <p:nvPr/>
        </p:nvGrpSpPr>
        <p:grpSpPr>
          <a:xfrm flipH="1">
            <a:off x="7557493" y="246027"/>
            <a:ext cx="472842" cy="317708"/>
            <a:chOff x="2493575" y="1248525"/>
            <a:chExt cx="386025" cy="259375"/>
          </a:xfrm>
        </p:grpSpPr>
        <p:sp>
          <p:nvSpPr>
            <p:cNvPr id="128" name="Google Shape;128;p13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3"/>
          <p:cNvGrpSpPr/>
          <p:nvPr/>
        </p:nvGrpSpPr>
        <p:grpSpPr>
          <a:xfrm flipH="1">
            <a:off x="299525" y="1180249"/>
            <a:ext cx="472842" cy="317708"/>
            <a:chOff x="2493575" y="1248525"/>
            <a:chExt cx="386025" cy="259375"/>
          </a:xfrm>
        </p:grpSpPr>
        <p:sp>
          <p:nvSpPr>
            <p:cNvPr id="131" name="Google Shape;131;p13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8241492" y="94498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2391900" y="34003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1896875" y="142650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40" name="Google Shape;140;p14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4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4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4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1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5"/>
          <p:cNvSpPr/>
          <p:nvPr/>
        </p:nvSpPr>
        <p:spPr>
          <a:xfrm flipH="1">
            <a:off x="1455447" y="445014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5"/>
          <p:cNvGrpSpPr/>
          <p:nvPr/>
        </p:nvGrpSpPr>
        <p:grpSpPr>
          <a:xfrm flipH="1">
            <a:off x="7446893" y="312302"/>
            <a:ext cx="472842" cy="317708"/>
            <a:chOff x="2493575" y="1248525"/>
            <a:chExt cx="386025" cy="259375"/>
          </a:xfrm>
        </p:grpSpPr>
        <p:sp>
          <p:nvSpPr>
            <p:cNvPr id="151" name="Google Shape;151;p1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5"/>
          <p:cNvGrpSpPr/>
          <p:nvPr/>
        </p:nvGrpSpPr>
        <p:grpSpPr>
          <a:xfrm flipH="1">
            <a:off x="299525" y="903774"/>
            <a:ext cx="472842" cy="317708"/>
            <a:chOff x="2493575" y="1248525"/>
            <a:chExt cx="386025" cy="259375"/>
          </a:xfrm>
        </p:grpSpPr>
        <p:sp>
          <p:nvSpPr>
            <p:cNvPr id="154" name="Google Shape;154;p1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5"/>
          <p:cNvSpPr/>
          <p:nvPr/>
        </p:nvSpPr>
        <p:spPr>
          <a:xfrm flipH="1">
            <a:off x="8241492" y="94498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5277900" y="14128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"/>
          </p:nvPr>
        </p:nvSpPr>
        <p:spPr>
          <a:xfrm>
            <a:off x="5277900" y="25933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16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4337100" y="1437488"/>
            <a:ext cx="40869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"/>
          </p:nvPr>
        </p:nvSpPr>
        <p:spPr>
          <a:xfrm>
            <a:off x="4337100" y="2235213"/>
            <a:ext cx="40869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>
            <a:spLocks noGrp="1"/>
          </p:cNvSpPr>
          <p:nvPr>
            <p:ph type="pic" idx="2"/>
          </p:nvPr>
        </p:nvSpPr>
        <p:spPr>
          <a:xfrm>
            <a:off x="720000" y="978200"/>
            <a:ext cx="3174600" cy="3174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7"/>
          <p:cNvSpPr txBox="1">
            <a:spLocks noGrp="1"/>
          </p:cNvSpPr>
          <p:nvPr>
            <p:ph type="subTitle" idx="3"/>
          </p:nvPr>
        </p:nvSpPr>
        <p:spPr>
          <a:xfrm>
            <a:off x="63024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7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69" name="Google Shape;169;p17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7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3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720000" y="1503325"/>
            <a:ext cx="37557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720000" y="2235224"/>
            <a:ext cx="3755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2"/>
          </p:nvPr>
        </p:nvSpPr>
        <p:spPr>
          <a:xfrm>
            <a:off x="7200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8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79" name="Google Shape;179;p18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8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8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4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720000" y="1584150"/>
            <a:ext cx="3793500" cy="2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3403"/>
            <a:ext cx="5845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>
            <a:spLocks noGrp="1"/>
          </p:cNvSpPr>
          <p:nvPr>
            <p:ph type="pic" idx="2"/>
          </p:nvPr>
        </p:nvSpPr>
        <p:spPr>
          <a:xfrm>
            <a:off x="5249400" y="1542000"/>
            <a:ext cx="2610900" cy="2610900"/>
          </a:xfrm>
          <a:prstGeom prst="rect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88" name="Google Shape;188;p19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9"/>
          <p:cNvSpPr/>
          <p:nvPr/>
        </p:nvSpPr>
        <p:spPr>
          <a:xfrm>
            <a:off x="6632470" y="271005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8538621" y="623706"/>
            <a:ext cx="418034" cy="630656"/>
            <a:chOff x="8538621" y="623706"/>
            <a:chExt cx="418034" cy="630656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8609803" y="767216"/>
              <a:ext cx="239221" cy="487147"/>
              <a:chOff x="1925725" y="1035100"/>
              <a:chExt cx="174525" cy="355400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8538621" y="623706"/>
              <a:ext cx="418034" cy="269443"/>
              <a:chOff x="1087650" y="1031275"/>
              <a:chExt cx="298000" cy="192075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1181425" y="3149925"/>
            <a:ext cx="29076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4836300" y="3149925"/>
            <a:ext cx="29076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1181425" y="3594525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4"/>
          </p:nvPr>
        </p:nvSpPr>
        <p:spPr>
          <a:xfrm>
            <a:off x="4836300" y="3594525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" name="Google Shape;205;p20"/>
          <p:cNvGrpSpPr/>
          <p:nvPr/>
        </p:nvGrpSpPr>
        <p:grpSpPr>
          <a:xfrm>
            <a:off x="8219767" y="3409470"/>
            <a:ext cx="408469" cy="263277"/>
            <a:chOff x="1087650" y="1031275"/>
            <a:chExt cx="298000" cy="192075"/>
          </a:xfrm>
        </p:grpSpPr>
        <p:sp>
          <p:nvSpPr>
            <p:cNvPr id="206" name="Google Shape;206;p20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8271945" y="2053017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56955" y="2729753"/>
            <a:ext cx="529124" cy="355525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348100" y="2389600"/>
            <a:ext cx="4447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043550" y="1263975"/>
            <a:ext cx="1056900" cy="1061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359550" y="35642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>
            <a:spLocks noGrp="1"/>
          </p:cNvSpPr>
          <p:nvPr>
            <p:ph type="subTitle" idx="1"/>
          </p:nvPr>
        </p:nvSpPr>
        <p:spPr>
          <a:xfrm>
            <a:off x="1307175" y="2485300"/>
            <a:ext cx="25434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2"/>
          </p:nvPr>
        </p:nvSpPr>
        <p:spPr>
          <a:xfrm>
            <a:off x="5113546" y="2485300"/>
            <a:ext cx="25434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3"/>
          </p:nvPr>
        </p:nvSpPr>
        <p:spPr>
          <a:xfrm>
            <a:off x="1307175" y="2951500"/>
            <a:ext cx="25434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4"/>
          </p:nvPr>
        </p:nvSpPr>
        <p:spPr>
          <a:xfrm>
            <a:off x="5113546" y="2951500"/>
            <a:ext cx="25434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7439101" y="2993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1028310" y="259197"/>
            <a:ext cx="493610" cy="331663"/>
            <a:chOff x="2493575" y="1248525"/>
            <a:chExt cx="386025" cy="259375"/>
          </a:xfrm>
        </p:grpSpPr>
        <p:sp>
          <p:nvSpPr>
            <p:cNvPr id="220" name="Google Shape;220;p2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8123926" y="874699"/>
            <a:ext cx="493610" cy="331663"/>
            <a:chOff x="2493575" y="1248525"/>
            <a:chExt cx="386025" cy="259375"/>
          </a:xfrm>
        </p:grpSpPr>
        <p:sp>
          <p:nvSpPr>
            <p:cNvPr id="223" name="Google Shape;223;p2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1"/>
          <p:cNvSpPr/>
          <p:nvPr/>
        </p:nvSpPr>
        <p:spPr>
          <a:xfrm>
            <a:off x="338950" y="1089167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720000" y="1221575"/>
            <a:ext cx="3780000" cy="3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2"/>
          <p:cNvSpPr/>
          <p:nvPr/>
        </p:nvSpPr>
        <p:spPr>
          <a:xfrm>
            <a:off x="7439101" y="2993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2"/>
          <p:cNvGrpSpPr/>
          <p:nvPr/>
        </p:nvGrpSpPr>
        <p:grpSpPr>
          <a:xfrm>
            <a:off x="1028310" y="259197"/>
            <a:ext cx="493610" cy="331663"/>
            <a:chOff x="2493575" y="1248525"/>
            <a:chExt cx="386025" cy="259375"/>
          </a:xfrm>
        </p:grpSpPr>
        <p:sp>
          <p:nvSpPr>
            <p:cNvPr id="233" name="Google Shape;233;p2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8123926" y="874699"/>
            <a:ext cx="493610" cy="331663"/>
            <a:chOff x="2493575" y="1248525"/>
            <a:chExt cx="386025" cy="259375"/>
          </a:xfrm>
        </p:grpSpPr>
        <p:sp>
          <p:nvSpPr>
            <p:cNvPr id="236" name="Google Shape;236;p2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2"/>
          <p:cNvSpPr/>
          <p:nvPr/>
        </p:nvSpPr>
        <p:spPr>
          <a:xfrm>
            <a:off x="338950" y="1089167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2"/>
          </p:nvPr>
        </p:nvSpPr>
        <p:spPr>
          <a:xfrm>
            <a:off x="4644000" y="1221575"/>
            <a:ext cx="3780000" cy="3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1"/>
          </p:nvPr>
        </p:nvSpPr>
        <p:spPr>
          <a:xfrm>
            <a:off x="738425" y="3183747"/>
            <a:ext cx="2415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2"/>
          </p:nvPr>
        </p:nvSpPr>
        <p:spPr>
          <a:xfrm>
            <a:off x="3364015" y="3183747"/>
            <a:ext cx="2415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3"/>
          </p:nvPr>
        </p:nvSpPr>
        <p:spPr>
          <a:xfrm>
            <a:off x="5989605" y="3183747"/>
            <a:ext cx="2415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38425" y="26867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3364015" y="26867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5989605" y="26867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249" name="Google Shape;249;p23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23"/>
          <p:cNvSpPr/>
          <p:nvPr/>
        </p:nvSpPr>
        <p:spPr>
          <a:xfrm flipH="1">
            <a:off x="8329292" y="194578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5779922" y="446589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1"/>
          </p:nvPr>
        </p:nvSpPr>
        <p:spPr>
          <a:xfrm>
            <a:off x="738425" y="25343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2"/>
          </p:nvPr>
        </p:nvSpPr>
        <p:spPr>
          <a:xfrm>
            <a:off x="3364015" y="25343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3"/>
          </p:nvPr>
        </p:nvSpPr>
        <p:spPr>
          <a:xfrm>
            <a:off x="5989605" y="2534350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4"/>
          <p:cNvSpPr txBox="1">
            <a:spLocks noGrp="1"/>
          </p:cNvSpPr>
          <p:nvPr>
            <p:ph type="subTitle" idx="4"/>
          </p:nvPr>
        </p:nvSpPr>
        <p:spPr>
          <a:xfrm>
            <a:off x="738425" y="1169222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5"/>
          </p:nvPr>
        </p:nvSpPr>
        <p:spPr>
          <a:xfrm>
            <a:off x="3364015" y="1169222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6"/>
          </p:nvPr>
        </p:nvSpPr>
        <p:spPr>
          <a:xfrm>
            <a:off x="5989605" y="1169222"/>
            <a:ext cx="2415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7"/>
          </p:nvPr>
        </p:nvSpPr>
        <p:spPr>
          <a:xfrm>
            <a:off x="738425" y="2989325"/>
            <a:ext cx="24159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body" idx="8"/>
          </p:nvPr>
        </p:nvSpPr>
        <p:spPr>
          <a:xfrm>
            <a:off x="3364050" y="2989325"/>
            <a:ext cx="24159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9"/>
          </p:nvPr>
        </p:nvSpPr>
        <p:spPr>
          <a:xfrm>
            <a:off x="5989675" y="2989325"/>
            <a:ext cx="24159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720000" y="446600"/>
            <a:ext cx="46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1686287" y="1357600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2"/>
          </p:nvPr>
        </p:nvSpPr>
        <p:spPr>
          <a:xfrm>
            <a:off x="1686225" y="2402748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3"/>
          </p:nvPr>
        </p:nvSpPr>
        <p:spPr>
          <a:xfrm>
            <a:off x="1686287" y="3447896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4"/>
          </p:nvPr>
        </p:nvSpPr>
        <p:spPr>
          <a:xfrm>
            <a:off x="1686279" y="1874883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5"/>
          </p:nvPr>
        </p:nvSpPr>
        <p:spPr>
          <a:xfrm>
            <a:off x="1686225" y="2920029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6"/>
          </p:nvPr>
        </p:nvSpPr>
        <p:spPr>
          <a:xfrm>
            <a:off x="1686287" y="3965175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274" name="Google Shape;274;p2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Google Shape;275;p25"/>
          <p:cNvGrpSpPr/>
          <p:nvPr/>
        </p:nvGrpSpPr>
        <p:grpSpPr>
          <a:xfrm flipH="1">
            <a:off x="-202525" y="2134149"/>
            <a:ext cx="472842" cy="317708"/>
            <a:chOff x="2493575" y="1248525"/>
            <a:chExt cx="386025" cy="259375"/>
          </a:xfrm>
        </p:grpSpPr>
        <p:sp>
          <p:nvSpPr>
            <p:cNvPr id="276" name="Google Shape;276;p2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>
            <a:off x="4516418" y="200194"/>
            <a:ext cx="382304" cy="246413"/>
            <a:chOff x="1087650" y="1031275"/>
            <a:chExt cx="298000" cy="192075"/>
          </a:xfrm>
        </p:grpSpPr>
        <p:sp>
          <p:nvSpPr>
            <p:cNvPr id="279" name="Google Shape;279;p25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5"/>
          <p:cNvSpPr/>
          <p:nvPr/>
        </p:nvSpPr>
        <p:spPr>
          <a:xfrm>
            <a:off x="8825932" y="1744792"/>
            <a:ext cx="495231" cy="332752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2035350" y="1566950"/>
            <a:ext cx="2123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2"/>
          </p:nvPr>
        </p:nvSpPr>
        <p:spPr>
          <a:xfrm>
            <a:off x="2035350" y="2988933"/>
            <a:ext cx="2123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3"/>
          </p:nvPr>
        </p:nvSpPr>
        <p:spPr>
          <a:xfrm>
            <a:off x="4985126" y="1566950"/>
            <a:ext cx="2123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4"/>
          </p:nvPr>
        </p:nvSpPr>
        <p:spPr>
          <a:xfrm>
            <a:off x="4985126" y="2988933"/>
            <a:ext cx="21234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5"/>
          </p:nvPr>
        </p:nvSpPr>
        <p:spPr>
          <a:xfrm>
            <a:off x="2035350" y="1991999"/>
            <a:ext cx="212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6"/>
          </p:nvPr>
        </p:nvSpPr>
        <p:spPr>
          <a:xfrm>
            <a:off x="4985125" y="1991999"/>
            <a:ext cx="212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7"/>
          </p:nvPr>
        </p:nvSpPr>
        <p:spPr>
          <a:xfrm>
            <a:off x="2035350" y="3414124"/>
            <a:ext cx="212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8"/>
          </p:nvPr>
        </p:nvSpPr>
        <p:spPr>
          <a:xfrm>
            <a:off x="4985125" y="3414124"/>
            <a:ext cx="212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3" name="Google Shape;293;p26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6"/>
          <p:cNvSpPr/>
          <p:nvPr/>
        </p:nvSpPr>
        <p:spPr>
          <a:xfrm flipH="1">
            <a:off x="1455447" y="445014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6"/>
          <p:cNvGrpSpPr/>
          <p:nvPr/>
        </p:nvGrpSpPr>
        <p:grpSpPr>
          <a:xfrm flipH="1">
            <a:off x="7261043" y="237302"/>
            <a:ext cx="472842" cy="317708"/>
            <a:chOff x="2493575" y="1248525"/>
            <a:chExt cx="386025" cy="259375"/>
          </a:xfrm>
        </p:grpSpPr>
        <p:sp>
          <p:nvSpPr>
            <p:cNvPr id="296" name="Google Shape;296;p26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8241492" y="94498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6"/>
          <p:cNvGrpSpPr/>
          <p:nvPr/>
        </p:nvGrpSpPr>
        <p:grpSpPr>
          <a:xfrm flipH="1">
            <a:off x="428125" y="862549"/>
            <a:ext cx="472842" cy="317708"/>
            <a:chOff x="2493575" y="1248525"/>
            <a:chExt cx="386025" cy="259375"/>
          </a:xfrm>
        </p:grpSpPr>
        <p:sp>
          <p:nvSpPr>
            <p:cNvPr id="300" name="Google Shape;300;p26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ubTitle" idx="1"/>
          </p:nvPr>
        </p:nvSpPr>
        <p:spPr>
          <a:xfrm>
            <a:off x="2275925" y="1668224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subTitle" idx="2"/>
          </p:nvPr>
        </p:nvSpPr>
        <p:spPr>
          <a:xfrm>
            <a:off x="5878676" y="1668224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ubTitle" idx="3"/>
          </p:nvPr>
        </p:nvSpPr>
        <p:spPr>
          <a:xfrm>
            <a:off x="2275925" y="2765149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4"/>
          </p:nvPr>
        </p:nvSpPr>
        <p:spPr>
          <a:xfrm>
            <a:off x="5878676" y="2765149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5"/>
          </p:nvPr>
        </p:nvSpPr>
        <p:spPr>
          <a:xfrm>
            <a:off x="2275900" y="3861974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subTitle" idx="6"/>
          </p:nvPr>
        </p:nvSpPr>
        <p:spPr>
          <a:xfrm>
            <a:off x="5878654" y="3861974"/>
            <a:ext cx="1955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7"/>
          <p:cNvSpPr txBox="1">
            <a:spLocks noGrp="1"/>
          </p:cNvSpPr>
          <p:nvPr>
            <p:ph type="subTitle" idx="7"/>
          </p:nvPr>
        </p:nvSpPr>
        <p:spPr>
          <a:xfrm>
            <a:off x="2275913" y="1374525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12" name="Google Shape;312;p27"/>
          <p:cNvSpPr txBox="1">
            <a:spLocks noGrp="1"/>
          </p:cNvSpPr>
          <p:nvPr>
            <p:ph type="subTitle" idx="8"/>
          </p:nvPr>
        </p:nvSpPr>
        <p:spPr>
          <a:xfrm>
            <a:off x="5878665" y="1374525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9"/>
          </p:nvPr>
        </p:nvSpPr>
        <p:spPr>
          <a:xfrm>
            <a:off x="2275918" y="3568175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13"/>
          </p:nvPr>
        </p:nvSpPr>
        <p:spPr>
          <a:xfrm>
            <a:off x="2275913" y="2471350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subTitle" idx="14"/>
          </p:nvPr>
        </p:nvSpPr>
        <p:spPr>
          <a:xfrm>
            <a:off x="5878665" y="2471350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15"/>
          </p:nvPr>
        </p:nvSpPr>
        <p:spPr>
          <a:xfrm>
            <a:off x="5878680" y="3568175"/>
            <a:ext cx="19557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317" name="Google Shape;317;p27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7"/>
          <p:cNvSpPr/>
          <p:nvPr/>
        </p:nvSpPr>
        <p:spPr>
          <a:xfrm>
            <a:off x="8240401" y="1952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27"/>
          <p:cNvGrpSpPr/>
          <p:nvPr/>
        </p:nvGrpSpPr>
        <p:grpSpPr>
          <a:xfrm>
            <a:off x="406785" y="1153647"/>
            <a:ext cx="493610" cy="331663"/>
            <a:chOff x="2493575" y="1248525"/>
            <a:chExt cx="386025" cy="259375"/>
          </a:xfrm>
        </p:grpSpPr>
        <p:sp>
          <p:nvSpPr>
            <p:cNvPr id="320" name="Google Shape;320;p27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7"/>
          <p:cNvGrpSpPr/>
          <p:nvPr/>
        </p:nvGrpSpPr>
        <p:grpSpPr>
          <a:xfrm>
            <a:off x="8490626" y="1485299"/>
            <a:ext cx="493610" cy="331663"/>
            <a:chOff x="2493575" y="1248525"/>
            <a:chExt cx="386025" cy="259375"/>
          </a:xfrm>
        </p:grpSpPr>
        <p:sp>
          <p:nvSpPr>
            <p:cNvPr id="323" name="Google Shape;323;p27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7"/>
          <p:cNvSpPr/>
          <p:nvPr/>
        </p:nvSpPr>
        <p:spPr>
          <a:xfrm>
            <a:off x="156775" y="2548942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>
            <a:spLocks noGrp="1"/>
          </p:cNvSpPr>
          <p:nvPr>
            <p:ph type="title" hasCustomPrompt="1"/>
          </p:nvPr>
        </p:nvSpPr>
        <p:spPr>
          <a:xfrm>
            <a:off x="2862632" y="1485600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8"/>
          <p:cNvSpPr txBox="1">
            <a:spLocks noGrp="1"/>
          </p:cNvSpPr>
          <p:nvPr>
            <p:ph type="subTitle" idx="1"/>
          </p:nvPr>
        </p:nvSpPr>
        <p:spPr>
          <a:xfrm>
            <a:off x="2862625" y="2152500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 idx="2" hasCustomPrompt="1"/>
          </p:nvPr>
        </p:nvSpPr>
        <p:spPr>
          <a:xfrm>
            <a:off x="864182" y="2976475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3"/>
          </p:nvPr>
        </p:nvSpPr>
        <p:spPr>
          <a:xfrm>
            <a:off x="864175" y="3643375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4" hasCustomPrompt="1"/>
          </p:nvPr>
        </p:nvSpPr>
        <p:spPr>
          <a:xfrm>
            <a:off x="4861082" y="2976476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5"/>
          </p:nvPr>
        </p:nvSpPr>
        <p:spPr>
          <a:xfrm>
            <a:off x="4861075" y="3643376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title" idx="6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335" name="Google Shape;335;p28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6" name="Google Shape;336;p28"/>
          <p:cNvGrpSpPr/>
          <p:nvPr/>
        </p:nvGrpSpPr>
        <p:grpSpPr>
          <a:xfrm>
            <a:off x="8219767" y="2725195"/>
            <a:ext cx="408469" cy="263277"/>
            <a:chOff x="1087650" y="1031275"/>
            <a:chExt cx="298000" cy="192075"/>
          </a:xfrm>
        </p:grpSpPr>
        <p:sp>
          <p:nvSpPr>
            <p:cNvPr id="337" name="Google Shape;337;p28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28"/>
          <p:cNvSpPr/>
          <p:nvPr/>
        </p:nvSpPr>
        <p:spPr>
          <a:xfrm>
            <a:off x="271230" y="2481828"/>
            <a:ext cx="529124" cy="355525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343" name="Google Shape;343;p29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29"/>
          <p:cNvGrpSpPr/>
          <p:nvPr/>
        </p:nvGrpSpPr>
        <p:grpSpPr>
          <a:xfrm flipH="1">
            <a:off x="7314893" y="194427"/>
            <a:ext cx="472842" cy="317708"/>
            <a:chOff x="2493575" y="1248525"/>
            <a:chExt cx="386025" cy="259375"/>
          </a:xfrm>
        </p:grpSpPr>
        <p:sp>
          <p:nvSpPr>
            <p:cNvPr id="345" name="Google Shape;345;p29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9"/>
          <p:cNvSpPr/>
          <p:nvPr/>
        </p:nvSpPr>
        <p:spPr>
          <a:xfrm flipH="1">
            <a:off x="8241492" y="94498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29"/>
          <p:cNvGrpSpPr/>
          <p:nvPr/>
        </p:nvGrpSpPr>
        <p:grpSpPr>
          <a:xfrm flipH="1">
            <a:off x="310250" y="1180249"/>
            <a:ext cx="472842" cy="317708"/>
            <a:chOff x="2493575" y="1248525"/>
            <a:chExt cx="386025" cy="259375"/>
          </a:xfrm>
        </p:grpSpPr>
        <p:sp>
          <p:nvSpPr>
            <p:cNvPr id="349" name="Google Shape;349;p29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9"/>
          <p:cNvSpPr/>
          <p:nvPr/>
        </p:nvSpPr>
        <p:spPr>
          <a:xfrm flipH="1">
            <a:off x="1642322" y="232889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0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720000" y="708505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0"/>
          <p:cNvSpPr txBox="1">
            <a:spLocks noGrp="1"/>
          </p:cNvSpPr>
          <p:nvPr>
            <p:ph type="subTitle" idx="1"/>
          </p:nvPr>
        </p:nvSpPr>
        <p:spPr>
          <a:xfrm>
            <a:off x="720000" y="1661180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720000" y="3243000"/>
            <a:ext cx="36549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57" name="Google Shape;357;p30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358" name="Google Shape;358;p30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30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0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0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4"/>
          <p:cNvSpPr/>
          <p:nvPr/>
        </p:nvSpPr>
        <p:spPr>
          <a:xfrm>
            <a:off x="7439101" y="2993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092610" y="173472"/>
            <a:ext cx="493610" cy="331663"/>
            <a:chOff x="2493575" y="1248525"/>
            <a:chExt cx="386025" cy="259375"/>
          </a:xfrm>
        </p:grpSpPr>
        <p:sp>
          <p:nvSpPr>
            <p:cNvPr id="36" name="Google Shape;36;p4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8123926" y="874699"/>
            <a:ext cx="493610" cy="331663"/>
            <a:chOff x="2493575" y="1248525"/>
            <a:chExt cx="386025" cy="259375"/>
          </a:xfrm>
        </p:grpSpPr>
        <p:sp>
          <p:nvSpPr>
            <p:cNvPr id="39" name="Google Shape;39;p4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338950" y="1089167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31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1"/>
          <p:cNvSpPr/>
          <p:nvPr/>
        </p:nvSpPr>
        <p:spPr>
          <a:xfrm>
            <a:off x="7707001" y="1952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406785" y="1153647"/>
            <a:ext cx="493610" cy="331663"/>
            <a:chOff x="2493575" y="1248525"/>
            <a:chExt cx="386025" cy="259375"/>
          </a:xfrm>
        </p:grpSpPr>
        <p:sp>
          <p:nvSpPr>
            <p:cNvPr id="367" name="Google Shape;367;p3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8338226" y="1485299"/>
            <a:ext cx="493610" cy="331663"/>
            <a:chOff x="2493575" y="1248525"/>
            <a:chExt cx="386025" cy="259375"/>
          </a:xfrm>
        </p:grpSpPr>
        <p:sp>
          <p:nvSpPr>
            <p:cNvPr id="370" name="Google Shape;370;p3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1"/>
          <p:cNvSpPr/>
          <p:nvPr/>
        </p:nvSpPr>
        <p:spPr>
          <a:xfrm>
            <a:off x="156775" y="2548942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32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6" name="Google Shape;376;p32"/>
          <p:cNvGrpSpPr/>
          <p:nvPr/>
        </p:nvGrpSpPr>
        <p:grpSpPr>
          <a:xfrm flipH="1">
            <a:off x="7314893" y="194427"/>
            <a:ext cx="472842" cy="317708"/>
            <a:chOff x="2493575" y="1248525"/>
            <a:chExt cx="386025" cy="259375"/>
          </a:xfrm>
        </p:grpSpPr>
        <p:sp>
          <p:nvSpPr>
            <p:cNvPr id="377" name="Google Shape;377;p3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32"/>
          <p:cNvSpPr/>
          <p:nvPr/>
        </p:nvSpPr>
        <p:spPr>
          <a:xfrm flipH="1">
            <a:off x="5863942" y="39473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2"/>
          <p:cNvGrpSpPr/>
          <p:nvPr/>
        </p:nvGrpSpPr>
        <p:grpSpPr>
          <a:xfrm flipH="1">
            <a:off x="310250" y="1180249"/>
            <a:ext cx="472842" cy="317708"/>
            <a:chOff x="2493575" y="1248525"/>
            <a:chExt cx="386025" cy="259375"/>
          </a:xfrm>
        </p:grpSpPr>
        <p:sp>
          <p:nvSpPr>
            <p:cNvPr id="381" name="Google Shape;381;p3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2"/>
          <p:cNvSpPr/>
          <p:nvPr/>
        </p:nvSpPr>
        <p:spPr>
          <a:xfrm flipH="1">
            <a:off x="1642322" y="232889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808667" y="31583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311061" y="31583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311050" y="2646400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808983" y="2646400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9" name="Google Shape;49;p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5"/>
          <p:cNvGrpSpPr/>
          <p:nvPr/>
        </p:nvGrpSpPr>
        <p:grpSpPr>
          <a:xfrm>
            <a:off x="7290830" y="336133"/>
            <a:ext cx="474416" cy="305783"/>
            <a:chOff x="1087650" y="1031275"/>
            <a:chExt cx="298000" cy="192075"/>
          </a:xfrm>
        </p:grpSpPr>
        <p:sp>
          <p:nvSpPr>
            <p:cNvPr id="51" name="Google Shape;51;p5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8328091" y="892659"/>
            <a:ext cx="600500" cy="403484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183679" y="1466009"/>
            <a:ext cx="600500" cy="403484"/>
            <a:chOff x="2493575" y="1248525"/>
            <a:chExt cx="386025" cy="259375"/>
          </a:xfrm>
        </p:grpSpPr>
        <p:sp>
          <p:nvSpPr>
            <p:cNvPr id="55" name="Google Shape;55;p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6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6"/>
          <p:cNvSpPr/>
          <p:nvPr/>
        </p:nvSpPr>
        <p:spPr>
          <a:xfrm>
            <a:off x="6903326" y="20290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1167635" y="162747"/>
            <a:ext cx="493610" cy="331663"/>
            <a:chOff x="2493575" y="1248525"/>
            <a:chExt cx="386025" cy="259375"/>
          </a:xfrm>
        </p:grpSpPr>
        <p:sp>
          <p:nvSpPr>
            <p:cNvPr id="63" name="Google Shape;63;p6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8348951" y="874699"/>
            <a:ext cx="493610" cy="331663"/>
            <a:chOff x="2493575" y="1248525"/>
            <a:chExt cx="386025" cy="259375"/>
          </a:xfrm>
        </p:grpSpPr>
        <p:sp>
          <p:nvSpPr>
            <p:cNvPr id="66" name="Google Shape;66;p6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156775" y="1121317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584150"/>
            <a:ext cx="3793500" cy="2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37450"/>
            <a:ext cx="3793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249400" y="978200"/>
            <a:ext cx="3174600" cy="3174600"/>
          </a:xfrm>
          <a:prstGeom prst="rect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7"/>
          <p:cNvSpPr/>
          <p:nvPr/>
        </p:nvSpPr>
        <p:spPr>
          <a:xfrm>
            <a:off x="5685245" y="271005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76" name="Google Shape;76;p7"/>
            <p:cNvCxnSpPr/>
            <p:nvPr/>
          </p:nvCxnSpPr>
          <p:spPr>
            <a:xfrm>
              <a:off x="0" y="48028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347650" y="1486600"/>
            <a:ext cx="6448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1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83" name="Google Shape;83;p8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4210481" y="2291825"/>
            <a:ext cx="42159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4210504" y="1529250"/>
            <a:ext cx="42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2"/>
          </p:nvPr>
        </p:nvSpPr>
        <p:spPr>
          <a:xfrm>
            <a:off x="6302375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93" name="Google Shape;93;p9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9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9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>
            <a:spLocks noGrp="1"/>
          </p:cNvSpPr>
          <p:nvPr>
            <p:ph type="pic" idx="2"/>
          </p:nvPr>
        </p:nvSpPr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2224075" y="3126875"/>
            <a:ext cx="4695900" cy="123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ctrTitle"/>
          </p:nvPr>
        </p:nvSpPr>
        <p:spPr>
          <a:xfrm>
            <a:off x="636375" y="981892"/>
            <a:ext cx="39603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Eye-Voc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" name="Google Shape;389;p33"/>
          <p:cNvSpPr txBox="1">
            <a:spLocks noGrp="1"/>
          </p:cNvSpPr>
          <p:nvPr>
            <p:ph type="subTitle" idx="2"/>
          </p:nvPr>
        </p:nvSpPr>
        <p:spPr>
          <a:xfrm>
            <a:off x="636375" y="2183250"/>
            <a:ext cx="2783400" cy="21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Team3: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Pranjali(CS20B004)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Raju(CS20B005)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Nithin(CS20B015)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Aishwarya(CS20B022)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Karthik(CS20B023)</a:t>
            </a:r>
            <a:endParaRPr b="1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b="1"/>
              <a:t>Avinash(CS20B024)</a:t>
            </a:r>
            <a:endParaRPr b="1"/>
          </a:p>
        </p:txBody>
      </p:sp>
      <p:grpSp>
        <p:nvGrpSpPr>
          <p:cNvPr id="390" name="Google Shape;390;p33"/>
          <p:cNvGrpSpPr/>
          <p:nvPr/>
        </p:nvGrpSpPr>
        <p:grpSpPr>
          <a:xfrm flipH="1">
            <a:off x="5921144" y="1731260"/>
            <a:ext cx="1821981" cy="2424578"/>
            <a:chOff x="6169925" y="3443950"/>
            <a:chExt cx="1206850" cy="1606000"/>
          </a:xfrm>
        </p:grpSpPr>
        <p:sp>
          <p:nvSpPr>
            <p:cNvPr id="391" name="Google Shape;391;p33"/>
            <p:cNvSpPr/>
            <p:nvPr/>
          </p:nvSpPr>
          <p:spPr>
            <a:xfrm>
              <a:off x="6309000" y="3531825"/>
              <a:ext cx="846375" cy="746650"/>
            </a:xfrm>
            <a:custGeom>
              <a:avLst/>
              <a:gdLst/>
              <a:ahLst/>
              <a:cxnLst/>
              <a:rect l="l" t="t" r="r" b="b"/>
              <a:pathLst>
                <a:path w="33855" h="29866" extrusionOk="0">
                  <a:moveTo>
                    <a:pt x="19043" y="0"/>
                  </a:moveTo>
                  <a:cubicBezTo>
                    <a:pt x="12967" y="0"/>
                    <a:pt x="6658" y="2998"/>
                    <a:pt x="3153" y="7933"/>
                  </a:cubicBezTo>
                  <a:cubicBezTo>
                    <a:pt x="677" y="11443"/>
                    <a:pt x="1" y="15564"/>
                    <a:pt x="601" y="19278"/>
                  </a:cubicBezTo>
                  <a:cubicBezTo>
                    <a:pt x="1525" y="25051"/>
                    <a:pt x="5489" y="29866"/>
                    <a:pt x="10345" y="29866"/>
                  </a:cubicBezTo>
                  <a:cubicBezTo>
                    <a:pt x="10716" y="29866"/>
                    <a:pt x="11092" y="29838"/>
                    <a:pt x="11473" y="29780"/>
                  </a:cubicBezTo>
                  <a:cubicBezTo>
                    <a:pt x="13668" y="29448"/>
                    <a:pt x="15377" y="28185"/>
                    <a:pt x="16934" y="26692"/>
                  </a:cubicBezTo>
                  <a:cubicBezTo>
                    <a:pt x="18389" y="25288"/>
                    <a:pt x="19206" y="23387"/>
                    <a:pt x="20571" y="21868"/>
                  </a:cubicBezTo>
                  <a:cubicBezTo>
                    <a:pt x="25497" y="16381"/>
                    <a:pt x="28508" y="17708"/>
                    <a:pt x="31635" y="15232"/>
                  </a:cubicBezTo>
                  <a:cubicBezTo>
                    <a:pt x="32438" y="14620"/>
                    <a:pt x="33025" y="13752"/>
                    <a:pt x="33281" y="12770"/>
                  </a:cubicBezTo>
                  <a:lnTo>
                    <a:pt x="33268" y="12770"/>
                  </a:lnTo>
                  <a:cubicBezTo>
                    <a:pt x="33855" y="10498"/>
                    <a:pt x="32745" y="7818"/>
                    <a:pt x="31354" y="5917"/>
                  </a:cubicBezTo>
                  <a:cubicBezTo>
                    <a:pt x="28337" y="1807"/>
                    <a:pt x="23760" y="0"/>
                    <a:pt x="19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851975" y="4176600"/>
              <a:ext cx="270225" cy="200650"/>
            </a:xfrm>
            <a:custGeom>
              <a:avLst/>
              <a:gdLst/>
              <a:ahLst/>
              <a:cxnLst/>
              <a:rect l="l" t="t" r="r" b="b"/>
              <a:pathLst>
                <a:path w="10809" h="8026" extrusionOk="0">
                  <a:moveTo>
                    <a:pt x="5392" y="0"/>
                  </a:moveTo>
                  <a:cubicBezTo>
                    <a:pt x="4335" y="0"/>
                    <a:pt x="3263" y="322"/>
                    <a:pt x="2361" y="964"/>
                  </a:cubicBezTo>
                  <a:cubicBezTo>
                    <a:pt x="294" y="2445"/>
                    <a:pt x="1" y="5226"/>
                    <a:pt x="1991" y="6898"/>
                  </a:cubicBezTo>
                  <a:cubicBezTo>
                    <a:pt x="2897" y="7639"/>
                    <a:pt x="4012" y="8026"/>
                    <a:pt x="5149" y="8026"/>
                  </a:cubicBezTo>
                  <a:cubicBezTo>
                    <a:pt x="5598" y="8026"/>
                    <a:pt x="6051" y="7965"/>
                    <a:pt x="6496" y="7842"/>
                  </a:cubicBezTo>
                  <a:cubicBezTo>
                    <a:pt x="9826" y="6924"/>
                    <a:pt x="10809" y="3619"/>
                    <a:pt x="8959" y="1539"/>
                  </a:cubicBezTo>
                  <a:cubicBezTo>
                    <a:pt x="8040" y="513"/>
                    <a:pt x="6727" y="0"/>
                    <a:pt x="5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169925" y="3443950"/>
              <a:ext cx="1206850" cy="1521450"/>
            </a:xfrm>
            <a:custGeom>
              <a:avLst/>
              <a:gdLst/>
              <a:ahLst/>
              <a:cxnLst/>
              <a:rect l="l" t="t" r="r" b="b"/>
              <a:pathLst>
                <a:path w="48274" h="60858" extrusionOk="0">
                  <a:moveTo>
                    <a:pt x="23161" y="602"/>
                  </a:moveTo>
                  <a:cubicBezTo>
                    <a:pt x="24041" y="602"/>
                    <a:pt x="24922" y="653"/>
                    <a:pt x="25802" y="742"/>
                  </a:cubicBezTo>
                  <a:cubicBezTo>
                    <a:pt x="32821" y="1482"/>
                    <a:pt x="38665" y="5081"/>
                    <a:pt x="41409" y="10376"/>
                  </a:cubicBezTo>
                  <a:cubicBezTo>
                    <a:pt x="43131" y="13707"/>
                    <a:pt x="43348" y="16387"/>
                    <a:pt x="43667" y="20087"/>
                  </a:cubicBezTo>
                  <a:lnTo>
                    <a:pt x="43693" y="20343"/>
                  </a:lnTo>
                  <a:cubicBezTo>
                    <a:pt x="43973" y="23737"/>
                    <a:pt x="44152" y="23992"/>
                    <a:pt x="46321" y="27004"/>
                  </a:cubicBezTo>
                  <a:lnTo>
                    <a:pt x="46768" y="27616"/>
                  </a:lnTo>
                  <a:cubicBezTo>
                    <a:pt x="47406" y="28522"/>
                    <a:pt x="47636" y="29020"/>
                    <a:pt x="47546" y="29415"/>
                  </a:cubicBezTo>
                  <a:lnTo>
                    <a:pt x="47546" y="29403"/>
                  </a:lnTo>
                  <a:cubicBezTo>
                    <a:pt x="47444" y="29900"/>
                    <a:pt x="46781" y="30385"/>
                    <a:pt x="45722" y="31010"/>
                  </a:cubicBezTo>
                  <a:cubicBezTo>
                    <a:pt x="44854" y="31534"/>
                    <a:pt x="44420" y="32567"/>
                    <a:pt x="44663" y="33563"/>
                  </a:cubicBezTo>
                  <a:cubicBezTo>
                    <a:pt x="44739" y="33805"/>
                    <a:pt x="44816" y="34047"/>
                    <a:pt x="44918" y="34290"/>
                  </a:cubicBezTo>
                  <a:cubicBezTo>
                    <a:pt x="45109" y="34813"/>
                    <a:pt x="45301" y="35311"/>
                    <a:pt x="45109" y="35783"/>
                  </a:cubicBezTo>
                  <a:cubicBezTo>
                    <a:pt x="45020" y="36013"/>
                    <a:pt x="44816" y="36153"/>
                    <a:pt x="44586" y="36319"/>
                  </a:cubicBezTo>
                  <a:cubicBezTo>
                    <a:pt x="44356" y="36459"/>
                    <a:pt x="44152" y="36638"/>
                    <a:pt x="43999" y="36855"/>
                  </a:cubicBezTo>
                  <a:cubicBezTo>
                    <a:pt x="43563" y="36552"/>
                    <a:pt x="42691" y="36082"/>
                    <a:pt x="41494" y="36082"/>
                  </a:cubicBezTo>
                  <a:cubicBezTo>
                    <a:pt x="40623" y="36082"/>
                    <a:pt x="39581" y="36330"/>
                    <a:pt x="38410" y="37072"/>
                  </a:cubicBezTo>
                  <a:cubicBezTo>
                    <a:pt x="38155" y="37238"/>
                    <a:pt x="38269" y="37620"/>
                    <a:pt x="38576" y="37620"/>
                  </a:cubicBezTo>
                  <a:cubicBezTo>
                    <a:pt x="38627" y="37620"/>
                    <a:pt x="38678" y="37608"/>
                    <a:pt x="38729" y="37582"/>
                  </a:cubicBezTo>
                  <a:cubicBezTo>
                    <a:pt x="39808" y="36899"/>
                    <a:pt x="40749" y="36673"/>
                    <a:pt x="41522" y="36673"/>
                  </a:cubicBezTo>
                  <a:cubicBezTo>
                    <a:pt x="42741" y="36673"/>
                    <a:pt x="43542" y="37236"/>
                    <a:pt x="43808" y="37455"/>
                  </a:cubicBezTo>
                  <a:cubicBezTo>
                    <a:pt x="43782" y="37633"/>
                    <a:pt x="43757" y="37799"/>
                    <a:pt x="43757" y="37978"/>
                  </a:cubicBezTo>
                  <a:cubicBezTo>
                    <a:pt x="43744" y="38373"/>
                    <a:pt x="43731" y="38641"/>
                    <a:pt x="43399" y="38986"/>
                  </a:cubicBezTo>
                  <a:cubicBezTo>
                    <a:pt x="42366" y="40045"/>
                    <a:pt x="42353" y="41334"/>
                    <a:pt x="42327" y="42457"/>
                  </a:cubicBezTo>
                  <a:cubicBezTo>
                    <a:pt x="42302" y="43950"/>
                    <a:pt x="42276" y="45111"/>
                    <a:pt x="40413" y="45813"/>
                  </a:cubicBezTo>
                  <a:cubicBezTo>
                    <a:pt x="39670" y="46091"/>
                    <a:pt x="38735" y="46228"/>
                    <a:pt x="37651" y="46228"/>
                  </a:cubicBezTo>
                  <a:cubicBezTo>
                    <a:pt x="36297" y="46228"/>
                    <a:pt x="34710" y="46014"/>
                    <a:pt x="32974" y="45596"/>
                  </a:cubicBezTo>
                  <a:lnTo>
                    <a:pt x="32936" y="45596"/>
                  </a:lnTo>
                  <a:cubicBezTo>
                    <a:pt x="28852" y="44537"/>
                    <a:pt x="25228" y="42546"/>
                    <a:pt x="22485" y="40900"/>
                  </a:cubicBezTo>
                  <a:cubicBezTo>
                    <a:pt x="22427" y="40864"/>
                    <a:pt x="22371" y="40848"/>
                    <a:pt x="22318" y="40848"/>
                  </a:cubicBezTo>
                  <a:cubicBezTo>
                    <a:pt x="22052" y="40848"/>
                    <a:pt x="21878" y="41240"/>
                    <a:pt x="22165" y="41410"/>
                  </a:cubicBezTo>
                  <a:cubicBezTo>
                    <a:pt x="24896" y="43057"/>
                    <a:pt x="28508" y="45047"/>
                    <a:pt x="32578" y="46132"/>
                  </a:cubicBezTo>
                  <a:cubicBezTo>
                    <a:pt x="32336" y="49769"/>
                    <a:pt x="33152" y="53444"/>
                    <a:pt x="34888" y="56494"/>
                  </a:cubicBezTo>
                  <a:cubicBezTo>
                    <a:pt x="35067" y="56761"/>
                    <a:pt x="35092" y="57119"/>
                    <a:pt x="34939" y="57400"/>
                  </a:cubicBezTo>
                  <a:cubicBezTo>
                    <a:pt x="34186" y="58854"/>
                    <a:pt x="29503" y="59824"/>
                    <a:pt x="26530" y="60118"/>
                  </a:cubicBezTo>
                  <a:cubicBezTo>
                    <a:pt x="25573" y="60212"/>
                    <a:pt x="24623" y="60259"/>
                    <a:pt x="23684" y="60259"/>
                  </a:cubicBezTo>
                  <a:cubicBezTo>
                    <a:pt x="18558" y="60259"/>
                    <a:pt x="13774" y="58865"/>
                    <a:pt x="10247" y="56277"/>
                  </a:cubicBezTo>
                  <a:cubicBezTo>
                    <a:pt x="9813" y="55958"/>
                    <a:pt x="9698" y="55358"/>
                    <a:pt x="9992" y="54898"/>
                  </a:cubicBezTo>
                  <a:cubicBezTo>
                    <a:pt x="11383" y="52678"/>
                    <a:pt x="12225" y="49450"/>
                    <a:pt x="12136" y="46681"/>
                  </a:cubicBezTo>
                  <a:cubicBezTo>
                    <a:pt x="12008" y="42827"/>
                    <a:pt x="10196" y="39279"/>
                    <a:pt x="8435" y="35847"/>
                  </a:cubicBezTo>
                  <a:cubicBezTo>
                    <a:pt x="8014" y="35030"/>
                    <a:pt x="7618" y="34264"/>
                    <a:pt x="7248" y="33486"/>
                  </a:cubicBezTo>
                  <a:cubicBezTo>
                    <a:pt x="3624" y="25957"/>
                    <a:pt x="664" y="15328"/>
                    <a:pt x="7121" y="7480"/>
                  </a:cubicBezTo>
                  <a:cubicBezTo>
                    <a:pt x="10694" y="3128"/>
                    <a:pt x="16691" y="602"/>
                    <a:pt x="23161" y="602"/>
                  </a:cubicBezTo>
                  <a:close/>
                  <a:moveTo>
                    <a:pt x="23166" y="1"/>
                  </a:moveTo>
                  <a:cubicBezTo>
                    <a:pt x="16510" y="1"/>
                    <a:pt x="10339" y="2596"/>
                    <a:pt x="6648" y="7097"/>
                  </a:cubicBezTo>
                  <a:cubicBezTo>
                    <a:pt x="0" y="15187"/>
                    <a:pt x="3012" y="26047"/>
                    <a:pt x="6700" y="33741"/>
                  </a:cubicBezTo>
                  <a:cubicBezTo>
                    <a:pt x="7082" y="34520"/>
                    <a:pt x="7503" y="35336"/>
                    <a:pt x="7899" y="36115"/>
                  </a:cubicBezTo>
                  <a:cubicBezTo>
                    <a:pt x="9622" y="39484"/>
                    <a:pt x="11408" y="42980"/>
                    <a:pt x="11523" y="46693"/>
                  </a:cubicBezTo>
                  <a:cubicBezTo>
                    <a:pt x="11612" y="49348"/>
                    <a:pt x="10808" y="52436"/>
                    <a:pt x="9481" y="54579"/>
                  </a:cubicBezTo>
                  <a:cubicBezTo>
                    <a:pt x="9022" y="55294"/>
                    <a:pt x="9201" y="56251"/>
                    <a:pt x="9890" y="56749"/>
                  </a:cubicBezTo>
                  <a:cubicBezTo>
                    <a:pt x="13514" y="59416"/>
                    <a:pt x="18427" y="60858"/>
                    <a:pt x="23684" y="60858"/>
                  </a:cubicBezTo>
                  <a:cubicBezTo>
                    <a:pt x="24654" y="60858"/>
                    <a:pt x="25624" y="60807"/>
                    <a:pt x="26593" y="60705"/>
                  </a:cubicBezTo>
                  <a:cubicBezTo>
                    <a:pt x="27385" y="60628"/>
                    <a:pt x="34339" y="59875"/>
                    <a:pt x="35475" y="57680"/>
                  </a:cubicBezTo>
                  <a:cubicBezTo>
                    <a:pt x="35717" y="57208"/>
                    <a:pt x="35692" y="56647"/>
                    <a:pt x="35411" y="56200"/>
                  </a:cubicBezTo>
                  <a:cubicBezTo>
                    <a:pt x="33727" y="53176"/>
                    <a:pt x="32948" y="49730"/>
                    <a:pt x="33178" y="46272"/>
                  </a:cubicBezTo>
                  <a:lnTo>
                    <a:pt x="33178" y="46272"/>
                  </a:lnTo>
                  <a:lnTo>
                    <a:pt x="33331" y="46323"/>
                  </a:lnTo>
                  <a:lnTo>
                    <a:pt x="33433" y="46323"/>
                  </a:lnTo>
                  <a:cubicBezTo>
                    <a:pt x="34715" y="46602"/>
                    <a:pt x="36203" y="46834"/>
                    <a:pt x="37634" y="46834"/>
                  </a:cubicBezTo>
                  <a:cubicBezTo>
                    <a:pt x="38696" y="46834"/>
                    <a:pt x="39726" y="46706"/>
                    <a:pt x="40617" y="46374"/>
                  </a:cubicBezTo>
                  <a:cubicBezTo>
                    <a:pt x="42876" y="45532"/>
                    <a:pt x="42902" y="43988"/>
                    <a:pt x="42927" y="42470"/>
                  </a:cubicBezTo>
                  <a:cubicBezTo>
                    <a:pt x="42953" y="41359"/>
                    <a:pt x="42965" y="40287"/>
                    <a:pt x="43833" y="39394"/>
                  </a:cubicBezTo>
                  <a:cubicBezTo>
                    <a:pt x="44318" y="38884"/>
                    <a:pt x="44344" y="38437"/>
                    <a:pt x="44356" y="38003"/>
                  </a:cubicBezTo>
                  <a:cubicBezTo>
                    <a:pt x="44356" y="37774"/>
                    <a:pt x="44395" y="37531"/>
                    <a:pt x="44446" y="37314"/>
                  </a:cubicBezTo>
                  <a:cubicBezTo>
                    <a:pt x="44509" y="37110"/>
                    <a:pt x="44675" y="36995"/>
                    <a:pt x="44931" y="36804"/>
                  </a:cubicBezTo>
                  <a:cubicBezTo>
                    <a:pt x="45186" y="36625"/>
                    <a:pt x="45518" y="36408"/>
                    <a:pt x="45671" y="36013"/>
                  </a:cubicBezTo>
                  <a:cubicBezTo>
                    <a:pt x="45951" y="35311"/>
                    <a:pt x="45696" y="34660"/>
                    <a:pt x="45479" y="34073"/>
                  </a:cubicBezTo>
                  <a:cubicBezTo>
                    <a:pt x="45390" y="33856"/>
                    <a:pt x="45313" y="33639"/>
                    <a:pt x="45250" y="33422"/>
                  </a:cubicBezTo>
                  <a:cubicBezTo>
                    <a:pt x="45071" y="32695"/>
                    <a:pt x="45390" y="31916"/>
                    <a:pt x="46041" y="31534"/>
                  </a:cubicBezTo>
                  <a:cubicBezTo>
                    <a:pt x="47279" y="30781"/>
                    <a:pt x="47993" y="30258"/>
                    <a:pt x="48146" y="29530"/>
                  </a:cubicBezTo>
                  <a:cubicBezTo>
                    <a:pt x="48274" y="28867"/>
                    <a:pt x="47904" y="28178"/>
                    <a:pt x="47253" y="27259"/>
                  </a:cubicBezTo>
                  <a:lnTo>
                    <a:pt x="46819" y="26646"/>
                  </a:lnTo>
                  <a:cubicBezTo>
                    <a:pt x="44650" y="23635"/>
                    <a:pt x="44560" y="23520"/>
                    <a:pt x="44293" y="20279"/>
                  </a:cubicBezTo>
                  <a:lnTo>
                    <a:pt x="44267" y="20024"/>
                  </a:lnTo>
                  <a:cubicBezTo>
                    <a:pt x="43961" y="16399"/>
                    <a:pt x="43718" y="13528"/>
                    <a:pt x="41945" y="10096"/>
                  </a:cubicBezTo>
                  <a:cubicBezTo>
                    <a:pt x="39099" y="4621"/>
                    <a:pt x="33089" y="895"/>
                    <a:pt x="25866" y="142"/>
                  </a:cubicBezTo>
                  <a:cubicBezTo>
                    <a:pt x="24961" y="47"/>
                    <a:pt x="24059" y="1"/>
                    <a:pt x="23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122750" y="4029675"/>
              <a:ext cx="115575" cy="65775"/>
            </a:xfrm>
            <a:custGeom>
              <a:avLst/>
              <a:gdLst/>
              <a:ahLst/>
              <a:cxnLst/>
              <a:rect l="l" t="t" r="r" b="b"/>
              <a:pathLst>
                <a:path w="4623" h="2631" extrusionOk="0">
                  <a:moveTo>
                    <a:pt x="4319" y="1"/>
                  </a:moveTo>
                  <a:cubicBezTo>
                    <a:pt x="4162" y="1"/>
                    <a:pt x="4023" y="124"/>
                    <a:pt x="4023" y="282"/>
                  </a:cubicBezTo>
                  <a:cubicBezTo>
                    <a:pt x="3959" y="1099"/>
                    <a:pt x="3334" y="1852"/>
                    <a:pt x="2607" y="2005"/>
                  </a:cubicBezTo>
                  <a:cubicBezTo>
                    <a:pt x="2516" y="2022"/>
                    <a:pt x="2425" y="2031"/>
                    <a:pt x="2335" y="2031"/>
                  </a:cubicBezTo>
                  <a:cubicBezTo>
                    <a:pt x="1620" y="2031"/>
                    <a:pt x="926" y="1509"/>
                    <a:pt x="654" y="716"/>
                  </a:cubicBezTo>
                  <a:cubicBezTo>
                    <a:pt x="601" y="577"/>
                    <a:pt x="489" y="517"/>
                    <a:pt x="376" y="517"/>
                  </a:cubicBezTo>
                  <a:cubicBezTo>
                    <a:pt x="189" y="517"/>
                    <a:pt x="0" y="682"/>
                    <a:pt x="80" y="920"/>
                  </a:cubicBezTo>
                  <a:cubicBezTo>
                    <a:pt x="450" y="1941"/>
                    <a:pt x="1369" y="2630"/>
                    <a:pt x="2339" y="2630"/>
                  </a:cubicBezTo>
                  <a:cubicBezTo>
                    <a:pt x="2466" y="2630"/>
                    <a:pt x="2594" y="2618"/>
                    <a:pt x="2721" y="2592"/>
                  </a:cubicBezTo>
                  <a:cubicBezTo>
                    <a:pt x="3729" y="2388"/>
                    <a:pt x="4546" y="1418"/>
                    <a:pt x="4623" y="321"/>
                  </a:cubicBezTo>
                  <a:cubicBezTo>
                    <a:pt x="4623" y="155"/>
                    <a:pt x="4508" y="14"/>
                    <a:pt x="4342" y="2"/>
                  </a:cubicBezTo>
                  <a:cubicBezTo>
                    <a:pt x="4334" y="1"/>
                    <a:pt x="4327" y="1"/>
                    <a:pt x="4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6300075" y="3524375"/>
              <a:ext cx="868075" cy="761850"/>
            </a:xfrm>
            <a:custGeom>
              <a:avLst/>
              <a:gdLst/>
              <a:ahLst/>
              <a:cxnLst/>
              <a:rect l="l" t="t" r="r" b="b"/>
              <a:pathLst>
                <a:path w="34723" h="30474" extrusionOk="0">
                  <a:moveTo>
                    <a:pt x="19422" y="600"/>
                  </a:moveTo>
                  <a:cubicBezTo>
                    <a:pt x="24463" y="600"/>
                    <a:pt x="28738" y="2655"/>
                    <a:pt x="31481" y="6394"/>
                  </a:cubicBezTo>
                  <a:cubicBezTo>
                    <a:pt x="32757" y="8142"/>
                    <a:pt x="33918" y="10783"/>
                    <a:pt x="33344" y="12991"/>
                  </a:cubicBezTo>
                  <a:cubicBezTo>
                    <a:pt x="33102" y="13910"/>
                    <a:pt x="32566" y="14714"/>
                    <a:pt x="31813" y="15301"/>
                  </a:cubicBezTo>
                  <a:cubicBezTo>
                    <a:pt x="30677" y="16207"/>
                    <a:pt x="29516" y="16590"/>
                    <a:pt x="28291" y="16998"/>
                  </a:cubicBezTo>
                  <a:cubicBezTo>
                    <a:pt x="26198" y="17700"/>
                    <a:pt x="23825" y="18504"/>
                    <a:pt x="20711" y="21962"/>
                  </a:cubicBezTo>
                  <a:cubicBezTo>
                    <a:pt x="20099" y="22676"/>
                    <a:pt x="19550" y="23429"/>
                    <a:pt x="19052" y="24220"/>
                  </a:cubicBezTo>
                  <a:cubicBezTo>
                    <a:pt x="18440" y="25152"/>
                    <a:pt x="17853" y="26045"/>
                    <a:pt x="17074" y="26785"/>
                  </a:cubicBezTo>
                  <a:cubicBezTo>
                    <a:pt x="15722" y="28087"/>
                    <a:pt x="14037" y="29452"/>
                    <a:pt x="11779" y="29797"/>
                  </a:cubicBezTo>
                  <a:cubicBezTo>
                    <a:pt x="11410" y="29852"/>
                    <a:pt x="11048" y="29879"/>
                    <a:pt x="10692" y="29879"/>
                  </a:cubicBezTo>
                  <a:cubicBezTo>
                    <a:pt x="5802" y="29879"/>
                    <a:pt x="2107" y="24830"/>
                    <a:pt x="1251" y="19537"/>
                  </a:cubicBezTo>
                  <a:cubicBezTo>
                    <a:pt x="626" y="15543"/>
                    <a:pt x="1506" y="11587"/>
                    <a:pt x="3765" y="8423"/>
                  </a:cubicBezTo>
                  <a:cubicBezTo>
                    <a:pt x="7095" y="3714"/>
                    <a:pt x="13195" y="651"/>
                    <a:pt x="19269" y="600"/>
                  </a:cubicBezTo>
                  <a:close/>
                  <a:moveTo>
                    <a:pt x="19269" y="1"/>
                  </a:moveTo>
                  <a:cubicBezTo>
                    <a:pt x="13004" y="52"/>
                    <a:pt x="6713" y="3216"/>
                    <a:pt x="3267" y="8065"/>
                  </a:cubicBezTo>
                  <a:cubicBezTo>
                    <a:pt x="932" y="11370"/>
                    <a:pt x="1" y="15479"/>
                    <a:pt x="664" y="19627"/>
                  </a:cubicBezTo>
                  <a:cubicBezTo>
                    <a:pt x="1557" y="25178"/>
                    <a:pt x="5475" y="30473"/>
                    <a:pt x="10694" y="30473"/>
                  </a:cubicBezTo>
                  <a:cubicBezTo>
                    <a:pt x="11090" y="30473"/>
                    <a:pt x="11485" y="30448"/>
                    <a:pt x="11881" y="30384"/>
                  </a:cubicBezTo>
                  <a:cubicBezTo>
                    <a:pt x="14293" y="30014"/>
                    <a:pt x="16079" y="28572"/>
                    <a:pt x="17495" y="27219"/>
                  </a:cubicBezTo>
                  <a:cubicBezTo>
                    <a:pt x="18325" y="26428"/>
                    <a:pt x="18950" y="25471"/>
                    <a:pt x="19563" y="24552"/>
                  </a:cubicBezTo>
                  <a:cubicBezTo>
                    <a:pt x="20035" y="23787"/>
                    <a:pt x="20571" y="23059"/>
                    <a:pt x="21158" y="22370"/>
                  </a:cubicBezTo>
                  <a:cubicBezTo>
                    <a:pt x="24169" y="19027"/>
                    <a:pt x="26453" y="18248"/>
                    <a:pt x="28482" y="17572"/>
                  </a:cubicBezTo>
                  <a:cubicBezTo>
                    <a:pt x="29758" y="17151"/>
                    <a:pt x="30958" y="16743"/>
                    <a:pt x="32183" y="15773"/>
                  </a:cubicBezTo>
                  <a:cubicBezTo>
                    <a:pt x="33038" y="15109"/>
                    <a:pt x="33650" y="14191"/>
                    <a:pt x="33918" y="13144"/>
                  </a:cubicBezTo>
                  <a:cubicBezTo>
                    <a:pt x="34722" y="10107"/>
                    <a:pt x="32617" y="6943"/>
                    <a:pt x="31953" y="6036"/>
                  </a:cubicBezTo>
                  <a:cubicBezTo>
                    <a:pt x="29095" y="2144"/>
                    <a:pt x="24654" y="1"/>
                    <a:pt x="19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348575" y="3559450"/>
              <a:ext cx="741400" cy="1490500"/>
            </a:xfrm>
            <a:custGeom>
              <a:avLst/>
              <a:gdLst/>
              <a:ahLst/>
              <a:cxnLst/>
              <a:rect l="l" t="t" r="r" b="b"/>
              <a:pathLst>
                <a:path w="29656" h="59620" extrusionOk="0">
                  <a:moveTo>
                    <a:pt x="16309" y="605"/>
                  </a:moveTo>
                  <a:cubicBezTo>
                    <a:pt x="17416" y="605"/>
                    <a:pt x="18175" y="914"/>
                    <a:pt x="18490" y="1520"/>
                  </a:cubicBezTo>
                  <a:cubicBezTo>
                    <a:pt x="18516" y="1584"/>
                    <a:pt x="18554" y="1660"/>
                    <a:pt x="18580" y="1724"/>
                  </a:cubicBezTo>
                  <a:cubicBezTo>
                    <a:pt x="17993" y="1852"/>
                    <a:pt x="17444" y="2107"/>
                    <a:pt x="16972" y="2464"/>
                  </a:cubicBezTo>
                  <a:cubicBezTo>
                    <a:pt x="16270" y="1775"/>
                    <a:pt x="15402" y="1277"/>
                    <a:pt x="14458" y="1022"/>
                  </a:cubicBezTo>
                  <a:cubicBezTo>
                    <a:pt x="14318" y="984"/>
                    <a:pt x="14190" y="958"/>
                    <a:pt x="14050" y="920"/>
                  </a:cubicBezTo>
                  <a:cubicBezTo>
                    <a:pt x="14907" y="709"/>
                    <a:pt x="15667" y="605"/>
                    <a:pt x="16309" y="605"/>
                  </a:cubicBezTo>
                  <a:close/>
                  <a:moveTo>
                    <a:pt x="18631" y="2337"/>
                  </a:moveTo>
                  <a:lnTo>
                    <a:pt x="18631" y="2337"/>
                  </a:lnTo>
                  <a:cubicBezTo>
                    <a:pt x="18605" y="2656"/>
                    <a:pt x="18478" y="2962"/>
                    <a:pt x="18248" y="3192"/>
                  </a:cubicBezTo>
                  <a:cubicBezTo>
                    <a:pt x="18095" y="3294"/>
                    <a:pt x="17916" y="3370"/>
                    <a:pt x="17725" y="3396"/>
                  </a:cubicBezTo>
                  <a:cubicBezTo>
                    <a:pt x="17623" y="3230"/>
                    <a:pt x="17508" y="3064"/>
                    <a:pt x="17380" y="2911"/>
                  </a:cubicBezTo>
                  <a:cubicBezTo>
                    <a:pt x="17750" y="2643"/>
                    <a:pt x="18184" y="2451"/>
                    <a:pt x="18631" y="2337"/>
                  </a:cubicBezTo>
                  <a:close/>
                  <a:moveTo>
                    <a:pt x="16934" y="3294"/>
                  </a:moveTo>
                  <a:cubicBezTo>
                    <a:pt x="16985" y="3345"/>
                    <a:pt x="17023" y="3408"/>
                    <a:pt x="17061" y="3472"/>
                  </a:cubicBezTo>
                  <a:lnTo>
                    <a:pt x="16742" y="3485"/>
                  </a:lnTo>
                  <a:cubicBezTo>
                    <a:pt x="16806" y="3421"/>
                    <a:pt x="16870" y="3357"/>
                    <a:pt x="16934" y="3294"/>
                  </a:cubicBezTo>
                  <a:close/>
                  <a:moveTo>
                    <a:pt x="17418" y="4047"/>
                  </a:moveTo>
                  <a:lnTo>
                    <a:pt x="17457" y="4136"/>
                  </a:lnTo>
                  <a:cubicBezTo>
                    <a:pt x="16985" y="4187"/>
                    <a:pt x="16512" y="4327"/>
                    <a:pt x="16079" y="4544"/>
                  </a:cubicBezTo>
                  <a:cubicBezTo>
                    <a:pt x="16142" y="4391"/>
                    <a:pt x="16219" y="4251"/>
                    <a:pt x="16308" y="4098"/>
                  </a:cubicBezTo>
                  <a:lnTo>
                    <a:pt x="16398" y="4098"/>
                  </a:lnTo>
                  <a:cubicBezTo>
                    <a:pt x="16768" y="4085"/>
                    <a:pt x="17112" y="4072"/>
                    <a:pt x="17418" y="4047"/>
                  </a:cubicBezTo>
                  <a:close/>
                  <a:moveTo>
                    <a:pt x="17062" y="4815"/>
                  </a:moveTo>
                  <a:lnTo>
                    <a:pt x="17062" y="4815"/>
                  </a:lnTo>
                  <a:cubicBezTo>
                    <a:pt x="16990" y="4913"/>
                    <a:pt x="16918" y="5021"/>
                    <a:pt x="16857" y="5118"/>
                  </a:cubicBezTo>
                  <a:cubicBezTo>
                    <a:pt x="16729" y="5208"/>
                    <a:pt x="16615" y="5310"/>
                    <a:pt x="16500" y="5412"/>
                  </a:cubicBezTo>
                  <a:cubicBezTo>
                    <a:pt x="16359" y="5540"/>
                    <a:pt x="16232" y="5680"/>
                    <a:pt x="16104" y="5820"/>
                  </a:cubicBezTo>
                  <a:cubicBezTo>
                    <a:pt x="15964" y="5782"/>
                    <a:pt x="15836" y="5756"/>
                    <a:pt x="15696" y="5744"/>
                  </a:cubicBezTo>
                  <a:cubicBezTo>
                    <a:pt x="15721" y="5642"/>
                    <a:pt x="15734" y="5540"/>
                    <a:pt x="15772" y="5437"/>
                  </a:cubicBezTo>
                  <a:cubicBezTo>
                    <a:pt x="15849" y="5386"/>
                    <a:pt x="15925" y="5323"/>
                    <a:pt x="16015" y="5272"/>
                  </a:cubicBezTo>
                  <a:cubicBezTo>
                    <a:pt x="16343" y="5057"/>
                    <a:pt x="16696" y="4905"/>
                    <a:pt x="17062" y="4815"/>
                  </a:cubicBezTo>
                  <a:close/>
                  <a:moveTo>
                    <a:pt x="15581" y="4136"/>
                  </a:moveTo>
                  <a:lnTo>
                    <a:pt x="15581" y="4136"/>
                  </a:lnTo>
                  <a:cubicBezTo>
                    <a:pt x="15441" y="4442"/>
                    <a:pt x="15313" y="4761"/>
                    <a:pt x="15224" y="5080"/>
                  </a:cubicBezTo>
                  <a:lnTo>
                    <a:pt x="15236" y="5080"/>
                  </a:lnTo>
                  <a:cubicBezTo>
                    <a:pt x="14968" y="5297"/>
                    <a:pt x="14700" y="5514"/>
                    <a:pt x="14471" y="5756"/>
                  </a:cubicBezTo>
                  <a:cubicBezTo>
                    <a:pt x="14050" y="5807"/>
                    <a:pt x="13654" y="5897"/>
                    <a:pt x="13259" y="6024"/>
                  </a:cubicBezTo>
                  <a:cubicBezTo>
                    <a:pt x="12799" y="5769"/>
                    <a:pt x="12301" y="5578"/>
                    <a:pt x="11778" y="5463"/>
                  </a:cubicBezTo>
                  <a:cubicBezTo>
                    <a:pt x="11523" y="5412"/>
                    <a:pt x="11255" y="5374"/>
                    <a:pt x="11000" y="5361"/>
                  </a:cubicBezTo>
                  <a:cubicBezTo>
                    <a:pt x="11268" y="5208"/>
                    <a:pt x="11549" y="5080"/>
                    <a:pt x="11829" y="4953"/>
                  </a:cubicBezTo>
                  <a:cubicBezTo>
                    <a:pt x="13029" y="4468"/>
                    <a:pt x="14292" y="4187"/>
                    <a:pt x="15581" y="4136"/>
                  </a:cubicBezTo>
                  <a:close/>
                  <a:moveTo>
                    <a:pt x="17789" y="5284"/>
                  </a:moveTo>
                  <a:lnTo>
                    <a:pt x="17789" y="5284"/>
                  </a:lnTo>
                  <a:cubicBezTo>
                    <a:pt x="17827" y="5616"/>
                    <a:pt x="17827" y="5948"/>
                    <a:pt x="17776" y="6280"/>
                  </a:cubicBezTo>
                  <a:cubicBezTo>
                    <a:pt x="17533" y="6241"/>
                    <a:pt x="17278" y="6203"/>
                    <a:pt x="17036" y="6190"/>
                  </a:cubicBezTo>
                  <a:cubicBezTo>
                    <a:pt x="17087" y="5999"/>
                    <a:pt x="17176" y="5807"/>
                    <a:pt x="17265" y="5616"/>
                  </a:cubicBezTo>
                  <a:cubicBezTo>
                    <a:pt x="17278" y="5591"/>
                    <a:pt x="17291" y="5565"/>
                    <a:pt x="17304" y="5540"/>
                  </a:cubicBezTo>
                  <a:cubicBezTo>
                    <a:pt x="17457" y="5437"/>
                    <a:pt x="17623" y="5348"/>
                    <a:pt x="17789" y="5284"/>
                  </a:cubicBezTo>
                  <a:close/>
                  <a:moveTo>
                    <a:pt x="12701" y="1391"/>
                  </a:moveTo>
                  <a:cubicBezTo>
                    <a:pt x="13240" y="1391"/>
                    <a:pt x="13777" y="1457"/>
                    <a:pt x="14292" y="1609"/>
                  </a:cubicBezTo>
                  <a:cubicBezTo>
                    <a:pt x="15134" y="1826"/>
                    <a:pt x="15887" y="2260"/>
                    <a:pt x="16512" y="2847"/>
                  </a:cubicBezTo>
                  <a:cubicBezTo>
                    <a:pt x="16308" y="3051"/>
                    <a:pt x="16117" y="3281"/>
                    <a:pt x="15951" y="3523"/>
                  </a:cubicBezTo>
                  <a:cubicBezTo>
                    <a:pt x="14764" y="3574"/>
                    <a:pt x="13246" y="3702"/>
                    <a:pt x="11600" y="4404"/>
                  </a:cubicBezTo>
                  <a:cubicBezTo>
                    <a:pt x="10936" y="4685"/>
                    <a:pt x="10324" y="5055"/>
                    <a:pt x="9749" y="5488"/>
                  </a:cubicBezTo>
                  <a:cubicBezTo>
                    <a:pt x="9047" y="5654"/>
                    <a:pt x="8371" y="5948"/>
                    <a:pt x="7784" y="6369"/>
                  </a:cubicBezTo>
                  <a:cubicBezTo>
                    <a:pt x="8358" y="4149"/>
                    <a:pt x="10081" y="2362"/>
                    <a:pt x="12557" y="1392"/>
                  </a:cubicBezTo>
                  <a:cubicBezTo>
                    <a:pt x="12605" y="1391"/>
                    <a:pt x="12653" y="1391"/>
                    <a:pt x="12701" y="1391"/>
                  </a:cubicBezTo>
                  <a:close/>
                  <a:moveTo>
                    <a:pt x="17635" y="6854"/>
                  </a:moveTo>
                  <a:cubicBezTo>
                    <a:pt x="17635" y="6879"/>
                    <a:pt x="17635" y="6892"/>
                    <a:pt x="17623" y="6905"/>
                  </a:cubicBezTo>
                  <a:cubicBezTo>
                    <a:pt x="17610" y="6892"/>
                    <a:pt x="17597" y="6867"/>
                    <a:pt x="17597" y="6854"/>
                  </a:cubicBezTo>
                  <a:close/>
                  <a:moveTo>
                    <a:pt x="18886" y="5016"/>
                  </a:moveTo>
                  <a:lnTo>
                    <a:pt x="18988" y="5093"/>
                  </a:lnTo>
                  <a:cubicBezTo>
                    <a:pt x="19473" y="5425"/>
                    <a:pt x="19818" y="6075"/>
                    <a:pt x="19996" y="6956"/>
                  </a:cubicBezTo>
                  <a:cubicBezTo>
                    <a:pt x="19473" y="6726"/>
                    <a:pt x="18924" y="6535"/>
                    <a:pt x="18363" y="6407"/>
                  </a:cubicBezTo>
                  <a:cubicBezTo>
                    <a:pt x="18427" y="5973"/>
                    <a:pt x="18427" y="5527"/>
                    <a:pt x="18363" y="5093"/>
                  </a:cubicBezTo>
                  <a:lnTo>
                    <a:pt x="18376" y="5093"/>
                  </a:lnTo>
                  <a:cubicBezTo>
                    <a:pt x="18541" y="5055"/>
                    <a:pt x="18707" y="5029"/>
                    <a:pt x="18886" y="5016"/>
                  </a:cubicBezTo>
                  <a:close/>
                  <a:moveTo>
                    <a:pt x="14956" y="6816"/>
                  </a:moveTo>
                  <a:cubicBezTo>
                    <a:pt x="14956" y="6905"/>
                    <a:pt x="14943" y="6994"/>
                    <a:pt x="14930" y="7084"/>
                  </a:cubicBezTo>
                  <a:lnTo>
                    <a:pt x="14611" y="6854"/>
                  </a:lnTo>
                  <a:cubicBezTo>
                    <a:pt x="14726" y="6841"/>
                    <a:pt x="14841" y="6828"/>
                    <a:pt x="14956" y="6816"/>
                  </a:cubicBezTo>
                  <a:close/>
                  <a:moveTo>
                    <a:pt x="19920" y="5208"/>
                  </a:moveTo>
                  <a:cubicBezTo>
                    <a:pt x="20826" y="5591"/>
                    <a:pt x="21400" y="6624"/>
                    <a:pt x="21170" y="7492"/>
                  </a:cubicBezTo>
                  <a:cubicBezTo>
                    <a:pt x="21157" y="7530"/>
                    <a:pt x="21145" y="7581"/>
                    <a:pt x="21132" y="7619"/>
                  </a:cubicBezTo>
                  <a:cubicBezTo>
                    <a:pt x="20979" y="7517"/>
                    <a:pt x="20813" y="7415"/>
                    <a:pt x="20647" y="7313"/>
                  </a:cubicBezTo>
                  <a:cubicBezTo>
                    <a:pt x="20532" y="6433"/>
                    <a:pt x="20290" y="5718"/>
                    <a:pt x="19920" y="5208"/>
                  </a:cubicBezTo>
                  <a:close/>
                  <a:moveTo>
                    <a:pt x="16308" y="6752"/>
                  </a:moveTo>
                  <a:cubicBezTo>
                    <a:pt x="16270" y="7198"/>
                    <a:pt x="16270" y="7645"/>
                    <a:pt x="16321" y="8092"/>
                  </a:cubicBezTo>
                  <a:cubicBezTo>
                    <a:pt x="16117" y="7951"/>
                    <a:pt x="15913" y="7811"/>
                    <a:pt x="15696" y="7671"/>
                  </a:cubicBezTo>
                  <a:cubicBezTo>
                    <a:pt x="15823" y="7352"/>
                    <a:pt x="15964" y="7045"/>
                    <a:pt x="16142" y="6752"/>
                  </a:cubicBezTo>
                  <a:close/>
                  <a:moveTo>
                    <a:pt x="16908" y="6905"/>
                  </a:moveTo>
                  <a:lnTo>
                    <a:pt x="16908" y="6905"/>
                  </a:lnTo>
                  <a:cubicBezTo>
                    <a:pt x="17074" y="7109"/>
                    <a:pt x="17189" y="7352"/>
                    <a:pt x="17227" y="7607"/>
                  </a:cubicBezTo>
                  <a:cubicBezTo>
                    <a:pt x="17227" y="7645"/>
                    <a:pt x="17240" y="7683"/>
                    <a:pt x="17240" y="7709"/>
                  </a:cubicBezTo>
                  <a:cubicBezTo>
                    <a:pt x="17151" y="7862"/>
                    <a:pt x="17048" y="7990"/>
                    <a:pt x="16934" y="8117"/>
                  </a:cubicBezTo>
                  <a:cubicBezTo>
                    <a:pt x="16883" y="7722"/>
                    <a:pt x="16870" y="7313"/>
                    <a:pt x="16908" y="6905"/>
                  </a:cubicBezTo>
                  <a:close/>
                  <a:moveTo>
                    <a:pt x="20711" y="8028"/>
                  </a:moveTo>
                  <a:lnTo>
                    <a:pt x="20838" y="8117"/>
                  </a:lnTo>
                  <a:cubicBezTo>
                    <a:pt x="20800" y="8168"/>
                    <a:pt x="20762" y="8206"/>
                    <a:pt x="20711" y="8258"/>
                  </a:cubicBezTo>
                  <a:lnTo>
                    <a:pt x="20711" y="8028"/>
                  </a:lnTo>
                  <a:close/>
                  <a:moveTo>
                    <a:pt x="8690" y="6509"/>
                  </a:moveTo>
                  <a:cubicBezTo>
                    <a:pt x="8180" y="7109"/>
                    <a:pt x="7810" y="7785"/>
                    <a:pt x="7567" y="8526"/>
                  </a:cubicBezTo>
                  <a:cubicBezTo>
                    <a:pt x="7542" y="8104"/>
                    <a:pt x="7554" y="7683"/>
                    <a:pt x="7606" y="7262"/>
                  </a:cubicBezTo>
                  <a:cubicBezTo>
                    <a:pt x="7720" y="7160"/>
                    <a:pt x="7835" y="7071"/>
                    <a:pt x="7950" y="6981"/>
                  </a:cubicBezTo>
                  <a:cubicBezTo>
                    <a:pt x="8180" y="6803"/>
                    <a:pt x="8422" y="6650"/>
                    <a:pt x="8690" y="6509"/>
                  </a:cubicBezTo>
                  <a:close/>
                  <a:moveTo>
                    <a:pt x="18222" y="6969"/>
                  </a:moveTo>
                  <a:cubicBezTo>
                    <a:pt x="18873" y="7096"/>
                    <a:pt x="19498" y="7326"/>
                    <a:pt x="20085" y="7632"/>
                  </a:cubicBezTo>
                  <a:cubicBezTo>
                    <a:pt x="20098" y="7734"/>
                    <a:pt x="20111" y="7836"/>
                    <a:pt x="20111" y="7939"/>
                  </a:cubicBezTo>
                  <a:cubicBezTo>
                    <a:pt x="20124" y="8168"/>
                    <a:pt x="20124" y="8423"/>
                    <a:pt x="20124" y="8679"/>
                  </a:cubicBezTo>
                  <a:cubicBezTo>
                    <a:pt x="19709" y="8881"/>
                    <a:pt x="19261" y="8979"/>
                    <a:pt x="18807" y="8979"/>
                  </a:cubicBezTo>
                  <a:cubicBezTo>
                    <a:pt x="18689" y="8979"/>
                    <a:pt x="18571" y="8973"/>
                    <a:pt x="18452" y="8959"/>
                  </a:cubicBezTo>
                  <a:cubicBezTo>
                    <a:pt x="18159" y="8921"/>
                    <a:pt x="17865" y="8845"/>
                    <a:pt x="17584" y="8742"/>
                  </a:cubicBezTo>
                  <a:cubicBezTo>
                    <a:pt x="17738" y="8474"/>
                    <a:pt x="17814" y="8181"/>
                    <a:pt x="17827" y="7887"/>
                  </a:cubicBezTo>
                  <a:cubicBezTo>
                    <a:pt x="18005" y="7594"/>
                    <a:pt x="18133" y="7288"/>
                    <a:pt x="18222" y="6969"/>
                  </a:cubicBezTo>
                  <a:close/>
                  <a:moveTo>
                    <a:pt x="10799" y="5969"/>
                  </a:moveTo>
                  <a:cubicBezTo>
                    <a:pt x="11082" y="5969"/>
                    <a:pt x="11368" y="5997"/>
                    <a:pt x="11651" y="6050"/>
                  </a:cubicBezTo>
                  <a:lnTo>
                    <a:pt x="11689" y="6037"/>
                  </a:lnTo>
                  <a:cubicBezTo>
                    <a:pt x="11957" y="6101"/>
                    <a:pt x="12225" y="6178"/>
                    <a:pt x="12493" y="6292"/>
                  </a:cubicBezTo>
                  <a:cubicBezTo>
                    <a:pt x="11434" y="6726"/>
                    <a:pt x="10451" y="7364"/>
                    <a:pt x="9622" y="8155"/>
                  </a:cubicBezTo>
                  <a:cubicBezTo>
                    <a:pt x="9252" y="8398"/>
                    <a:pt x="8907" y="8653"/>
                    <a:pt x="8575" y="8934"/>
                  </a:cubicBezTo>
                  <a:cubicBezTo>
                    <a:pt x="8409" y="8947"/>
                    <a:pt x="8231" y="8972"/>
                    <a:pt x="8065" y="9010"/>
                  </a:cubicBezTo>
                  <a:lnTo>
                    <a:pt x="8090" y="8921"/>
                  </a:lnTo>
                  <a:cubicBezTo>
                    <a:pt x="8409" y="7785"/>
                    <a:pt x="9086" y="6777"/>
                    <a:pt x="10005" y="6050"/>
                  </a:cubicBezTo>
                  <a:cubicBezTo>
                    <a:pt x="10265" y="5994"/>
                    <a:pt x="10531" y="5969"/>
                    <a:pt x="10799" y="5969"/>
                  </a:cubicBezTo>
                  <a:close/>
                  <a:moveTo>
                    <a:pt x="15517" y="8270"/>
                  </a:moveTo>
                  <a:cubicBezTo>
                    <a:pt x="15734" y="8423"/>
                    <a:pt x="15964" y="8577"/>
                    <a:pt x="16193" y="8717"/>
                  </a:cubicBezTo>
                  <a:cubicBezTo>
                    <a:pt x="15951" y="8857"/>
                    <a:pt x="15683" y="8959"/>
                    <a:pt x="15415" y="9049"/>
                  </a:cubicBezTo>
                  <a:cubicBezTo>
                    <a:pt x="15428" y="8883"/>
                    <a:pt x="15441" y="8730"/>
                    <a:pt x="15441" y="8551"/>
                  </a:cubicBezTo>
                  <a:cubicBezTo>
                    <a:pt x="15466" y="8462"/>
                    <a:pt x="15492" y="8360"/>
                    <a:pt x="15517" y="8270"/>
                  </a:cubicBezTo>
                  <a:close/>
                  <a:moveTo>
                    <a:pt x="13361" y="7096"/>
                  </a:moveTo>
                  <a:cubicBezTo>
                    <a:pt x="12888" y="7811"/>
                    <a:pt x="12467" y="8551"/>
                    <a:pt x="12110" y="9329"/>
                  </a:cubicBezTo>
                  <a:lnTo>
                    <a:pt x="12110" y="9342"/>
                  </a:lnTo>
                  <a:cubicBezTo>
                    <a:pt x="11600" y="9291"/>
                    <a:pt x="11064" y="9253"/>
                    <a:pt x="10502" y="9227"/>
                  </a:cubicBezTo>
                  <a:cubicBezTo>
                    <a:pt x="10209" y="9112"/>
                    <a:pt x="9928" y="9036"/>
                    <a:pt x="9622" y="8985"/>
                  </a:cubicBezTo>
                  <a:cubicBezTo>
                    <a:pt x="9737" y="8857"/>
                    <a:pt x="9851" y="8742"/>
                    <a:pt x="9979" y="8628"/>
                  </a:cubicBezTo>
                  <a:cubicBezTo>
                    <a:pt x="11013" y="7926"/>
                    <a:pt x="12161" y="7415"/>
                    <a:pt x="13361" y="7096"/>
                  </a:cubicBezTo>
                  <a:close/>
                  <a:moveTo>
                    <a:pt x="14050" y="7186"/>
                  </a:moveTo>
                  <a:cubicBezTo>
                    <a:pt x="14292" y="7352"/>
                    <a:pt x="14535" y="7530"/>
                    <a:pt x="14764" y="7709"/>
                  </a:cubicBezTo>
                  <a:lnTo>
                    <a:pt x="14892" y="7798"/>
                  </a:lnTo>
                  <a:lnTo>
                    <a:pt x="14879" y="8104"/>
                  </a:lnTo>
                  <a:cubicBezTo>
                    <a:pt x="14879" y="8232"/>
                    <a:pt x="14866" y="8360"/>
                    <a:pt x="14854" y="8474"/>
                  </a:cubicBezTo>
                  <a:cubicBezTo>
                    <a:pt x="14803" y="8717"/>
                    <a:pt x="14764" y="8959"/>
                    <a:pt x="14726" y="9202"/>
                  </a:cubicBezTo>
                  <a:cubicBezTo>
                    <a:pt x="14432" y="9266"/>
                    <a:pt x="14126" y="9304"/>
                    <a:pt x="13820" y="9355"/>
                  </a:cubicBezTo>
                  <a:cubicBezTo>
                    <a:pt x="13641" y="9380"/>
                    <a:pt x="13450" y="9406"/>
                    <a:pt x="13271" y="9444"/>
                  </a:cubicBezTo>
                  <a:lnTo>
                    <a:pt x="12774" y="9393"/>
                  </a:lnTo>
                  <a:cubicBezTo>
                    <a:pt x="13131" y="8615"/>
                    <a:pt x="13565" y="7887"/>
                    <a:pt x="14050" y="7186"/>
                  </a:cubicBezTo>
                  <a:close/>
                  <a:moveTo>
                    <a:pt x="6980" y="7951"/>
                  </a:moveTo>
                  <a:lnTo>
                    <a:pt x="6980" y="7951"/>
                  </a:lnTo>
                  <a:cubicBezTo>
                    <a:pt x="6967" y="8449"/>
                    <a:pt x="7006" y="8959"/>
                    <a:pt x="7082" y="9457"/>
                  </a:cubicBezTo>
                  <a:lnTo>
                    <a:pt x="7031" y="9470"/>
                  </a:lnTo>
                  <a:cubicBezTo>
                    <a:pt x="6661" y="9534"/>
                    <a:pt x="6291" y="9623"/>
                    <a:pt x="5921" y="9725"/>
                  </a:cubicBezTo>
                  <a:cubicBezTo>
                    <a:pt x="6189" y="9087"/>
                    <a:pt x="6546" y="8487"/>
                    <a:pt x="6980" y="7951"/>
                  </a:cubicBezTo>
                  <a:close/>
                  <a:moveTo>
                    <a:pt x="10617" y="1686"/>
                  </a:moveTo>
                  <a:lnTo>
                    <a:pt x="10617" y="1686"/>
                  </a:lnTo>
                  <a:cubicBezTo>
                    <a:pt x="8652" y="2936"/>
                    <a:pt x="7363" y="4787"/>
                    <a:pt x="7044" y="6969"/>
                  </a:cubicBezTo>
                  <a:cubicBezTo>
                    <a:pt x="6202" y="7811"/>
                    <a:pt x="5564" y="8845"/>
                    <a:pt x="5168" y="9967"/>
                  </a:cubicBezTo>
                  <a:cubicBezTo>
                    <a:pt x="4722" y="10146"/>
                    <a:pt x="4275" y="10338"/>
                    <a:pt x="3854" y="10580"/>
                  </a:cubicBezTo>
                  <a:cubicBezTo>
                    <a:pt x="3790" y="10401"/>
                    <a:pt x="3726" y="10223"/>
                    <a:pt x="3688" y="10044"/>
                  </a:cubicBezTo>
                  <a:cubicBezTo>
                    <a:pt x="3356" y="8296"/>
                    <a:pt x="4441" y="5961"/>
                    <a:pt x="6457" y="4098"/>
                  </a:cubicBezTo>
                  <a:cubicBezTo>
                    <a:pt x="7644" y="2987"/>
                    <a:pt x="9073" y="2171"/>
                    <a:pt x="10617" y="1686"/>
                  </a:cubicBezTo>
                  <a:close/>
                  <a:moveTo>
                    <a:pt x="21298" y="8500"/>
                  </a:moveTo>
                  <a:lnTo>
                    <a:pt x="21298" y="8513"/>
                  </a:lnTo>
                  <a:cubicBezTo>
                    <a:pt x="21834" y="8998"/>
                    <a:pt x="22242" y="9623"/>
                    <a:pt x="22484" y="10312"/>
                  </a:cubicBezTo>
                  <a:cubicBezTo>
                    <a:pt x="22454" y="10311"/>
                    <a:pt x="22423" y="10311"/>
                    <a:pt x="22393" y="10311"/>
                  </a:cubicBezTo>
                  <a:cubicBezTo>
                    <a:pt x="21939" y="10311"/>
                    <a:pt x="21487" y="10399"/>
                    <a:pt x="21068" y="10554"/>
                  </a:cubicBezTo>
                  <a:cubicBezTo>
                    <a:pt x="20877" y="10618"/>
                    <a:pt x="20685" y="10695"/>
                    <a:pt x="20494" y="10771"/>
                  </a:cubicBezTo>
                  <a:cubicBezTo>
                    <a:pt x="20596" y="10197"/>
                    <a:pt x="20672" y="9623"/>
                    <a:pt x="20698" y="9036"/>
                  </a:cubicBezTo>
                  <a:cubicBezTo>
                    <a:pt x="20928" y="8896"/>
                    <a:pt x="21132" y="8717"/>
                    <a:pt x="21298" y="8500"/>
                  </a:cubicBezTo>
                  <a:close/>
                  <a:moveTo>
                    <a:pt x="7197" y="10133"/>
                  </a:moveTo>
                  <a:lnTo>
                    <a:pt x="7197" y="10146"/>
                  </a:lnTo>
                  <a:lnTo>
                    <a:pt x="7223" y="10299"/>
                  </a:lnTo>
                  <a:cubicBezTo>
                    <a:pt x="7044" y="10516"/>
                    <a:pt x="6865" y="10720"/>
                    <a:pt x="6712" y="10937"/>
                  </a:cubicBezTo>
                  <a:lnTo>
                    <a:pt x="6623" y="10950"/>
                  </a:lnTo>
                  <a:cubicBezTo>
                    <a:pt x="6712" y="10784"/>
                    <a:pt x="6814" y="10618"/>
                    <a:pt x="6929" y="10452"/>
                  </a:cubicBezTo>
                  <a:cubicBezTo>
                    <a:pt x="7006" y="10338"/>
                    <a:pt x="7095" y="10235"/>
                    <a:pt x="7197" y="10133"/>
                  </a:cubicBezTo>
                  <a:close/>
                  <a:moveTo>
                    <a:pt x="6340" y="10227"/>
                  </a:moveTo>
                  <a:cubicBezTo>
                    <a:pt x="6251" y="10379"/>
                    <a:pt x="6163" y="10543"/>
                    <a:pt x="6074" y="10695"/>
                  </a:cubicBezTo>
                  <a:cubicBezTo>
                    <a:pt x="5985" y="10886"/>
                    <a:pt x="5870" y="11065"/>
                    <a:pt x="5755" y="11244"/>
                  </a:cubicBezTo>
                  <a:cubicBezTo>
                    <a:pt x="5628" y="11295"/>
                    <a:pt x="5500" y="11358"/>
                    <a:pt x="5385" y="11435"/>
                  </a:cubicBezTo>
                  <a:cubicBezTo>
                    <a:pt x="5449" y="11090"/>
                    <a:pt x="5538" y="10759"/>
                    <a:pt x="5653" y="10440"/>
                  </a:cubicBezTo>
                  <a:cubicBezTo>
                    <a:pt x="5878" y="10352"/>
                    <a:pt x="6103" y="10289"/>
                    <a:pt x="6340" y="10227"/>
                  </a:cubicBezTo>
                  <a:close/>
                  <a:moveTo>
                    <a:pt x="9682" y="9808"/>
                  </a:moveTo>
                  <a:cubicBezTo>
                    <a:pt x="9925" y="9808"/>
                    <a:pt x="10164" y="9814"/>
                    <a:pt x="10400" y="9827"/>
                  </a:cubicBezTo>
                  <a:lnTo>
                    <a:pt x="10387" y="9827"/>
                  </a:lnTo>
                  <a:cubicBezTo>
                    <a:pt x="10643" y="9916"/>
                    <a:pt x="10885" y="10031"/>
                    <a:pt x="11127" y="10159"/>
                  </a:cubicBezTo>
                  <a:cubicBezTo>
                    <a:pt x="10579" y="10478"/>
                    <a:pt x="10145" y="10950"/>
                    <a:pt x="9890" y="11512"/>
                  </a:cubicBezTo>
                  <a:cubicBezTo>
                    <a:pt x="9775" y="11435"/>
                    <a:pt x="9647" y="11358"/>
                    <a:pt x="9532" y="11295"/>
                  </a:cubicBezTo>
                  <a:cubicBezTo>
                    <a:pt x="9150" y="11090"/>
                    <a:pt x="8728" y="10950"/>
                    <a:pt x="8307" y="10873"/>
                  </a:cubicBezTo>
                  <a:cubicBezTo>
                    <a:pt x="8486" y="10516"/>
                    <a:pt x="8703" y="10159"/>
                    <a:pt x="8945" y="9827"/>
                  </a:cubicBezTo>
                  <a:cubicBezTo>
                    <a:pt x="9194" y="9814"/>
                    <a:pt x="9440" y="9808"/>
                    <a:pt x="9682" y="9808"/>
                  </a:cubicBezTo>
                  <a:close/>
                  <a:moveTo>
                    <a:pt x="4939" y="10708"/>
                  </a:moveTo>
                  <a:lnTo>
                    <a:pt x="4939" y="10708"/>
                  </a:lnTo>
                  <a:cubicBezTo>
                    <a:pt x="4862" y="10988"/>
                    <a:pt x="4798" y="11282"/>
                    <a:pt x="4734" y="11575"/>
                  </a:cubicBezTo>
                  <a:cubicBezTo>
                    <a:pt x="4709" y="11563"/>
                    <a:pt x="4683" y="11550"/>
                    <a:pt x="4658" y="11537"/>
                  </a:cubicBezTo>
                  <a:cubicBezTo>
                    <a:pt x="4466" y="11422"/>
                    <a:pt x="4301" y="11269"/>
                    <a:pt x="4173" y="11090"/>
                  </a:cubicBezTo>
                  <a:cubicBezTo>
                    <a:pt x="4428" y="10937"/>
                    <a:pt x="4683" y="10810"/>
                    <a:pt x="4939" y="10708"/>
                  </a:cubicBezTo>
                  <a:close/>
                  <a:moveTo>
                    <a:pt x="13271" y="10070"/>
                  </a:moveTo>
                  <a:cubicBezTo>
                    <a:pt x="13743" y="10108"/>
                    <a:pt x="14190" y="10146"/>
                    <a:pt x="14611" y="10146"/>
                  </a:cubicBezTo>
                  <a:cubicBezTo>
                    <a:pt x="14598" y="10325"/>
                    <a:pt x="14586" y="10516"/>
                    <a:pt x="14586" y="10695"/>
                  </a:cubicBezTo>
                  <a:lnTo>
                    <a:pt x="14573" y="10759"/>
                  </a:lnTo>
                  <a:cubicBezTo>
                    <a:pt x="14472" y="11202"/>
                    <a:pt x="14308" y="11619"/>
                    <a:pt x="14106" y="12024"/>
                  </a:cubicBezTo>
                  <a:lnTo>
                    <a:pt x="14106" y="12024"/>
                  </a:lnTo>
                  <a:cubicBezTo>
                    <a:pt x="13610" y="11365"/>
                    <a:pt x="13025" y="10769"/>
                    <a:pt x="12365" y="10274"/>
                  </a:cubicBezTo>
                  <a:cubicBezTo>
                    <a:pt x="12531" y="10223"/>
                    <a:pt x="12684" y="10184"/>
                    <a:pt x="12850" y="10146"/>
                  </a:cubicBezTo>
                  <a:cubicBezTo>
                    <a:pt x="12978" y="10121"/>
                    <a:pt x="13118" y="10082"/>
                    <a:pt x="13271" y="10070"/>
                  </a:cubicBezTo>
                  <a:close/>
                  <a:moveTo>
                    <a:pt x="11549" y="10605"/>
                  </a:moveTo>
                  <a:lnTo>
                    <a:pt x="11549" y="10605"/>
                  </a:lnTo>
                  <a:cubicBezTo>
                    <a:pt x="11306" y="11218"/>
                    <a:pt x="11076" y="11831"/>
                    <a:pt x="10872" y="12418"/>
                  </a:cubicBezTo>
                  <a:lnTo>
                    <a:pt x="10860" y="12418"/>
                  </a:lnTo>
                  <a:cubicBezTo>
                    <a:pt x="10706" y="12239"/>
                    <a:pt x="10540" y="12073"/>
                    <a:pt x="10375" y="11920"/>
                  </a:cubicBezTo>
                  <a:cubicBezTo>
                    <a:pt x="10528" y="11397"/>
                    <a:pt x="10949" y="10950"/>
                    <a:pt x="11549" y="10605"/>
                  </a:cubicBezTo>
                  <a:close/>
                  <a:moveTo>
                    <a:pt x="19359" y="4382"/>
                  </a:moveTo>
                  <a:cubicBezTo>
                    <a:pt x="20955" y="4382"/>
                    <a:pt x="22797" y="5533"/>
                    <a:pt x="23684" y="6433"/>
                  </a:cubicBezTo>
                  <a:cubicBezTo>
                    <a:pt x="25432" y="8232"/>
                    <a:pt x="25917" y="9993"/>
                    <a:pt x="25049" y="11537"/>
                  </a:cubicBezTo>
                  <a:cubicBezTo>
                    <a:pt x="24871" y="11856"/>
                    <a:pt x="24654" y="12150"/>
                    <a:pt x="24411" y="12418"/>
                  </a:cubicBezTo>
                  <a:cubicBezTo>
                    <a:pt x="24399" y="11716"/>
                    <a:pt x="24169" y="11141"/>
                    <a:pt x="23761" y="10771"/>
                  </a:cubicBezTo>
                  <a:cubicBezTo>
                    <a:pt x="23595" y="10618"/>
                    <a:pt x="23390" y="10503"/>
                    <a:pt x="23174" y="10427"/>
                  </a:cubicBezTo>
                  <a:cubicBezTo>
                    <a:pt x="22918" y="9483"/>
                    <a:pt x="22382" y="8628"/>
                    <a:pt x="21630" y="8002"/>
                  </a:cubicBezTo>
                  <a:lnTo>
                    <a:pt x="21617" y="8002"/>
                  </a:lnTo>
                  <a:cubicBezTo>
                    <a:pt x="21668" y="7887"/>
                    <a:pt x="21706" y="7773"/>
                    <a:pt x="21744" y="7645"/>
                  </a:cubicBezTo>
                  <a:cubicBezTo>
                    <a:pt x="22076" y="6420"/>
                    <a:pt x="21272" y="5016"/>
                    <a:pt x="19971" y="4582"/>
                  </a:cubicBezTo>
                  <a:cubicBezTo>
                    <a:pt x="19664" y="4480"/>
                    <a:pt x="19345" y="4417"/>
                    <a:pt x="19014" y="4417"/>
                  </a:cubicBezTo>
                  <a:lnTo>
                    <a:pt x="18988" y="4404"/>
                  </a:lnTo>
                  <a:cubicBezTo>
                    <a:pt x="19110" y="4389"/>
                    <a:pt x="19233" y="4382"/>
                    <a:pt x="19359" y="4382"/>
                  </a:cubicBezTo>
                  <a:close/>
                  <a:moveTo>
                    <a:pt x="17227" y="9240"/>
                  </a:moveTo>
                  <a:cubicBezTo>
                    <a:pt x="17597" y="9393"/>
                    <a:pt x="17993" y="9495"/>
                    <a:pt x="18388" y="9546"/>
                  </a:cubicBezTo>
                  <a:cubicBezTo>
                    <a:pt x="18538" y="9566"/>
                    <a:pt x="18688" y="9575"/>
                    <a:pt x="18837" y="9575"/>
                  </a:cubicBezTo>
                  <a:cubicBezTo>
                    <a:pt x="19273" y="9575"/>
                    <a:pt x="19702" y="9494"/>
                    <a:pt x="20111" y="9342"/>
                  </a:cubicBezTo>
                  <a:lnTo>
                    <a:pt x="20111" y="9342"/>
                  </a:lnTo>
                  <a:cubicBezTo>
                    <a:pt x="20060" y="9916"/>
                    <a:pt x="19971" y="10478"/>
                    <a:pt x="19856" y="11027"/>
                  </a:cubicBezTo>
                  <a:cubicBezTo>
                    <a:pt x="18975" y="11422"/>
                    <a:pt x="18120" y="11894"/>
                    <a:pt x="17316" y="12443"/>
                  </a:cubicBezTo>
                  <a:cubicBezTo>
                    <a:pt x="17342" y="12341"/>
                    <a:pt x="17355" y="12252"/>
                    <a:pt x="17367" y="12150"/>
                  </a:cubicBezTo>
                  <a:cubicBezTo>
                    <a:pt x="17470" y="11218"/>
                    <a:pt x="17304" y="10261"/>
                    <a:pt x="17138" y="9355"/>
                  </a:cubicBezTo>
                  <a:lnTo>
                    <a:pt x="17138" y="9329"/>
                  </a:lnTo>
                  <a:lnTo>
                    <a:pt x="17227" y="9240"/>
                  </a:lnTo>
                  <a:close/>
                  <a:moveTo>
                    <a:pt x="14522" y="12507"/>
                  </a:moveTo>
                  <a:lnTo>
                    <a:pt x="14522" y="12634"/>
                  </a:lnTo>
                  <a:lnTo>
                    <a:pt x="14484" y="12571"/>
                  </a:lnTo>
                  <a:lnTo>
                    <a:pt x="14522" y="12507"/>
                  </a:lnTo>
                  <a:close/>
                  <a:moveTo>
                    <a:pt x="12123" y="10822"/>
                  </a:moveTo>
                  <a:cubicBezTo>
                    <a:pt x="12748" y="11320"/>
                    <a:pt x="13310" y="11907"/>
                    <a:pt x="13769" y="12571"/>
                  </a:cubicBezTo>
                  <a:cubicBezTo>
                    <a:pt x="13654" y="12724"/>
                    <a:pt x="13539" y="12864"/>
                    <a:pt x="13399" y="12992"/>
                  </a:cubicBezTo>
                  <a:cubicBezTo>
                    <a:pt x="13091" y="12934"/>
                    <a:pt x="12781" y="12905"/>
                    <a:pt x="12471" y="12905"/>
                  </a:cubicBezTo>
                  <a:cubicBezTo>
                    <a:pt x="12102" y="12905"/>
                    <a:pt x="11733" y="12946"/>
                    <a:pt x="11368" y="13028"/>
                  </a:cubicBezTo>
                  <a:lnTo>
                    <a:pt x="11368" y="13028"/>
                  </a:lnTo>
                  <a:lnTo>
                    <a:pt x="11319" y="12966"/>
                  </a:lnTo>
                  <a:cubicBezTo>
                    <a:pt x="11574" y="12277"/>
                    <a:pt x="11829" y="11550"/>
                    <a:pt x="12123" y="10822"/>
                  </a:cubicBezTo>
                  <a:close/>
                  <a:moveTo>
                    <a:pt x="14126" y="13094"/>
                  </a:moveTo>
                  <a:lnTo>
                    <a:pt x="14177" y="13183"/>
                  </a:lnTo>
                  <a:lnTo>
                    <a:pt x="14088" y="13145"/>
                  </a:lnTo>
                  <a:lnTo>
                    <a:pt x="14126" y="13094"/>
                  </a:lnTo>
                  <a:close/>
                  <a:moveTo>
                    <a:pt x="10324" y="12711"/>
                  </a:moveTo>
                  <a:cubicBezTo>
                    <a:pt x="10438" y="12826"/>
                    <a:pt x="10540" y="12953"/>
                    <a:pt x="10643" y="13068"/>
                  </a:cubicBezTo>
                  <a:lnTo>
                    <a:pt x="10630" y="13081"/>
                  </a:lnTo>
                  <a:lnTo>
                    <a:pt x="10553" y="13298"/>
                  </a:lnTo>
                  <a:cubicBezTo>
                    <a:pt x="10438" y="13107"/>
                    <a:pt x="10362" y="12915"/>
                    <a:pt x="10324" y="12711"/>
                  </a:cubicBezTo>
                  <a:close/>
                  <a:moveTo>
                    <a:pt x="8167" y="11460"/>
                  </a:moveTo>
                  <a:lnTo>
                    <a:pt x="8167" y="11460"/>
                  </a:lnTo>
                  <a:cubicBezTo>
                    <a:pt x="8537" y="11512"/>
                    <a:pt x="8894" y="11639"/>
                    <a:pt x="9226" y="11818"/>
                  </a:cubicBezTo>
                  <a:cubicBezTo>
                    <a:pt x="9392" y="11907"/>
                    <a:pt x="9558" y="12009"/>
                    <a:pt x="9711" y="12137"/>
                  </a:cubicBezTo>
                  <a:cubicBezTo>
                    <a:pt x="9698" y="12226"/>
                    <a:pt x="9686" y="12315"/>
                    <a:pt x="9686" y="12405"/>
                  </a:cubicBezTo>
                  <a:cubicBezTo>
                    <a:pt x="9686" y="12788"/>
                    <a:pt x="9788" y="13158"/>
                    <a:pt x="9966" y="13489"/>
                  </a:cubicBezTo>
                  <a:cubicBezTo>
                    <a:pt x="9469" y="13260"/>
                    <a:pt x="9047" y="12902"/>
                    <a:pt x="8716" y="12469"/>
                  </a:cubicBezTo>
                  <a:cubicBezTo>
                    <a:pt x="8486" y="12162"/>
                    <a:pt x="8295" y="11818"/>
                    <a:pt x="8167" y="11460"/>
                  </a:cubicBezTo>
                  <a:close/>
                  <a:moveTo>
                    <a:pt x="23327" y="11180"/>
                  </a:moveTo>
                  <a:lnTo>
                    <a:pt x="23378" y="11218"/>
                  </a:lnTo>
                  <a:cubicBezTo>
                    <a:pt x="23761" y="11563"/>
                    <a:pt x="23901" y="12201"/>
                    <a:pt x="23786" y="12992"/>
                  </a:cubicBezTo>
                  <a:cubicBezTo>
                    <a:pt x="23480" y="13234"/>
                    <a:pt x="23161" y="13451"/>
                    <a:pt x="22829" y="13643"/>
                  </a:cubicBezTo>
                  <a:cubicBezTo>
                    <a:pt x="23186" y="12992"/>
                    <a:pt x="23365" y="12252"/>
                    <a:pt x="23352" y="11512"/>
                  </a:cubicBezTo>
                  <a:cubicBezTo>
                    <a:pt x="23352" y="11397"/>
                    <a:pt x="23339" y="11282"/>
                    <a:pt x="23327" y="11180"/>
                  </a:cubicBezTo>
                  <a:close/>
                  <a:moveTo>
                    <a:pt x="12452" y="13510"/>
                  </a:moveTo>
                  <a:cubicBezTo>
                    <a:pt x="12521" y="13510"/>
                    <a:pt x="12590" y="13512"/>
                    <a:pt x="12659" y="13515"/>
                  </a:cubicBezTo>
                  <a:cubicBezTo>
                    <a:pt x="12442" y="13617"/>
                    <a:pt x="12212" y="13694"/>
                    <a:pt x="11982" y="13745"/>
                  </a:cubicBezTo>
                  <a:lnTo>
                    <a:pt x="11868" y="13770"/>
                  </a:lnTo>
                  <a:lnTo>
                    <a:pt x="11740" y="13579"/>
                  </a:lnTo>
                  <a:cubicBezTo>
                    <a:pt x="11977" y="13529"/>
                    <a:pt x="12215" y="13510"/>
                    <a:pt x="12452" y="13510"/>
                  </a:cubicBezTo>
                  <a:close/>
                  <a:moveTo>
                    <a:pt x="11102" y="13732"/>
                  </a:moveTo>
                  <a:lnTo>
                    <a:pt x="11153" y="13808"/>
                  </a:lnTo>
                  <a:lnTo>
                    <a:pt x="11013" y="13796"/>
                  </a:lnTo>
                  <a:cubicBezTo>
                    <a:pt x="11013" y="13783"/>
                    <a:pt x="11025" y="13770"/>
                    <a:pt x="11025" y="13770"/>
                  </a:cubicBezTo>
                  <a:lnTo>
                    <a:pt x="11102" y="13732"/>
                  </a:lnTo>
                  <a:close/>
                  <a:moveTo>
                    <a:pt x="16564" y="9738"/>
                  </a:moveTo>
                  <a:cubicBezTo>
                    <a:pt x="16704" y="10529"/>
                    <a:pt x="16819" y="11333"/>
                    <a:pt x="16729" y="12086"/>
                  </a:cubicBezTo>
                  <a:cubicBezTo>
                    <a:pt x="16691" y="12392"/>
                    <a:pt x="16627" y="12698"/>
                    <a:pt x="16525" y="13005"/>
                  </a:cubicBezTo>
                  <a:cubicBezTo>
                    <a:pt x="16130" y="13298"/>
                    <a:pt x="15760" y="13604"/>
                    <a:pt x="15402" y="13923"/>
                  </a:cubicBezTo>
                  <a:cubicBezTo>
                    <a:pt x="15287" y="13821"/>
                    <a:pt x="15160" y="13732"/>
                    <a:pt x="15045" y="13655"/>
                  </a:cubicBezTo>
                  <a:lnTo>
                    <a:pt x="15045" y="13643"/>
                  </a:lnTo>
                  <a:cubicBezTo>
                    <a:pt x="15096" y="13043"/>
                    <a:pt x="15109" y="12418"/>
                    <a:pt x="15134" y="11805"/>
                  </a:cubicBezTo>
                  <a:cubicBezTo>
                    <a:pt x="15134" y="11460"/>
                    <a:pt x="15147" y="11116"/>
                    <a:pt x="15173" y="10771"/>
                  </a:cubicBezTo>
                  <a:cubicBezTo>
                    <a:pt x="15211" y="10554"/>
                    <a:pt x="15249" y="10338"/>
                    <a:pt x="15287" y="10121"/>
                  </a:cubicBezTo>
                  <a:cubicBezTo>
                    <a:pt x="15555" y="10095"/>
                    <a:pt x="15823" y="10044"/>
                    <a:pt x="16079" y="9955"/>
                  </a:cubicBezTo>
                  <a:cubicBezTo>
                    <a:pt x="16245" y="9904"/>
                    <a:pt x="16410" y="9827"/>
                    <a:pt x="16564" y="9738"/>
                  </a:cubicBezTo>
                  <a:close/>
                  <a:moveTo>
                    <a:pt x="6189" y="11703"/>
                  </a:moveTo>
                  <a:lnTo>
                    <a:pt x="6189" y="11703"/>
                  </a:lnTo>
                  <a:cubicBezTo>
                    <a:pt x="5742" y="12430"/>
                    <a:pt x="5372" y="13196"/>
                    <a:pt x="5092" y="14000"/>
                  </a:cubicBezTo>
                  <a:cubicBezTo>
                    <a:pt x="5092" y="13796"/>
                    <a:pt x="5092" y="13604"/>
                    <a:pt x="5104" y="13387"/>
                  </a:cubicBezTo>
                  <a:cubicBezTo>
                    <a:pt x="5130" y="13005"/>
                    <a:pt x="5168" y="12622"/>
                    <a:pt x="5232" y="12252"/>
                  </a:cubicBezTo>
                  <a:cubicBezTo>
                    <a:pt x="5321" y="12239"/>
                    <a:pt x="5423" y="12213"/>
                    <a:pt x="5513" y="12175"/>
                  </a:cubicBezTo>
                  <a:lnTo>
                    <a:pt x="5500" y="12175"/>
                  </a:lnTo>
                  <a:cubicBezTo>
                    <a:pt x="5755" y="12086"/>
                    <a:pt x="5972" y="11933"/>
                    <a:pt x="6138" y="11728"/>
                  </a:cubicBezTo>
                  <a:lnTo>
                    <a:pt x="6189" y="11703"/>
                  </a:lnTo>
                  <a:close/>
                  <a:moveTo>
                    <a:pt x="19851" y="2201"/>
                  </a:moveTo>
                  <a:cubicBezTo>
                    <a:pt x="21232" y="2201"/>
                    <a:pt x="22728" y="2730"/>
                    <a:pt x="23990" y="3523"/>
                  </a:cubicBezTo>
                  <a:cubicBezTo>
                    <a:pt x="28061" y="6088"/>
                    <a:pt x="28469" y="9648"/>
                    <a:pt x="27117" y="11882"/>
                  </a:cubicBezTo>
                  <a:cubicBezTo>
                    <a:pt x="26402" y="13068"/>
                    <a:pt x="25279" y="13796"/>
                    <a:pt x="24016" y="14383"/>
                  </a:cubicBezTo>
                  <a:cubicBezTo>
                    <a:pt x="24131" y="14089"/>
                    <a:pt x="24233" y="13783"/>
                    <a:pt x="24309" y="13477"/>
                  </a:cubicBezTo>
                  <a:cubicBezTo>
                    <a:pt x="24322" y="13413"/>
                    <a:pt x="24335" y="13362"/>
                    <a:pt x="24348" y="13298"/>
                  </a:cubicBezTo>
                  <a:cubicBezTo>
                    <a:pt x="24845" y="12890"/>
                    <a:pt x="25279" y="12392"/>
                    <a:pt x="25598" y="11831"/>
                  </a:cubicBezTo>
                  <a:cubicBezTo>
                    <a:pt x="26300" y="10567"/>
                    <a:pt x="26619" y="8538"/>
                    <a:pt x="24131" y="5999"/>
                  </a:cubicBezTo>
                  <a:cubicBezTo>
                    <a:pt x="23234" y="5091"/>
                    <a:pt x="21244" y="3779"/>
                    <a:pt x="19399" y="3779"/>
                  </a:cubicBezTo>
                  <a:cubicBezTo>
                    <a:pt x="19222" y="3779"/>
                    <a:pt x="19047" y="3791"/>
                    <a:pt x="18873" y="3817"/>
                  </a:cubicBezTo>
                  <a:cubicBezTo>
                    <a:pt x="18605" y="3855"/>
                    <a:pt x="18337" y="3932"/>
                    <a:pt x="18082" y="4034"/>
                  </a:cubicBezTo>
                  <a:lnTo>
                    <a:pt x="18044" y="3944"/>
                  </a:lnTo>
                  <a:cubicBezTo>
                    <a:pt x="18261" y="3893"/>
                    <a:pt x="18465" y="3791"/>
                    <a:pt x="18644" y="3651"/>
                  </a:cubicBezTo>
                  <a:cubicBezTo>
                    <a:pt x="19001" y="3370"/>
                    <a:pt x="19243" y="2821"/>
                    <a:pt x="19269" y="2234"/>
                  </a:cubicBezTo>
                  <a:cubicBezTo>
                    <a:pt x="19460" y="2212"/>
                    <a:pt x="19655" y="2201"/>
                    <a:pt x="19851" y="2201"/>
                  </a:cubicBezTo>
                  <a:close/>
                  <a:moveTo>
                    <a:pt x="8499" y="13145"/>
                  </a:moveTo>
                  <a:lnTo>
                    <a:pt x="8499" y="13145"/>
                  </a:lnTo>
                  <a:cubicBezTo>
                    <a:pt x="8792" y="13451"/>
                    <a:pt x="9124" y="13719"/>
                    <a:pt x="9494" y="13923"/>
                  </a:cubicBezTo>
                  <a:cubicBezTo>
                    <a:pt x="9418" y="13987"/>
                    <a:pt x="9341" y="14064"/>
                    <a:pt x="9252" y="14140"/>
                  </a:cubicBezTo>
                  <a:cubicBezTo>
                    <a:pt x="9073" y="14306"/>
                    <a:pt x="8920" y="14485"/>
                    <a:pt x="8767" y="14676"/>
                  </a:cubicBezTo>
                  <a:cubicBezTo>
                    <a:pt x="8716" y="14153"/>
                    <a:pt x="8614" y="13643"/>
                    <a:pt x="8499" y="13145"/>
                  </a:cubicBezTo>
                  <a:close/>
                  <a:moveTo>
                    <a:pt x="15415" y="14753"/>
                  </a:moveTo>
                  <a:lnTo>
                    <a:pt x="15460" y="14797"/>
                  </a:lnTo>
                  <a:lnTo>
                    <a:pt x="15428" y="14829"/>
                  </a:lnTo>
                  <a:cubicBezTo>
                    <a:pt x="15428" y="14804"/>
                    <a:pt x="15415" y="14778"/>
                    <a:pt x="15402" y="14753"/>
                  </a:cubicBezTo>
                  <a:close/>
                  <a:moveTo>
                    <a:pt x="22397" y="10915"/>
                  </a:moveTo>
                  <a:cubicBezTo>
                    <a:pt x="22477" y="10915"/>
                    <a:pt x="22557" y="10918"/>
                    <a:pt x="22638" y="10925"/>
                  </a:cubicBezTo>
                  <a:cubicBezTo>
                    <a:pt x="22676" y="11129"/>
                    <a:pt x="22701" y="11333"/>
                    <a:pt x="22701" y="11537"/>
                  </a:cubicBezTo>
                  <a:cubicBezTo>
                    <a:pt x="22727" y="12532"/>
                    <a:pt x="22344" y="13502"/>
                    <a:pt x="21642" y="14217"/>
                  </a:cubicBezTo>
                  <a:cubicBezTo>
                    <a:pt x="20826" y="14549"/>
                    <a:pt x="19983" y="14804"/>
                    <a:pt x="19128" y="14970"/>
                  </a:cubicBezTo>
                  <a:cubicBezTo>
                    <a:pt x="19652" y="13847"/>
                    <a:pt x="20060" y="12673"/>
                    <a:pt x="20341" y="11473"/>
                  </a:cubicBezTo>
                  <a:cubicBezTo>
                    <a:pt x="20634" y="11358"/>
                    <a:pt x="20940" y="11244"/>
                    <a:pt x="21247" y="11129"/>
                  </a:cubicBezTo>
                  <a:cubicBezTo>
                    <a:pt x="21617" y="10991"/>
                    <a:pt x="22006" y="10915"/>
                    <a:pt x="22397" y="10915"/>
                  </a:cubicBezTo>
                  <a:close/>
                  <a:moveTo>
                    <a:pt x="13552" y="13643"/>
                  </a:moveTo>
                  <a:cubicBezTo>
                    <a:pt x="13858" y="13719"/>
                    <a:pt x="14152" y="13821"/>
                    <a:pt x="14420" y="13962"/>
                  </a:cubicBezTo>
                  <a:cubicBezTo>
                    <a:pt x="14381" y="14344"/>
                    <a:pt x="14318" y="14714"/>
                    <a:pt x="14228" y="15084"/>
                  </a:cubicBezTo>
                  <a:cubicBezTo>
                    <a:pt x="13935" y="15046"/>
                    <a:pt x="13629" y="14982"/>
                    <a:pt x="13335" y="14919"/>
                  </a:cubicBezTo>
                  <a:lnTo>
                    <a:pt x="13335" y="14931"/>
                  </a:lnTo>
                  <a:cubicBezTo>
                    <a:pt x="13029" y="14868"/>
                    <a:pt x="12723" y="14778"/>
                    <a:pt x="12442" y="14676"/>
                  </a:cubicBezTo>
                  <a:lnTo>
                    <a:pt x="12212" y="14319"/>
                  </a:lnTo>
                  <a:cubicBezTo>
                    <a:pt x="12697" y="14191"/>
                    <a:pt x="13156" y="13962"/>
                    <a:pt x="13552" y="13643"/>
                  </a:cubicBezTo>
                  <a:close/>
                  <a:moveTo>
                    <a:pt x="19677" y="11779"/>
                  </a:moveTo>
                  <a:lnTo>
                    <a:pt x="19677" y="11779"/>
                  </a:lnTo>
                  <a:cubicBezTo>
                    <a:pt x="19371" y="12928"/>
                    <a:pt x="18950" y="14025"/>
                    <a:pt x="18427" y="15084"/>
                  </a:cubicBezTo>
                  <a:lnTo>
                    <a:pt x="18414" y="15084"/>
                  </a:lnTo>
                  <a:cubicBezTo>
                    <a:pt x="17814" y="15187"/>
                    <a:pt x="17202" y="15238"/>
                    <a:pt x="16589" y="15250"/>
                  </a:cubicBezTo>
                  <a:cubicBezTo>
                    <a:pt x="16500" y="15097"/>
                    <a:pt x="16385" y="14931"/>
                    <a:pt x="16270" y="14791"/>
                  </a:cubicBezTo>
                  <a:cubicBezTo>
                    <a:pt x="16602" y="14357"/>
                    <a:pt x="16857" y="13885"/>
                    <a:pt x="17061" y="13375"/>
                  </a:cubicBezTo>
                  <a:cubicBezTo>
                    <a:pt x="17878" y="12762"/>
                    <a:pt x="18746" y="12226"/>
                    <a:pt x="19677" y="11779"/>
                  </a:cubicBezTo>
                  <a:close/>
                  <a:moveTo>
                    <a:pt x="10796" y="14446"/>
                  </a:moveTo>
                  <a:cubicBezTo>
                    <a:pt x="11166" y="14753"/>
                    <a:pt x="11600" y="14995"/>
                    <a:pt x="12046" y="15161"/>
                  </a:cubicBezTo>
                  <a:lnTo>
                    <a:pt x="12136" y="15301"/>
                  </a:lnTo>
                  <a:cubicBezTo>
                    <a:pt x="11663" y="15263"/>
                    <a:pt x="11191" y="15238"/>
                    <a:pt x="10719" y="15238"/>
                  </a:cubicBezTo>
                  <a:lnTo>
                    <a:pt x="10515" y="15238"/>
                  </a:lnTo>
                  <a:cubicBezTo>
                    <a:pt x="10604" y="14995"/>
                    <a:pt x="10694" y="14727"/>
                    <a:pt x="10796" y="14446"/>
                  </a:cubicBezTo>
                  <a:close/>
                  <a:moveTo>
                    <a:pt x="10132" y="14204"/>
                  </a:moveTo>
                  <a:lnTo>
                    <a:pt x="10221" y="14242"/>
                  </a:lnTo>
                  <a:cubicBezTo>
                    <a:pt x="10094" y="14600"/>
                    <a:pt x="9979" y="14944"/>
                    <a:pt x="9864" y="15263"/>
                  </a:cubicBezTo>
                  <a:cubicBezTo>
                    <a:pt x="9583" y="15289"/>
                    <a:pt x="9315" y="15314"/>
                    <a:pt x="9035" y="15365"/>
                  </a:cubicBezTo>
                  <a:cubicBezTo>
                    <a:pt x="9213" y="15072"/>
                    <a:pt x="9418" y="14804"/>
                    <a:pt x="9660" y="14574"/>
                  </a:cubicBezTo>
                  <a:cubicBezTo>
                    <a:pt x="9813" y="14446"/>
                    <a:pt x="9966" y="14319"/>
                    <a:pt x="10132" y="14204"/>
                  </a:cubicBezTo>
                  <a:close/>
                  <a:moveTo>
                    <a:pt x="7695" y="12405"/>
                  </a:moveTo>
                  <a:cubicBezTo>
                    <a:pt x="7937" y="13438"/>
                    <a:pt x="8180" y="14498"/>
                    <a:pt x="8218" y="15544"/>
                  </a:cubicBezTo>
                  <a:cubicBezTo>
                    <a:pt x="7950" y="15620"/>
                    <a:pt x="7695" y="15710"/>
                    <a:pt x="7440" y="15812"/>
                  </a:cubicBezTo>
                  <a:cubicBezTo>
                    <a:pt x="7287" y="14676"/>
                    <a:pt x="7376" y="13502"/>
                    <a:pt x="7695" y="12405"/>
                  </a:cubicBezTo>
                  <a:close/>
                  <a:moveTo>
                    <a:pt x="7414" y="11435"/>
                  </a:moveTo>
                  <a:cubicBezTo>
                    <a:pt x="6827" y="12915"/>
                    <a:pt x="6661" y="14523"/>
                    <a:pt x="6904" y="16093"/>
                  </a:cubicBezTo>
                  <a:cubicBezTo>
                    <a:pt x="6508" y="16310"/>
                    <a:pt x="6138" y="16590"/>
                    <a:pt x="5806" y="16909"/>
                  </a:cubicBezTo>
                  <a:cubicBezTo>
                    <a:pt x="5538" y="16526"/>
                    <a:pt x="5347" y="16093"/>
                    <a:pt x="5245" y="15646"/>
                  </a:cubicBezTo>
                  <a:cubicBezTo>
                    <a:pt x="5564" y="14140"/>
                    <a:pt x="6176" y="12724"/>
                    <a:pt x="7070" y="11473"/>
                  </a:cubicBezTo>
                  <a:cubicBezTo>
                    <a:pt x="7184" y="11448"/>
                    <a:pt x="7299" y="11448"/>
                    <a:pt x="7414" y="11435"/>
                  </a:cubicBezTo>
                  <a:close/>
                  <a:moveTo>
                    <a:pt x="17712" y="16348"/>
                  </a:moveTo>
                  <a:lnTo>
                    <a:pt x="17712" y="16348"/>
                  </a:lnTo>
                  <a:cubicBezTo>
                    <a:pt x="17584" y="16565"/>
                    <a:pt x="17444" y="16782"/>
                    <a:pt x="17304" y="16999"/>
                  </a:cubicBezTo>
                  <a:cubicBezTo>
                    <a:pt x="17253" y="16782"/>
                    <a:pt x="17189" y="16577"/>
                    <a:pt x="17125" y="16361"/>
                  </a:cubicBezTo>
                  <a:cubicBezTo>
                    <a:pt x="17329" y="16361"/>
                    <a:pt x="17521" y="16361"/>
                    <a:pt x="17712" y="16348"/>
                  </a:cubicBezTo>
                  <a:close/>
                  <a:moveTo>
                    <a:pt x="14803" y="16207"/>
                  </a:moveTo>
                  <a:lnTo>
                    <a:pt x="15058" y="16233"/>
                  </a:lnTo>
                  <a:cubicBezTo>
                    <a:pt x="15083" y="16577"/>
                    <a:pt x="15096" y="16922"/>
                    <a:pt x="15083" y="17279"/>
                  </a:cubicBezTo>
                  <a:cubicBezTo>
                    <a:pt x="14790" y="17126"/>
                    <a:pt x="14509" y="16960"/>
                    <a:pt x="14254" y="16769"/>
                  </a:cubicBezTo>
                  <a:lnTo>
                    <a:pt x="14267" y="16769"/>
                  </a:lnTo>
                  <a:cubicBezTo>
                    <a:pt x="14305" y="16680"/>
                    <a:pt x="14343" y="16603"/>
                    <a:pt x="14381" y="16514"/>
                  </a:cubicBezTo>
                  <a:cubicBezTo>
                    <a:pt x="14420" y="16488"/>
                    <a:pt x="14458" y="16463"/>
                    <a:pt x="14484" y="16437"/>
                  </a:cubicBezTo>
                  <a:cubicBezTo>
                    <a:pt x="14598" y="16361"/>
                    <a:pt x="14713" y="16284"/>
                    <a:pt x="14803" y="16207"/>
                  </a:cubicBezTo>
                  <a:close/>
                  <a:moveTo>
                    <a:pt x="5360" y="17318"/>
                  </a:moveTo>
                  <a:lnTo>
                    <a:pt x="5385" y="17343"/>
                  </a:lnTo>
                  <a:cubicBezTo>
                    <a:pt x="5360" y="17381"/>
                    <a:pt x="5334" y="17407"/>
                    <a:pt x="5321" y="17432"/>
                  </a:cubicBezTo>
                  <a:cubicBezTo>
                    <a:pt x="5334" y="17394"/>
                    <a:pt x="5347" y="17356"/>
                    <a:pt x="5360" y="17318"/>
                  </a:cubicBezTo>
                  <a:close/>
                  <a:moveTo>
                    <a:pt x="8014" y="16220"/>
                  </a:moveTo>
                  <a:lnTo>
                    <a:pt x="8014" y="16220"/>
                  </a:lnTo>
                  <a:cubicBezTo>
                    <a:pt x="7899" y="16616"/>
                    <a:pt x="7835" y="17024"/>
                    <a:pt x="7822" y="17432"/>
                  </a:cubicBezTo>
                  <a:cubicBezTo>
                    <a:pt x="7708" y="17101"/>
                    <a:pt x="7618" y="16756"/>
                    <a:pt x="7554" y="16412"/>
                  </a:cubicBezTo>
                  <a:cubicBezTo>
                    <a:pt x="7708" y="16335"/>
                    <a:pt x="7861" y="16271"/>
                    <a:pt x="8014" y="16220"/>
                  </a:cubicBezTo>
                  <a:close/>
                  <a:moveTo>
                    <a:pt x="10606" y="15835"/>
                  </a:moveTo>
                  <a:cubicBezTo>
                    <a:pt x="11268" y="15835"/>
                    <a:pt x="11938" y="15874"/>
                    <a:pt x="12608" y="15952"/>
                  </a:cubicBezTo>
                  <a:cubicBezTo>
                    <a:pt x="12735" y="16105"/>
                    <a:pt x="12876" y="16271"/>
                    <a:pt x="13016" y="16424"/>
                  </a:cubicBezTo>
                  <a:cubicBezTo>
                    <a:pt x="13042" y="16463"/>
                    <a:pt x="13080" y="16501"/>
                    <a:pt x="13118" y="16539"/>
                  </a:cubicBezTo>
                  <a:cubicBezTo>
                    <a:pt x="12046" y="17024"/>
                    <a:pt x="10923" y="17407"/>
                    <a:pt x="9762" y="17649"/>
                  </a:cubicBezTo>
                  <a:lnTo>
                    <a:pt x="9749" y="17662"/>
                  </a:lnTo>
                  <a:cubicBezTo>
                    <a:pt x="9890" y="17177"/>
                    <a:pt x="10068" y="16577"/>
                    <a:pt x="10324" y="15837"/>
                  </a:cubicBezTo>
                  <a:cubicBezTo>
                    <a:pt x="10418" y="15836"/>
                    <a:pt x="10512" y="15835"/>
                    <a:pt x="10606" y="15835"/>
                  </a:cubicBezTo>
                  <a:close/>
                  <a:moveTo>
                    <a:pt x="4530" y="12915"/>
                  </a:moveTo>
                  <a:lnTo>
                    <a:pt x="4530" y="12915"/>
                  </a:lnTo>
                  <a:cubicBezTo>
                    <a:pt x="4517" y="13056"/>
                    <a:pt x="4517" y="13196"/>
                    <a:pt x="4505" y="13349"/>
                  </a:cubicBezTo>
                  <a:cubicBezTo>
                    <a:pt x="4441" y="14102"/>
                    <a:pt x="4492" y="14868"/>
                    <a:pt x="4632" y="15620"/>
                  </a:cubicBezTo>
                  <a:cubicBezTo>
                    <a:pt x="4505" y="16258"/>
                    <a:pt x="4428" y="16909"/>
                    <a:pt x="4415" y="17560"/>
                  </a:cubicBezTo>
                  <a:lnTo>
                    <a:pt x="4415" y="17675"/>
                  </a:lnTo>
                  <a:cubicBezTo>
                    <a:pt x="3599" y="16322"/>
                    <a:pt x="3522" y="14523"/>
                    <a:pt x="4313" y="13234"/>
                  </a:cubicBezTo>
                  <a:cubicBezTo>
                    <a:pt x="4390" y="13119"/>
                    <a:pt x="4454" y="13017"/>
                    <a:pt x="4530" y="12915"/>
                  </a:cubicBezTo>
                  <a:close/>
                  <a:moveTo>
                    <a:pt x="15683" y="16310"/>
                  </a:moveTo>
                  <a:cubicBezTo>
                    <a:pt x="15938" y="16335"/>
                    <a:pt x="16193" y="16348"/>
                    <a:pt x="16449" y="16361"/>
                  </a:cubicBezTo>
                  <a:cubicBezTo>
                    <a:pt x="16615" y="16807"/>
                    <a:pt x="16729" y="17267"/>
                    <a:pt x="16768" y="17739"/>
                  </a:cubicBezTo>
                  <a:lnTo>
                    <a:pt x="16678" y="17854"/>
                  </a:lnTo>
                  <a:cubicBezTo>
                    <a:pt x="16334" y="17777"/>
                    <a:pt x="16002" y="17688"/>
                    <a:pt x="15670" y="17560"/>
                  </a:cubicBezTo>
                  <a:cubicBezTo>
                    <a:pt x="15709" y="17139"/>
                    <a:pt x="15709" y="16731"/>
                    <a:pt x="15683" y="16310"/>
                  </a:cubicBezTo>
                  <a:close/>
                  <a:moveTo>
                    <a:pt x="7006" y="16705"/>
                  </a:moveTo>
                  <a:cubicBezTo>
                    <a:pt x="7082" y="17101"/>
                    <a:pt x="7197" y="17496"/>
                    <a:pt x="7338" y="17879"/>
                  </a:cubicBezTo>
                  <a:cubicBezTo>
                    <a:pt x="7159" y="17841"/>
                    <a:pt x="6993" y="17790"/>
                    <a:pt x="6827" y="17713"/>
                  </a:cubicBezTo>
                  <a:cubicBezTo>
                    <a:pt x="6600" y="17625"/>
                    <a:pt x="6398" y="17499"/>
                    <a:pt x="6209" y="17336"/>
                  </a:cubicBezTo>
                  <a:lnTo>
                    <a:pt x="6209" y="17336"/>
                  </a:lnTo>
                  <a:cubicBezTo>
                    <a:pt x="6449" y="17097"/>
                    <a:pt x="6715" y="16882"/>
                    <a:pt x="7006" y="16705"/>
                  </a:cubicBezTo>
                  <a:close/>
                  <a:moveTo>
                    <a:pt x="9673" y="15876"/>
                  </a:moveTo>
                  <a:lnTo>
                    <a:pt x="9673" y="15876"/>
                  </a:lnTo>
                  <a:cubicBezTo>
                    <a:pt x="9405" y="16680"/>
                    <a:pt x="9213" y="17305"/>
                    <a:pt x="9086" y="17803"/>
                  </a:cubicBezTo>
                  <a:cubicBezTo>
                    <a:pt x="8907" y="17841"/>
                    <a:pt x="8716" y="17866"/>
                    <a:pt x="8537" y="17892"/>
                  </a:cubicBezTo>
                  <a:cubicBezTo>
                    <a:pt x="8690" y="17420"/>
                    <a:pt x="8792" y="16935"/>
                    <a:pt x="8831" y="16437"/>
                  </a:cubicBezTo>
                  <a:cubicBezTo>
                    <a:pt x="8843" y="16297"/>
                    <a:pt x="8843" y="16144"/>
                    <a:pt x="8856" y="15990"/>
                  </a:cubicBezTo>
                  <a:cubicBezTo>
                    <a:pt x="9124" y="15939"/>
                    <a:pt x="9392" y="15901"/>
                    <a:pt x="9673" y="15876"/>
                  </a:cubicBezTo>
                  <a:close/>
                  <a:moveTo>
                    <a:pt x="22548" y="15646"/>
                  </a:moveTo>
                  <a:cubicBezTo>
                    <a:pt x="21770" y="16641"/>
                    <a:pt x="20698" y="17381"/>
                    <a:pt x="19486" y="17739"/>
                  </a:cubicBezTo>
                  <a:cubicBezTo>
                    <a:pt x="19179" y="17828"/>
                    <a:pt x="18873" y="17879"/>
                    <a:pt x="18567" y="17917"/>
                  </a:cubicBezTo>
                  <a:cubicBezTo>
                    <a:pt x="19626" y="16845"/>
                    <a:pt x="21106" y="16233"/>
                    <a:pt x="22548" y="15646"/>
                  </a:cubicBezTo>
                  <a:close/>
                  <a:moveTo>
                    <a:pt x="23556" y="13872"/>
                  </a:moveTo>
                  <a:cubicBezTo>
                    <a:pt x="23442" y="14178"/>
                    <a:pt x="23314" y="14472"/>
                    <a:pt x="23161" y="14753"/>
                  </a:cubicBezTo>
                  <a:lnTo>
                    <a:pt x="23148" y="14740"/>
                  </a:lnTo>
                  <a:cubicBezTo>
                    <a:pt x="22906" y="14842"/>
                    <a:pt x="22663" y="14944"/>
                    <a:pt x="22408" y="15059"/>
                  </a:cubicBezTo>
                  <a:cubicBezTo>
                    <a:pt x="20800" y="15710"/>
                    <a:pt x="19128" y="16386"/>
                    <a:pt x="17954" y="17700"/>
                  </a:cubicBezTo>
                  <a:cubicBezTo>
                    <a:pt x="17878" y="17777"/>
                    <a:pt x="17814" y="17866"/>
                    <a:pt x="17738" y="17956"/>
                  </a:cubicBezTo>
                  <a:cubicBezTo>
                    <a:pt x="17635" y="17956"/>
                    <a:pt x="17533" y="17943"/>
                    <a:pt x="17418" y="17930"/>
                  </a:cubicBezTo>
                  <a:lnTo>
                    <a:pt x="17418" y="17892"/>
                  </a:lnTo>
                  <a:cubicBezTo>
                    <a:pt x="17801" y="17369"/>
                    <a:pt x="18146" y="16833"/>
                    <a:pt x="18465" y="16284"/>
                  </a:cubicBezTo>
                  <a:cubicBezTo>
                    <a:pt x="20060" y="16054"/>
                    <a:pt x="21221" y="15467"/>
                    <a:pt x="22025" y="14689"/>
                  </a:cubicBezTo>
                  <a:cubicBezTo>
                    <a:pt x="22548" y="14459"/>
                    <a:pt x="23059" y="14191"/>
                    <a:pt x="23556" y="13872"/>
                  </a:cubicBezTo>
                  <a:close/>
                  <a:moveTo>
                    <a:pt x="8917" y="18455"/>
                  </a:moveTo>
                  <a:cubicBezTo>
                    <a:pt x="8830" y="18830"/>
                    <a:pt x="8792" y="19107"/>
                    <a:pt x="8767" y="19308"/>
                  </a:cubicBezTo>
                  <a:cubicBezTo>
                    <a:pt x="8652" y="19040"/>
                    <a:pt x="8575" y="18772"/>
                    <a:pt x="8512" y="18504"/>
                  </a:cubicBezTo>
                  <a:cubicBezTo>
                    <a:pt x="8647" y="18492"/>
                    <a:pt x="8782" y="18468"/>
                    <a:pt x="8917" y="18455"/>
                  </a:cubicBezTo>
                  <a:close/>
                  <a:moveTo>
                    <a:pt x="15594" y="18173"/>
                  </a:moveTo>
                  <a:cubicBezTo>
                    <a:pt x="15811" y="18249"/>
                    <a:pt x="16040" y="18313"/>
                    <a:pt x="16270" y="18377"/>
                  </a:cubicBezTo>
                  <a:cubicBezTo>
                    <a:pt x="15938" y="18772"/>
                    <a:pt x="15581" y="19155"/>
                    <a:pt x="15211" y="19512"/>
                  </a:cubicBezTo>
                  <a:cubicBezTo>
                    <a:pt x="15377" y="19079"/>
                    <a:pt x="15504" y="18632"/>
                    <a:pt x="15594" y="18173"/>
                  </a:cubicBezTo>
                  <a:close/>
                  <a:moveTo>
                    <a:pt x="5806" y="17790"/>
                  </a:moveTo>
                  <a:cubicBezTo>
                    <a:pt x="6049" y="17981"/>
                    <a:pt x="6304" y="18147"/>
                    <a:pt x="6597" y="18275"/>
                  </a:cubicBezTo>
                  <a:cubicBezTo>
                    <a:pt x="6916" y="18402"/>
                    <a:pt x="7248" y="18492"/>
                    <a:pt x="7593" y="18517"/>
                  </a:cubicBezTo>
                  <a:lnTo>
                    <a:pt x="7593" y="18530"/>
                  </a:lnTo>
                  <a:cubicBezTo>
                    <a:pt x="7389" y="18925"/>
                    <a:pt x="7108" y="19296"/>
                    <a:pt x="6763" y="19602"/>
                  </a:cubicBezTo>
                  <a:cubicBezTo>
                    <a:pt x="6215" y="19398"/>
                    <a:pt x="5717" y="19091"/>
                    <a:pt x="5270" y="18709"/>
                  </a:cubicBezTo>
                  <a:cubicBezTo>
                    <a:pt x="5411" y="18377"/>
                    <a:pt x="5589" y="18070"/>
                    <a:pt x="5806" y="17790"/>
                  </a:cubicBezTo>
                  <a:close/>
                  <a:moveTo>
                    <a:pt x="12569" y="17445"/>
                  </a:moveTo>
                  <a:cubicBezTo>
                    <a:pt x="12365" y="17815"/>
                    <a:pt x="12212" y="18198"/>
                    <a:pt x="12085" y="18606"/>
                  </a:cubicBezTo>
                  <a:cubicBezTo>
                    <a:pt x="11434" y="19142"/>
                    <a:pt x="10681" y="19525"/>
                    <a:pt x="9864" y="19729"/>
                  </a:cubicBezTo>
                  <a:cubicBezTo>
                    <a:pt x="9686" y="19780"/>
                    <a:pt x="9507" y="19819"/>
                    <a:pt x="9315" y="19844"/>
                  </a:cubicBezTo>
                  <a:cubicBezTo>
                    <a:pt x="9315" y="19806"/>
                    <a:pt x="9328" y="19755"/>
                    <a:pt x="9328" y="19704"/>
                  </a:cubicBezTo>
                  <a:cubicBezTo>
                    <a:pt x="9367" y="19232"/>
                    <a:pt x="9456" y="18772"/>
                    <a:pt x="9583" y="18326"/>
                  </a:cubicBezTo>
                  <a:lnTo>
                    <a:pt x="9724" y="18287"/>
                  </a:lnTo>
                  <a:cubicBezTo>
                    <a:pt x="10694" y="18083"/>
                    <a:pt x="11638" y="17790"/>
                    <a:pt x="12569" y="17445"/>
                  </a:cubicBezTo>
                  <a:close/>
                  <a:moveTo>
                    <a:pt x="7925" y="19155"/>
                  </a:moveTo>
                  <a:cubicBezTo>
                    <a:pt x="8027" y="19359"/>
                    <a:pt x="8141" y="19551"/>
                    <a:pt x="8269" y="19729"/>
                  </a:cubicBezTo>
                  <a:lnTo>
                    <a:pt x="8320" y="19806"/>
                  </a:lnTo>
                  <a:lnTo>
                    <a:pt x="8371" y="19895"/>
                  </a:lnTo>
                  <a:cubicBezTo>
                    <a:pt x="8052" y="19883"/>
                    <a:pt x="7746" y="19844"/>
                    <a:pt x="7440" y="19780"/>
                  </a:cubicBezTo>
                  <a:cubicBezTo>
                    <a:pt x="7618" y="19589"/>
                    <a:pt x="7771" y="19385"/>
                    <a:pt x="7912" y="19155"/>
                  </a:cubicBezTo>
                  <a:close/>
                  <a:moveTo>
                    <a:pt x="5258" y="19487"/>
                  </a:moveTo>
                  <a:lnTo>
                    <a:pt x="5258" y="19487"/>
                  </a:lnTo>
                  <a:cubicBezTo>
                    <a:pt x="5538" y="19691"/>
                    <a:pt x="5857" y="19870"/>
                    <a:pt x="6176" y="20023"/>
                  </a:cubicBezTo>
                  <a:cubicBezTo>
                    <a:pt x="6138" y="20048"/>
                    <a:pt x="6100" y="20061"/>
                    <a:pt x="6061" y="20087"/>
                  </a:cubicBezTo>
                  <a:cubicBezTo>
                    <a:pt x="5934" y="20150"/>
                    <a:pt x="5806" y="20202"/>
                    <a:pt x="5666" y="20240"/>
                  </a:cubicBezTo>
                  <a:cubicBezTo>
                    <a:pt x="5487" y="20010"/>
                    <a:pt x="5360" y="19755"/>
                    <a:pt x="5258" y="19487"/>
                  </a:cubicBezTo>
                  <a:close/>
                  <a:moveTo>
                    <a:pt x="3650" y="11409"/>
                  </a:moveTo>
                  <a:cubicBezTo>
                    <a:pt x="3828" y="11677"/>
                    <a:pt x="4058" y="11894"/>
                    <a:pt x="4339" y="12060"/>
                  </a:cubicBezTo>
                  <a:lnTo>
                    <a:pt x="4441" y="12124"/>
                  </a:lnTo>
                  <a:cubicBezTo>
                    <a:pt x="4198" y="12354"/>
                    <a:pt x="3981" y="12622"/>
                    <a:pt x="3803" y="12915"/>
                  </a:cubicBezTo>
                  <a:cubicBezTo>
                    <a:pt x="2718" y="14702"/>
                    <a:pt x="3012" y="17190"/>
                    <a:pt x="4479" y="18772"/>
                  </a:cubicBezTo>
                  <a:cubicBezTo>
                    <a:pt x="4505" y="18874"/>
                    <a:pt x="4517" y="18964"/>
                    <a:pt x="4530" y="19053"/>
                  </a:cubicBezTo>
                  <a:cubicBezTo>
                    <a:pt x="4415" y="19487"/>
                    <a:pt x="4352" y="19921"/>
                    <a:pt x="4339" y="20367"/>
                  </a:cubicBezTo>
                  <a:lnTo>
                    <a:pt x="4326" y="20367"/>
                  </a:lnTo>
                  <a:cubicBezTo>
                    <a:pt x="3037" y="20227"/>
                    <a:pt x="1901" y="19449"/>
                    <a:pt x="1289" y="18300"/>
                  </a:cubicBezTo>
                  <a:cubicBezTo>
                    <a:pt x="613" y="16973"/>
                    <a:pt x="638" y="15391"/>
                    <a:pt x="1353" y="13949"/>
                  </a:cubicBezTo>
                  <a:cubicBezTo>
                    <a:pt x="1876" y="12915"/>
                    <a:pt x="2667" y="12035"/>
                    <a:pt x="3650" y="11409"/>
                  </a:cubicBezTo>
                  <a:close/>
                  <a:moveTo>
                    <a:pt x="6878" y="20278"/>
                  </a:moveTo>
                  <a:cubicBezTo>
                    <a:pt x="7287" y="20406"/>
                    <a:pt x="7695" y="20469"/>
                    <a:pt x="8129" y="20495"/>
                  </a:cubicBezTo>
                  <a:cubicBezTo>
                    <a:pt x="7774" y="20788"/>
                    <a:pt x="7376" y="20945"/>
                    <a:pt x="6982" y="20945"/>
                  </a:cubicBezTo>
                  <a:cubicBezTo>
                    <a:pt x="6809" y="20945"/>
                    <a:pt x="6637" y="20915"/>
                    <a:pt x="6470" y="20852"/>
                  </a:cubicBezTo>
                  <a:cubicBezTo>
                    <a:pt x="6355" y="20814"/>
                    <a:pt x="6253" y="20763"/>
                    <a:pt x="6151" y="20699"/>
                  </a:cubicBezTo>
                  <a:lnTo>
                    <a:pt x="6329" y="20610"/>
                  </a:lnTo>
                  <a:cubicBezTo>
                    <a:pt x="6521" y="20521"/>
                    <a:pt x="6700" y="20406"/>
                    <a:pt x="6878" y="20278"/>
                  </a:cubicBezTo>
                  <a:close/>
                  <a:moveTo>
                    <a:pt x="13973" y="17292"/>
                  </a:moveTo>
                  <a:cubicBezTo>
                    <a:pt x="14305" y="17535"/>
                    <a:pt x="14649" y="17739"/>
                    <a:pt x="15019" y="17905"/>
                  </a:cubicBezTo>
                  <a:cubicBezTo>
                    <a:pt x="14892" y="18874"/>
                    <a:pt x="14522" y="19806"/>
                    <a:pt x="13948" y="20597"/>
                  </a:cubicBezTo>
                  <a:cubicBezTo>
                    <a:pt x="13743" y="20737"/>
                    <a:pt x="13539" y="20865"/>
                    <a:pt x="13335" y="20993"/>
                  </a:cubicBezTo>
                  <a:cubicBezTo>
                    <a:pt x="12761" y="20661"/>
                    <a:pt x="12467" y="19985"/>
                    <a:pt x="12569" y="19168"/>
                  </a:cubicBezTo>
                  <a:cubicBezTo>
                    <a:pt x="12569" y="19091"/>
                    <a:pt x="12582" y="19015"/>
                    <a:pt x="12608" y="18938"/>
                  </a:cubicBezTo>
                  <a:cubicBezTo>
                    <a:pt x="13144" y="18466"/>
                    <a:pt x="13603" y="17917"/>
                    <a:pt x="13973" y="17292"/>
                  </a:cubicBezTo>
                  <a:close/>
                  <a:moveTo>
                    <a:pt x="16806" y="18670"/>
                  </a:moveTo>
                  <a:lnTo>
                    <a:pt x="16806" y="18670"/>
                  </a:lnTo>
                  <a:cubicBezTo>
                    <a:pt x="16780" y="18913"/>
                    <a:pt x="16755" y="19155"/>
                    <a:pt x="16704" y="19398"/>
                  </a:cubicBezTo>
                  <a:cubicBezTo>
                    <a:pt x="16474" y="19729"/>
                    <a:pt x="16219" y="20048"/>
                    <a:pt x="15938" y="20342"/>
                  </a:cubicBezTo>
                  <a:cubicBezTo>
                    <a:pt x="15415" y="20865"/>
                    <a:pt x="14828" y="21159"/>
                    <a:pt x="14254" y="21197"/>
                  </a:cubicBezTo>
                  <a:cubicBezTo>
                    <a:pt x="14305" y="21146"/>
                    <a:pt x="14343" y="21082"/>
                    <a:pt x="14381" y="21031"/>
                  </a:cubicBezTo>
                  <a:cubicBezTo>
                    <a:pt x="14611" y="20865"/>
                    <a:pt x="14815" y="20699"/>
                    <a:pt x="14994" y="20533"/>
                  </a:cubicBezTo>
                  <a:cubicBezTo>
                    <a:pt x="15645" y="19972"/>
                    <a:pt x="16257" y="19347"/>
                    <a:pt x="16806" y="18670"/>
                  </a:cubicBezTo>
                  <a:close/>
                  <a:moveTo>
                    <a:pt x="11970" y="19461"/>
                  </a:moveTo>
                  <a:cubicBezTo>
                    <a:pt x="11944" y="20150"/>
                    <a:pt x="12212" y="20814"/>
                    <a:pt x="12723" y="21286"/>
                  </a:cubicBezTo>
                  <a:cubicBezTo>
                    <a:pt x="12455" y="21376"/>
                    <a:pt x="12187" y="21414"/>
                    <a:pt x="11919" y="21427"/>
                  </a:cubicBezTo>
                  <a:lnTo>
                    <a:pt x="11931" y="21427"/>
                  </a:lnTo>
                  <a:cubicBezTo>
                    <a:pt x="11905" y="21427"/>
                    <a:pt x="11879" y="21428"/>
                    <a:pt x="11852" y="21428"/>
                  </a:cubicBezTo>
                  <a:cubicBezTo>
                    <a:pt x="11087" y="21428"/>
                    <a:pt x="10325" y="21072"/>
                    <a:pt x="9634" y="20418"/>
                  </a:cubicBezTo>
                  <a:cubicBezTo>
                    <a:pt x="9762" y="20393"/>
                    <a:pt x="9890" y="20367"/>
                    <a:pt x="10017" y="20329"/>
                  </a:cubicBezTo>
                  <a:cubicBezTo>
                    <a:pt x="10719" y="20150"/>
                    <a:pt x="11370" y="19857"/>
                    <a:pt x="11970" y="19461"/>
                  </a:cubicBezTo>
                  <a:close/>
                  <a:moveTo>
                    <a:pt x="10617" y="21784"/>
                  </a:moveTo>
                  <a:lnTo>
                    <a:pt x="10617" y="21784"/>
                  </a:lnTo>
                  <a:cubicBezTo>
                    <a:pt x="11004" y="21946"/>
                    <a:pt x="11424" y="22029"/>
                    <a:pt x="11843" y="22029"/>
                  </a:cubicBezTo>
                  <a:cubicBezTo>
                    <a:pt x="12114" y="22029"/>
                    <a:pt x="12385" y="21994"/>
                    <a:pt x="12646" y="21924"/>
                  </a:cubicBezTo>
                  <a:lnTo>
                    <a:pt x="12646" y="21924"/>
                  </a:lnTo>
                  <a:cubicBezTo>
                    <a:pt x="12161" y="22294"/>
                    <a:pt x="11600" y="22575"/>
                    <a:pt x="11013" y="22754"/>
                  </a:cubicBezTo>
                  <a:cubicBezTo>
                    <a:pt x="10974" y="22537"/>
                    <a:pt x="10911" y="22333"/>
                    <a:pt x="10808" y="22128"/>
                  </a:cubicBezTo>
                  <a:cubicBezTo>
                    <a:pt x="10757" y="22014"/>
                    <a:pt x="10694" y="21899"/>
                    <a:pt x="10617" y="21784"/>
                  </a:cubicBezTo>
                  <a:close/>
                  <a:moveTo>
                    <a:pt x="8831" y="20635"/>
                  </a:moveTo>
                  <a:cubicBezTo>
                    <a:pt x="8996" y="20840"/>
                    <a:pt x="9175" y="21031"/>
                    <a:pt x="9341" y="21210"/>
                  </a:cubicBezTo>
                  <a:cubicBezTo>
                    <a:pt x="9698" y="21592"/>
                    <a:pt x="10030" y="21950"/>
                    <a:pt x="10234" y="22384"/>
                  </a:cubicBezTo>
                  <a:cubicBezTo>
                    <a:pt x="10311" y="22537"/>
                    <a:pt x="10362" y="22703"/>
                    <a:pt x="10400" y="22869"/>
                  </a:cubicBezTo>
                  <a:cubicBezTo>
                    <a:pt x="10141" y="22913"/>
                    <a:pt x="9881" y="22934"/>
                    <a:pt x="9622" y="22934"/>
                  </a:cubicBezTo>
                  <a:cubicBezTo>
                    <a:pt x="8757" y="22934"/>
                    <a:pt x="7905" y="22692"/>
                    <a:pt x="7159" y="22230"/>
                  </a:cubicBezTo>
                  <a:cubicBezTo>
                    <a:pt x="6802" y="22001"/>
                    <a:pt x="6483" y="21720"/>
                    <a:pt x="6202" y="21388"/>
                  </a:cubicBezTo>
                  <a:lnTo>
                    <a:pt x="6202" y="21388"/>
                  </a:lnTo>
                  <a:lnTo>
                    <a:pt x="6278" y="21414"/>
                  </a:lnTo>
                  <a:lnTo>
                    <a:pt x="6253" y="21414"/>
                  </a:lnTo>
                  <a:cubicBezTo>
                    <a:pt x="6491" y="21499"/>
                    <a:pt x="6734" y="21540"/>
                    <a:pt x="6977" y="21540"/>
                  </a:cubicBezTo>
                  <a:cubicBezTo>
                    <a:pt x="7645" y="21540"/>
                    <a:pt x="8306" y="21225"/>
                    <a:pt x="8831" y="20635"/>
                  </a:cubicBezTo>
                  <a:close/>
                  <a:moveTo>
                    <a:pt x="7440" y="24464"/>
                  </a:moveTo>
                  <a:cubicBezTo>
                    <a:pt x="7899" y="24489"/>
                    <a:pt x="8333" y="24681"/>
                    <a:pt x="8639" y="25012"/>
                  </a:cubicBezTo>
                  <a:cubicBezTo>
                    <a:pt x="8716" y="25089"/>
                    <a:pt x="8780" y="25165"/>
                    <a:pt x="8831" y="25242"/>
                  </a:cubicBezTo>
                  <a:cubicBezTo>
                    <a:pt x="8231" y="25102"/>
                    <a:pt x="7644" y="24846"/>
                    <a:pt x="7121" y="24502"/>
                  </a:cubicBezTo>
                  <a:cubicBezTo>
                    <a:pt x="7223" y="24476"/>
                    <a:pt x="7338" y="24464"/>
                    <a:pt x="7440" y="24464"/>
                  </a:cubicBezTo>
                  <a:close/>
                  <a:moveTo>
                    <a:pt x="5194" y="20954"/>
                  </a:moveTo>
                  <a:cubicBezTo>
                    <a:pt x="5589" y="21682"/>
                    <a:pt x="6176" y="22294"/>
                    <a:pt x="6878" y="22728"/>
                  </a:cubicBezTo>
                  <a:cubicBezTo>
                    <a:pt x="7718" y="23248"/>
                    <a:pt x="8676" y="23517"/>
                    <a:pt x="9653" y="23517"/>
                  </a:cubicBezTo>
                  <a:cubicBezTo>
                    <a:pt x="9922" y="23517"/>
                    <a:pt x="10193" y="23497"/>
                    <a:pt x="10464" y="23455"/>
                  </a:cubicBezTo>
                  <a:lnTo>
                    <a:pt x="10464" y="23455"/>
                  </a:lnTo>
                  <a:cubicBezTo>
                    <a:pt x="10413" y="24145"/>
                    <a:pt x="10196" y="24821"/>
                    <a:pt x="9839" y="25408"/>
                  </a:cubicBezTo>
                  <a:lnTo>
                    <a:pt x="9609" y="25395"/>
                  </a:lnTo>
                  <a:cubicBezTo>
                    <a:pt x="9469" y="25102"/>
                    <a:pt x="9290" y="24834"/>
                    <a:pt x="9073" y="24604"/>
                  </a:cubicBezTo>
                  <a:cubicBezTo>
                    <a:pt x="8652" y="24157"/>
                    <a:pt x="8065" y="23889"/>
                    <a:pt x="7440" y="23864"/>
                  </a:cubicBezTo>
                  <a:cubicBezTo>
                    <a:pt x="7133" y="23864"/>
                    <a:pt x="6827" y="23928"/>
                    <a:pt x="6559" y="24081"/>
                  </a:cubicBezTo>
                  <a:cubicBezTo>
                    <a:pt x="6266" y="23826"/>
                    <a:pt x="5998" y="23532"/>
                    <a:pt x="5768" y="23213"/>
                  </a:cubicBezTo>
                  <a:cubicBezTo>
                    <a:pt x="5309" y="22549"/>
                    <a:pt x="5028" y="21771"/>
                    <a:pt x="4964" y="20967"/>
                  </a:cubicBezTo>
                  <a:cubicBezTo>
                    <a:pt x="5041" y="20967"/>
                    <a:pt x="5117" y="20967"/>
                    <a:pt x="5194" y="20954"/>
                  </a:cubicBezTo>
                  <a:close/>
                  <a:moveTo>
                    <a:pt x="16283" y="20852"/>
                  </a:moveTo>
                  <a:lnTo>
                    <a:pt x="16283" y="20852"/>
                  </a:lnTo>
                  <a:cubicBezTo>
                    <a:pt x="15351" y="23111"/>
                    <a:pt x="13424" y="24885"/>
                    <a:pt x="11332" y="25319"/>
                  </a:cubicBezTo>
                  <a:lnTo>
                    <a:pt x="11344" y="25319"/>
                  </a:lnTo>
                  <a:cubicBezTo>
                    <a:pt x="11064" y="25370"/>
                    <a:pt x="10796" y="25408"/>
                    <a:pt x="10515" y="25421"/>
                  </a:cubicBezTo>
                  <a:cubicBezTo>
                    <a:pt x="10860" y="24770"/>
                    <a:pt x="11038" y="24055"/>
                    <a:pt x="11064" y="23328"/>
                  </a:cubicBezTo>
                  <a:cubicBezTo>
                    <a:pt x="11906" y="23098"/>
                    <a:pt x="12684" y="22690"/>
                    <a:pt x="13348" y="22128"/>
                  </a:cubicBezTo>
                  <a:cubicBezTo>
                    <a:pt x="13488" y="22001"/>
                    <a:pt x="13629" y="21886"/>
                    <a:pt x="13756" y="21758"/>
                  </a:cubicBezTo>
                  <a:cubicBezTo>
                    <a:pt x="13887" y="21783"/>
                    <a:pt x="14021" y="21795"/>
                    <a:pt x="14157" y="21795"/>
                  </a:cubicBezTo>
                  <a:cubicBezTo>
                    <a:pt x="14868" y="21795"/>
                    <a:pt x="15629" y="21463"/>
                    <a:pt x="16283" y="20852"/>
                  </a:cubicBezTo>
                  <a:close/>
                  <a:moveTo>
                    <a:pt x="6585" y="24859"/>
                  </a:moveTo>
                  <a:cubicBezTo>
                    <a:pt x="7363" y="25408"/>
                    <a:pt x="8256" y="25778"/>
                    <a:pt x="9201" y="25944"/>
                  </a:cubicBezTo>
                  <a:cubicBezTo>
                    <a:pt x="9226" y="25995"/>
                    <a:pt x="9252" y="26059"/>
                    <a:pt x="9277" y="26135"/>
                  </a:cubicBezTo>
                  <a:lnTo>
                    <a:pt x="9201" y="26199"/>
                  </a:lnTo>
                  <a:cubicBezTo>
                    <a:pt x="8871" y="26503"/>
                    <a:pt x="8418" y="26791"/>
                    <a:pt x="7883" y="26791"/>
                  </a:cubicBezTo>
                  <a:cubicBezTo>
                    <a:pt x="7610" y="26791"/>
                    <a:pt x="7316" y="26716"/>
                    <a:pt x="7006" y="26531"/>
                  </a:cubicBezTo>
                  <a:cubicBezTo>
                    <a:pt x="6674" y="26327"/>
                    <a:pt x="6457" y="25982"/>
                    <a:pt x="6419" y="25599"/>
                  </a:cubicBezTo>
                  <a:cubicBezTo>
                    <a:pt x="6380" y="25344"/>
                    <a:pt x="6432" y="25076"/>
                    <a:pt x="6585" y="24859"/>
                  </a:cubicBezTo>
                  <a:close/>
                  <a:moveTo>
                    <a:pt x="18072" y="42055"/>
                  </a:moveTo>
                  <a:cubicBezTo>
                    <a:pt x="18607" y="42055"/>
                    <a:pt x="19163" y="42154"/>
                    <a:pt x="19690" y="42354"/>
                  </a:cubicBezTo>
                  <a:cubicBezTo>
                    <a:pt x="20609" y="42699"/>
                    <a:pt x="21285" y="43311"/>
                    <a:pt x="21604" y="44051"/>
                  </a:cubicBezTo>
                  <a:cubicBezTo>
                    <a:pt x="21795" y="44498"/>
                    <a:pt x="21770" y="44996"/>
                    <a:pt x="21540" y="45429"/>
                  </a:cubicBezTo>
                  <a:cubicBezTo>
                    <a:pt x="21170" y="46042"/>
                    <a:pt x="20570" y="46463"/>
                    <a:pt x="19869" y="46591"/>
                  </a:cubicBezTo>
                  <a:cubicBezTo>
                    <a:pt x="19613" y="46644"/>
                    <a:pt x="19349" y="46667"/>
                    <a:pt x="19081" y="46667"/>
                  </a:cubicBezTo>
                  <a:cubicBezTo>
                    <a:pt x="17801" y="46667"/>
                    <a:pt x="16444" y="46119"/>
                    <a:pt x="15568" y="45570"/>
                  </a:cubicBezTo>
                  <a:cubicBezTo>
                    <a:pt x="15211" y="45353"/>
                    <a:pt x="14866" y="45098"/>
                    <a:pt x="14560" y="44817"/>
                  </a:cubicBezTo>
                  <a:cubicBezTo>
                    <a:pt x="14866" y="43707"/>
                    <a:pt x="15517" y="42877"/>
                    <a:pt x="16449" y="42418"/>
                  </a:cubicBezTo>
                  <a:lnTo>
                    <a:pt x="16436" y="42418"/>
                  </a:lnTo>
                  <a:cubicBezTo>
                    <a:pt x="16912" y="42177"/>
                    <a:pt x="17479" y="42055"/>
                    <a:pt x="18072" y="42055"/>
                  </a:cubicBezTo>
                  <a:close/>
                  <a:moveTo>
                    <a:pt x="16315" y="0"/>
                  </a:moveTo>
                  <a:cubicBezTo>
                    <a:pt x="15566" y="0"/>
                    <a:pt x="14624" y="131"/>
                    <a:pt x="13437" y="461"/>
                  </a:cubicBezTo>
                  <a:cubicBezTo>
                    <a:pt x="13093" y="550"/>
                    <a:pt x="12761" y="665"/>
                    <a:pt x="12442" y="793"/>
                  </a:cubicBezTo>
                  <a:cubicBezTo>
                    <a:pt x="9979" y="869"/>
                    <a:pt x="7631" y="2209"/>
                    <a:pt x="6061" y="3664"/>
                  </a:cubicBezTo>
                  <a:cubicBezTo>
                    <a:pt x="3867" y="5693"/>
                    <a:pt x="2731" y="8181"/>
                    <a:pt x="3101" y="10159"/>
                  </a:cubicBezTo>
                  <a:cubicBezTo>
                    <a:pt x="3152" y="10414"/>
                    <a:pt x="3241" y="10657"/>
                    <a:pt x="3356" y="10899"/>
                  </a:cubicBezTo>
                  <a:cubicBezTo>
                    <a:pt x="2272" y="11588"/>
                    <a:pt x="1391" y="12545"/>
                    <a:pt x="817" y="13694"/>
                  </a:cubicBezTo>
                  <a:cubicBezTo>
                    <a:pt x="13" y="15301"/>
                    <a:pt x="0" y="17088"/>
                    <a:pt x="753" y="18581"/>
                  </a:cubicBezTo>
                  <a:cubicBezTo>
                    <a:pt x="1480" y="19934"/>
                    <a:pt x="2833" y="20827"/>
                    <a:pt x="4352" y="20967"/>
                  </a:cubicBezTo>
                  <a:cubicBezTo>
                    <a:pt x="4454" y="22333"/>
                    <a:pt x="5079" y="23596"/>
                    <a:pt x="6100" y="24502"/>
                  </a:cubicBezTo>
                  <a:cubicBezTo>
                    <a:pt x="5857" y="24846"/>
                    <a:pt x="5755" y="25268"/>
                    <a:pt x="5819" y="25689"/>
                  </a:cubicBezTo>
                  <a:cubicBezTo>
                    <a:pt x="5883" y="26250"/>
                    <a:pt x="6202" y="26761"/>
                    <a:pt x="6687" y="27067"/>
                  </a:cubicBezTo>
                  <a:cubicBezTo>
                    <a:pt x="7068" y="27292"/>
                    <a:pt x="7464" y="27402"/>
                    <a:pt x="7860" y="27402"/>
                  </a:cubicBezTo>
                  <a:cubicBezTo>
                    <a:pt x="8405" y="27402"/>
                    <a:pt x="8948" y="27193"/>
                    <a:pt x="9443" y="26786"/>
                  </a:cubicBezTo>
                  <a:cubicBezTo>
                    <a:pt x="9558" y="27309"/>
                    <a:pt x="9634" y="27845"/>
                    <a:pt x="9698" y="28381"/>
                  </a:cubicBezTo>
                  <a:lnTo>
                    <a:pt x="9711" y="28509"/>
                  </a:lnTo>
                  <a:cubicBezTo>
                    <a:pt x="9800" y="29287"/>
                    <a:pt x="9851" y="30231"/>
                    <a:pt x="9915" y="31342"/>
                  </a:cubicBezTo>
                  <a:cubicBezTo>
                    <a:pt x="10145" y="35540"/>
                    <a:pt x="10477" y="41665"/>
                    <a:pt x="13884" y="44996"/>
                  </a:cubicBezTo>
                  <a:cubicBezTo>
                    <a:pt x="13756" y="45621"/>
                    <a:pt x="13718" y="46246"/>
                    <a:pt x="13756" y="46871"/>
                  </a:cubicBezTo>
                  <a:cubicBezTo>
                    <a:pt x="13973" y="51363"/>
                    <a:pt x="17648" y="57501"/>
                    <a:pt x="23186" y="59606"/>
                  </a:cubicBezTo>
                  <a:cubicBezTo>
                    <a:pt x="23225" y="59606"/>
                    <a:pt x="23263" y="59619"/>
                    <a:pt x="23301" y="59619"/>
                  </a:cubicBezTo>
                  <a:cubicBezTo>
                    <a:pt x="23620" y="59619"/>
                    <a:pt x="23710" y="59160"/>
                    <a:pt x="23403" y="59032"/>
                  </a:cubicBezTo>
                  <a:cubicBezTo>
                    <a:pt x="18261" y="57080"/>
                    <a:pt x="14573" y="51159"/>
                    <a:pt x="14356" y="46846"/>
                  </a:cubicBezTo>
                  <a:cubicBezTo>
                    <a:pt x="14330" y="46386"/>
                    <a:pt x="14343" y="45927"/>
                    <a:pt x="14407" y="45480"/>
                  </a:cubicBezTo>
                  <a:cubicBezTo>
                    <a:pt x="14675" y="45697"/>
                    <a:pt x="14956" y="45889"/>
                    <a:pt x="15249" y="46080"/>
                  </a:cubicBezTo>
                  <a:cubicBezTo>
                    <a:pt x="16246" y="46689"/>
                    <a:pt x="17692" y="47263"/>
                    <a:pt x="19090" y="47263"/>
                  </a:cubicBezTo>
                  <a:cubicBezTo>
                    <a:pt x="19392" y="47263"/>
                    <a:pt x="19691" y="47236"/>
                    <a:pt x="19983" y="47178"/>
                  </a:cubicBezTo>
                  <a:cubicBezTo>
                    <a:pt x="20877" y="46986"/>
                    <a:pt x="21681" y="46425"/>
                    <a:pt x="22063" y="45697"/>
                  </a:cubicBezTo>
                  <a:cubicBezTo>
                    <a:pt x="22382" y="45123"/>
                    <a:pt x="22408" y="44421"/>
                    <a:pt x="22153" y="43822"/>
                  </a:cubicBezTo>
                  <a:cubicBezTo>
                    <a:pt x="21783" y="42916"/>
                    <a:pt x="20979" y="42188"/>
                    <a:pt x="19894" y="41780"/>
                  </a:cubicBezTo>
                  <a:cubicBezTo>
                    <a:pt x="19309" y="41553"/>
                    <a:pt x="18684" y="41443"/>
                    <a:pt x="18078" y="41443"/>
                  </a:cubicBezTo>
                  <a:cubicBezTo>
                    <a:pt x="17390" y="41443"/>
                    <a:pt x="16725" y="41585"/>
                    <a:pt x="16168" y="41856"/>
                  </a:cubicBezTo>
                  <a:cubicBezTo>
                    <a:pt x="15173" y="42367"/>
                    <a:pt x="14407" y="43260"/>
                    <a:pt x="14062" y="44332"/>
                  </a:cubicBezTo>
                  <a:cubicBezTo>
                    <a:pt x="11051" y="41091"/>
                    <a:pt x="10732" y="35310"/>
                    <a:pt x="10515" y="31303"/>
                  </a:cubicBezTo>
                  <a:cubicBezTo>
                    <a:pt x="10451" y="30180"/>
                    <a:pt x="10400" y="29223"/>
                    <a:pt x="10311" y="28432"/>
                  </a:cubicBezTo>
                  <a:lnTo>
                    <a:pt x="10298" y="28317"/>
                  </a:lnTo>
                  <a:cubicBezTo>
                    <a:pt x="10221" y="27628"/>
                    <a:pt x="10107" y="26965"/>
                    <a:pt x="9941" y="26301"/>
                  </a:cubicBezTo>
                  <a:cubicBezTo>
                    <a:pt x="10017" y="26212"/>
                    <a:pt x="10081" y="26122"/>
                    <a:pt x="10145" y="26046"/>
                  </a:cubicBezTo>
                  <a:cubicBezTo>
                    <a:pt x="10579" y="26046"/>
                    <a:pt x="11025" y="26008"/>
                    <a:pt x="11459" y="25918"/>
                  </a:cubicBezTo>
                  <a:cubicBezTo>
                    <a:pt x="14037" y="25382"/>
                    <a:pt x="16385" y="22996"/>
                    <a:pt x="17163" y="20099"/>
                  </a:cubicBezTo>
                  <a:cubicBezTo>
                    <a:pt x="17214" y="19946"/>
                    <a:pt x="17240" y="19793"/>
                    <a:pt x="17278" y="19640"/>
                  </a:cubicBezTo>
                  <a:cubicBezTo>
                    <a:pt x="17355" y="19525"/>
                    <a:pt x="17431" y="19423"/>
                    <a:pt x="17508" y="19308"/>
                  </a:cubicBezTo>
                  <a:cubicBezTo>
                    <a:pt x="17686" y="19053"/>
                    <a:pt x="17852" y="18798"/>
                    <a:pt x="18031" y="18555"/>
                  </a:cubicBezTo>
                  <a:cubicBezTo>
                    <a:pt x="18580" y="18555"/>
                    <a:pt x="19128" y="18466"/>
                    <a:pt x="19652" y="18326"/>
                  </a:cubicBezTo>
                  <a:cubicBezTo>
                    <a:pt x="21438" y="17815"/>
                    <a:pt x="22778" y="16565"/>
                    <a:pt x="23569" y="15225"/>
                  </a:cubicBezTo>
                  <a:cubicBezTo>
                    <a:pt x="25164" y="14549"/>
                    <a:pt x="26683" y="13732"/>
                    <a:pt x="27627" y="12188"/>
                  </a:cubicBezTo>
                  <a:cubicBezTo>
                    <a:pt x="29656" y="8819"/>
                    <a:pt x="27487" y="5016"/>
                    <a:pt x="24297" y="3013"/>
                  </a:cubicBezTo>
                  <a:lnTo>
                    <a:pt x="24271" y="3013"/>
                  </a:lnTo>
                  <a:cubicBezTo>
                    <a:pt x="22910" y="2158"/>
                    <a:pt x="21291" y="1591"/>
                    <a:pt x="19772" y="1591"/>
                  </a:cubicBezTo>
                  <a:cubicBezTo>
                    <a:pt x="19568" y="1591"/>
                    <a:pt x="19366" y="1601"/>
                    <a:pt x="19167" y="1622"/>
                  </a:cubicBezTo>
                  <a:cubicBezTo>
                    <a:pt x="19128" y="1494"/>
                    <a:pt x="19077" y="1367"/>
                    <a:pt x="19026" y="1239"/>
                  </a:cubicBezTo>
                  <a:cubicBezTo>
                    <a:pt x="18750" y="704"/>
                    <a:pt x="18055" y="0"/>
                    <a:pt x="16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3"/>
          <p:cNvGrpSpPr/>
          <p:nvPr/>
        </p:nvGrpSpPr>
        <p:grpSpPr>
          <a:xfrm flipH="1">
            <a:off x="7549639" y="3068119"/>
            <a:ext cx="690393" cy="956412"/>
            <a:chOff x="225675" y="2827425"/>
            <a:chExt cx="480775" cy="666025"/>
          </a:xfrm>
        </p:grpSpPr>
        <p:sp>
          <p:nvSpPr>
            <p:cNvPr id="398" name="Google Shape;398;p33"/>
            <p:cNvSpPr/>
            <p:nvPr/>
          </p:nvSpPr>
          <p:spPr>
            <a:xfrm>
              <a:off x="274750" y="3074425"/>
              <a:ext cx="107275" cy="50525"/>
            </a:xfrm>
            <a:custGeom>
              <a:avLst/>
              <a:gdLst/>
              <a:ahLst/>
              <a:cxnLst/>
              <a:rect l="l" t="t" r="r" b="b"/>
              <a:pathLst>
                <a:path w="4291" h="2021" extrusionOk="0">
                  <a:moveTo>
                    <a:pt x="308" y="0"/>
                  </a:moveTo>
                  <a:cubicBezTo>
                    <a:pt x="254" y="0"/>
                    <a:pt x="214" y="26"/>
                    <a:pt x="181" y="83"/>
                  </a:cubicBezTo>
                  <a:cubicBezTo>
                    <a:pt x="0" y="422"/>
                    <a:pt x="1759" y="2020"/>
                    <a:pt x="3458" y="2020"/>
                  </a:cubicBezTo>
                  <a:cubicBezTo>
                    <a:pt x="3678" y="2020"/>
                    <a:pt x="3897" y="1993"/>
                    <a:pt x="4111" y="1933"/>
                  </a:cubicBezTo>
                  <a:cubicBezTo>
                    <a:pt x="4290" y="1882"/>
                    <a:pt x="4277" y="1614"/>
                    <a:pt x="4086" y="1576"/>
                  </a:cubicBezTo>
                  <a:cubicBezTo>
                    <a:pt x="3435" y="1474"/>
                    <a:pt x="2810" y="1269"/>
                    <a:pt x="2210" y="976"/>
                  </a:cubicBezTo>
                  <a:cubicBezTo>
                    <a:pt x="975" y="415"/>
                    <a:pt x="52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439275" y="2950675"/>
              <a:ext cx="41625" cy="138075"/>
            </a:xfrm>
            <a:custGeom>
              <a:avLst/>
              <a:gdLst/>
              <a:ahLst/>
              <a:cxnLst/>
              <a:rect l="l" t="t" r="r" b="b"/>
              <a:pathLst>
                <a:path w="1665" h="5523" extrusionOk="0">
                  <a:moveTo>
                    <a:pt x="387" y="0"/>
                  </a:moveTo>
                  <a:cubicBezTo>
                    <a:pt x="285" y="0"/>
                    <a:pt x="188" y="99"/>
                    <a:pt x="223" y="222"/>
                  </a:cubicBezTo>
                  <a:cubicBezTo>
                    <a:pt x="414" y="949"/>
                    <a:pt x="542" y="1689"/>
                    <a:pt x="606" y="2430"/>
                  </a:cubicBezTo>
                  <a:lnTo>
                    <a:pt x="593" y="2749"/>
                  </a:lnTo>
                  <a:cubicBezTo>
                    <a:pt x="606" y="3648"/>
                    <a:pt x="53" y="5275"/>
                    <a:pt x="44" y="5275"/>
                  </a:cubicBezTo>
                  <a:cubicBezTo>
                    <a:pt x="44" y="5275"/>
                    <a:pt x="44" y="5275"/>
                    <a:pt x="44" y="5275"/>
                  </a:cubicBezTo>
                  <a:lnTo>
                    <a:pt x="44" y="5275"/>
                  </a:lnTo>
                  <a:cubicBezTo>
                    <a:pt x="1" y="5414"/>
                    <a:pt x="110" y="5523"/>
                    <a:pt x="225" y="5523"/>
                  </a:cubicBezTo>
                  <a:cubicBezTo>
                    <a:pt x="280" y="5523"/>
                    <a:pt x="335" y="5498"/>
                    <a:pt x="376" y="5441"/>
                  </a:cubicBezTo>
                  <a:cubicBezTo>
                    <a:pt x="1665" y="3616"/>
                    <a:pt x="1563" y="1358"/>
                    <a:pt x="516" y="69"/>
                  </a:cubicBezTo>
                  <a:cubicBezTo>
                    <a:pt x="481" y="21"/>
                    <a:pt x="433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51650" y="3307125"/>
              <a:ext cx="184375" cy="53850"/>
            </a:xfrm>
            <a:custGeom>
              <a:avLst/>
              <a:gdLst/>
              <a:ahLst/>
              <a:cxnLst/>
              <a:rect l="l" t="t" r="r" b="b"/>
              <a:pathLst>
                <a:path w="7375" h="2154" extrusionOk="0">
                  <a:moveTo>
                    <a:pt x="243" y="1"/>
                  </a:moveTo>
                  <a:cubicBezTo>
                    <a:pt x="103" y="1"/>
                    <a:pt x="1" y="178"/>
                    <a:pt x="117" y="294"/>
                  </a:cubicBezTo>
                  <a:lnTo>
                    <a:pt x="117" y="307"/>
                  </a:lnTo>
                  <a:cubicBezTo>
                    <a:pt x="1223" y="1395"/>
                    <a:pt x="2934" y="2153"/>
                    <a:pt x="4770" y="2153"/>
                  </a:cubicBezTo>
                  <a:cubicBezTo>
                    <a:pt x="5561" y="2153"/>
                    <a:pt x="6375" y="2013"/>
                    <a:pt x="7173" y="1698"/>
                  </a:cubicBezTo>
                  <a:cubicBezTo>
                    <a:pt x="7374" y="1615"/>
                    <a:pt x="7312" y="1335"/>
                    <a:pt x="7119" y="1335"/>
                  </a:cubicBezTo>
                  <a:cubicBezTo>
                    <a:pt x="7104" y="1335"/>
                    <a:pt x="7088" y="1337"/>
                    <a:pt x="7071" y="1341"/>
                  </a:cubicBezTo>
                  <a:cubicBezTo>
                    <a:pt x="6261" y="1444"/>
                    <a:pt x="5931" y="1488"/>
                    <a:pt x="5495" y="1488"/>
                  </a:cubicBezTo>
                  <a:cubicBezTo>
                    <a:pt x="5231" y="1488"/>
                    <a:pt x="4928" y="1472"/>
                    <a:pt x="4455" y="1443"/>
                  </a:cubicBezTo>
                  <a:cubicBezTo>
                    <a:pt x="4162" y="1404"/>
                    <a:pt x="3881" y="1379"/>
                    <a:pt x="3600" y="1302"/>
                  </a:cubicBezTo>
                  <a:cubicBezTo>
                    <a:pt x="2439" y="1060"/>
                    <a:pt x="1342" y="626"/>
                    <a:pt x="334" y="26"/>
                  </a:cubicBezTo>
                  <a:cubicBezTo>
                    <a:pt x="303" y="9"/>
                    <a:pt x="272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603250" y="3121150"/>
              <a:ext cx="71950" cy="178200"/>
            </a:xfrm>
            <a:custGeom>
              <a:avLst/>
              <a:gdLst/>
              <a:ahLst/>
              <a:cxnLst/>
              <a:rect l="l" t="t" r="r" b="b"/>
              <a:pathLst>
                <a:path w="2878" h="7128" extrusionOk="0">
                  <a:moveTo>
                    <a:pt x="1727" y="0"/>
                  </a:moveTo>
                  <a:cubicBezTo>
                    <a:pt x="1707" y="0"/>
                    <a:pt x="1685" y="4"/>
                    <a:pt x="1665" y="13"/>
                  </a:cubicBezTo>
                  <a:cubicBezTo>
                    <a:pt x="1576" y="38"/>
                    <a:pt x="1525" y="128"/>
                    <a:pt x="1537" y="217"/>
                  </a:cubicBezTo>
                  <a:cubicBezTo>
                    <a:pt x="1627" y="791"/>
                    <a:pt x="1652" y="1378"/>
                    <a:pt x="1639" y="1953"/>
                  </a:cubicBezTo>
                  <a:cubicBezTo>
                    <a:pt x="1663" y="4331"/>
                    <a:pt x="109" y="6821"/>
                    <a:pt x="48" y="6886"/>
                  </a:cubicBezTo>
                  <a:lnTo>
                    <a:pt x="48" y="6886"/>
                  </a:lnTo>
                  <a:cubicBezTo>
                    <a:pt x="51" y="6879"/>
                    <a:pt x="54" y="6872"/>
                    <a:pt x="57" y="6865"/>
                  </a:cubicBezTo>
                  <a:lnTo>
                    <a:pt x="57" y="6865"/>
                  </a:lnTo>
                  <a:cubicBezTo>
                    <a:pt x="49" y="6880"/>
                    <a:pt x="45" y="6888"/>
                    <a:pt x="46" y="6888"/>
                  </a:cubicBezTo>
                  <a:cubicBezTo>
                    <a:pt x="47" y="6888"/>
                    <a:pt x="47" y="6887"/>
                    <a:pt x="48" y="6886"/>
                  </a:cubicBezTo>
                  <a:lnTo>
                    <a:pt x="48" y="6886"/>
                  </a:lnTo>
                  <a:cubicBezTo>
                    <a:pt x="1" y="7013"/>
                    <a:pt x="102" y="7127"/>
                    <a:pt x="213" y="7127"/>
                  </a:cubicBezTo>
                  <a:cubicBezTo>
                    <a:pt x="251" y="7127"/>
                    <a:pt x="290" y="7114"/>
                    <a:pt x="325" y="7082"/>
                  </a:cubicBezTo>
                  <a:cubicBezTo>
                    <a:pt x="1920" y="5538"/>
                    <a:pt x="2877" y="2718"/>
                    <a:pt x="1895" y="115"/>
                  </a:cubicBezTo>
                  <a:cubicBezTo>
                    <a:pt x="1865" y="46"/>
                    <a:pt x="179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9225" y="3226625"/>
              <a:ext cx="107950" cy="38250"/>
            </a:xfrm>
            <a:custGeom>
              <a:avLst/>
              <a:gdLst/>
              <a:ahLst/>
              <a:cxnLst/>
              <a:rect l="l" t="t" r="r" b="b"/>
              <a:pathLst>
                <a:path w="4318" h="1530" extrusionOk="0">
                  <a:moveTo>
                    <a:pt x="154" y="0"/>
                  </a:moveTo>
                  <a:cubicBezTo>
                    <a:pt x="88" y="0"/>
                    <a:pt x="53" y="33"/>
                    <a:pt x="26" y="107"/>
                  </a:cubicBezTo>
                  <a:cubicBezTo>
                    <a:pt x="1" y="171"/>
                    <a:pt x="13" y="247"/>
                    <a:pt x="64" y="298"/>
                  </a:cubicBezTo>
                  <a:cubicBezTo>
                    <a:pt x="946" y="1209"/>
                    <a:pt x="2248" y="1529"/>
                    <a:pt x="3162" y="1529"/>
                  </a:cubicBezTo>
                  <a:cubicBezTo>
                    <a:pt x="3849" y="1529"/>
                    <a:pt x="4317" y="1349"/>
                    <a:pt x="4224" y="1102"/>
                  </a:cubicBezTo>
                  <a:cubicBezTo>
                    <a:pt x="4135" y="860"/>
                    <a:pt x="3714" y="1064"/>
                    <a:pt x="2604" y="783"/>
                  </a:cubicBezTo>
                  <a:cubicBezTo>
                    <a:pt x="927" y="362"/>
                    <a:pt x="37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32350" y="3097825"/>
              <a:ext cx="31825" cy="114575"/>
            </a:xfrm>
            <a:custGeom>
              <a:avLst/>
              <a:gdLst/>
              <a:ahLst/>
              <a:cxnLst/>
              <a:rect l="l" t="t" r="r" b="b"/>
              <a:pathLst>
                <a:path w="1273" h="4583" extrusionOk="0">
                  <a:moveTo>
                    <a:pt x="651" y="0"/>
                  </a:moveTo>
                  <a:cubicBezTo>
                    <a:pt x="570" y="0"/>
                    <a:pt x="488" y="56"/>
                    <a:pt x="481" y="155"/>
                  </a:cubicBezTo>
                  <a:cubicBezTo>
                    <a:pt x="443" y="563"/>
                    <a:pt x="405" y="1686"/>
                    <a:pt x="354" y="2286"/>
                  </a:cubicBezTo>
                  <a:cubicBezTo>
                    <a:pt x="303" y="2975"/>
                    <a:pt x="201" y="3677"/>
                    <a:pt x="35" y="4353"/>
                  </a:cubicBezTo>
                  <a:cubicBezTo>
                    <a:pt x="0" y="4483"/>
                    <a:pt x="106" y="4583"/>
                    <a:pt x="217" y="4583"/>
                  </a:cubicBezTo>
                  <a:cubicBezTo>
                    <a:pt x="270" y="4583"/>
                    <a:pt x="325" y="4560"/>
                    <a:pt x="366" y="4506"/>
                  </a:cubicBezTo>
                  <a:cubicBezTo>
                    <a:pt x="1221" y="3383"/>
                    <a:pt x="1272" y="1354"/>
                    <a:pt x="813" y="117"/>
                  </a:cubicBezTo>
                  <a:cubicBezTo>
                    <a:pt x="785" y="37"/>
                    <a:pt x="71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66500" y="2989975"/>
              <a:ext cx="62875" cy="35800"/>
            </a:xfrm>
            <a:custGeom>
              <a:avLst/>
              <a:gdLst/>
              <a:ahLst/>
              <a:cxnLst/>
              <a:rect l="l" t="t" r="r" b="b"/>
              <a:pathLst>
                <a:path w="2515" h="1432" extrusionOk="0">
                  <a:moveTo>
                    <a:pt x="243" y="1"/>
                  </a:moveTo>
                  <a:cubicBezTo>
                    <a:pt x="150" y="1"/>
                    <a:pt x="63" y="62"/>
                    <a:pt x="52" y="156"/>
                  </a:cubicBezTo>
                  <a:cubicBezTo>
                    <a:pt x="1" y="524"/>
                    <a:pt x="1610" y="1431"/>
                    <a:pt x="2254" y="1431"/>
                  </a:cubicBezTo>
                  <a:cubicBezTo>
                    <a:pt x="2414" y="1431"/>
                    <a:pt x="2515" y="1375"/>
                    <a:pt x="2515" y="1240"/>
                  </a:cubicBezTo>
                  <a:cubicBezTo>
                    <a:pt x="2515" y="972"/>
                    <a:pt x="1149" y="117"/>
                    <a:pt x="269" y="3"/>
                  </a:cubicBezTo>
                  <a:cubicBezTo>
                    <a:pt x="260" y="1"/>
                    <a:pt x="251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68275" y="2910900"/>
              <a:ext cx="31525" cy="85550"/>
            </a:xfrm>
            <a:custGeom>
              <a:avLst/>
              <a:gdLst/>
              <a:ahLst/>
              <a:cxnLst/>
              <a:rect l="l" t="t" r="r" b="b"/>
              <a:pathLst>
                <a:path w="1261" h="3422" extrusionOk="0">
                  <a:moveTo>
                    <a:pt x="531" y="1"/>
                  </a:moveTo>
                  <a:cubicBezTo>
                    <a:pt x="443" y="1"/>
                    <a:pt x="354" y="60"/>
                    <a:pt x="332" y="167"/>
                  </a:cubicBezTo>
                  <a:cubicBezTo>
                    <a:pt x="282" y="480"/>
                    <a:pt x="11" y="3245"/>
                    <a:pt x="1" y="3245"/>
                  </a:cubicBezTo>
                  <a:cubicBezTo>
                    <a:pt x="0" y="3245"/>
                    <a:pt x="0" y="3244"/>
                    <a:pt x="0" y="3242"/>
                  </a:cubicBezTo>
                  <a:lnTo>
                    <a:pt x="0" y="3242"/>
                  </a:lnTo>
                  <a:cubicBezTo>
                    <a:pt x="0" y="3344"/>
                    <a:pt x="77" y="3421"/>
                    <a:pt x="166" y="3421"/>
                  </a:cubicBezTo>
                  <a:cubicBezTo>
                    <a:pt x="169" y="3421"/>
                    <a:pt x="171" y="3421"/>
                    <a:pt x="174" y="3421"/>
                  </a:cubicBezTo>
                  <a:cubicBezTo>
                    <a:pt x="571" y="3421"/>
                    <a:pt x="1260" y="1460"/>
                    <a:pt x="702" y="116"/>
                  </a:cubicBezTo>
                  <a:cubicBezTo>
                    <a:pt x="668" y="37"/>
                    <a:pt x="600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225675" y="2827425"/>
              <a:ext cx="480775" cy="666025"/>
            </a:xfrm>
            <a:custGeom>
              <a:avLst/>
              <a:gdLst/>
              <a:ahLst/>
              <a:cxnLst/>
              <a:rect l="l" t="t" r="r" b="b"/>
              <a:pathLst>
                <a:path w="19231" h="26641" extrusionOk="0">
                  <a:moveTo>
                    <a:pt x="1787" y="724"/>
                  </a:moveTo>
                  <a:cubicBezTo>
                    <a:pt x="1863" y="775"/>
                    <a:pt x="1953" y="852"/>
                    <a:pt x="2029" y="903"/>
                  </a:cubicBezTo>
                  <a:cubicBezTo>
                    <a:pt x="2655" y="1439"/>
                    <a:pt x="3369" y="1834"/>
                    <a:pt x="4135" y="2102"/>
                  </a:cubicBezTo>
                  <a:cubicBezTo>
                    <a:pt x="4824" y="2332"/>
                    <a:pt x="5462" y="2510"/>
                    <a:pt x="6087" y="2676"/>
                  </a:cubicBezTo>
                  <a:cubicBezTo>
                    <a:pt x="7172" y="2970"/>
                    <a:pt x="8193" y="3251"/>
                    <a:pt x="9163" y="3735"/>
                  </a:cubicBezTo>
                  <a:cubicBezTo>
                    <a:pt x="11727" y="5037"/>
                    <a:pt x="11447" y="6594"/>
                    <a:pt x="11191" y="7972"/>
                  </a:cubicBezTo>
                  <a:cubicBezTo>
                    <a:pt x="11051" y="8763"/>
                    <a:pt x="10898" y="9567"/>
                    <a:pt x="11587" y="9988"/>
                  </a:cubicBezTo>
                  <a:cubicBezTo>
                    <a:pt x="11838" y="10145"/>
                    <a:pt x="12102" y="10197"/>
                    <a:pt x="12365" y="10197"/>
                  </a:cubicBezTo>
                  <a:cubicBezTo>
                    <a:pt x="12635" y="10197"/>
                    <a:pt x="12904" y="10142"/>
                    <a:pt x="13157" y="10090"/>
                  </a:cubicBezTo>
                  <a:cubicBezTo>
                    <a:pt x="13322" y="10065"/>
                    <a:pt x="13463" y="10039"/>
                    <a:pt x="13590" y="10027"/>
                  </a:cubicBezTo>
                  <a:cubicBezTo>
                    <a:pt x="13774" y="10006"/>
                    <a:pt x="14021" y="9987"/>
                    <a:pt x="14306" y="9987"/>
                  </a:cubicBezTo>
                  <a:cubicBezTo>
                    <a:pt x="15248" y="9987"/>
                    <a:pt x="16605" y="10191"/>
                    <a:pt x="17457" y="11200"/>
                  </a:cubicBezTo>
                  <a:cubicBezTo>
                    <a:pt x="18210" y="12107"/>
                    <a:pt x="18567" y="13446"/>
                    <a:pt x="18414" y="14876"/>
                  </a:cubicBezTo>
                  <a:cubicBezTo>
                    <a:pt x="18159" y="17377"/>
                    <a:pt x="16691" y="19852"/>
                    <a:pt x="14675" y="21205"/>
                  </a:cubicBezTo>
                  <a:cubicBezTo>
                    <a:pt x="13833" y="18589"/>
                    <a:pt x="12161" y="16649"/>
                    <a:pt x="10553" y="14773"/>
                  </a:cubicBezTo>
                  <a:cubicBezTo>
                    <a:pt x="9673" y="13804"/>
                    <a:pt x="8856" y="12770"/>
                    <a:pt x="8103" y="11711"/>
                  </a:cubicBezTo>
                  <a:cubicBezTo>
                    <a:pt x="6215" y="8942"/>
                    <a:pt x="4467" y="5713"/>
                    <a:pt x="2604" y="1528"/>
                  </a:cubicBezTo>
                  <a:cubicBezTo>
                    <a:pt x="2565" y="1464"/>
                    <a:pt x="2501" y="1400"/>
                    <a:pt x="2425" y="1375"/>
                  </a:cubicBezTo>
                  <a:lnTo>
                    <a:pt x="2425" y="1388"/>
                  </a:lnTo>
                  <a:cubicBezTo>
                    <a:pt x="2387" y="1368"/>
                    <a:pt x="2345" y="1359"/>
                    <a:pt x="2305" y="1359"/>
                  </a:cubicBezTo>
                  <a:cubicBezTo>
                    <a:pt x="2265" y="1359"/>
                    <a:pt x="2227" y="1368"/>
                    <a:pt x="2195" y="1388"/>
                  </a:cubicBezTo>
                  <a:cubicBezTo>
                    <a:pt x="2119" y="1413"/>
                    <a:pt x="2055" y="1477"/>
                    <a:pt x="2029" y="1553"/>
                  </a:cubicBezTo>
                  <a:cubicBezTo>
                    <a:pt x="2004" y="1630"/>
                    <a:pt x="2004" y="1719"/>
                    <a:pt x="2029" y="1796"/>
                  </a:cubicBezTo>
                  <a:cubicBezTo>
                    <a:pt x="3918" y="6007"/>
                    <a:pt x="5679" y="9274"/>
                    <a:pt x="7593" y="12068"/>
                  </a:cubicBezTo>
                  <a:cubicBezTo>
                    <a:pt x="8359" y="13153"/>
                    <a:pt x="9188" y="14199"/>
                    <a:pt x="10081" y="15195"/>
                  </a:cubicBezTo>
                  <a:cubicBezTo>
                    <a:pt x="11766" y="17147"/>
                    <a:pt x="13361" y="19010"/>
                    <a:pt x="14139" y="21549"/>
                  </a:cubicBezTo>
                  <a:cubicBezTo>
                    <a:pt x="13858" y="21715"/>
                    <a:pt x="13552" y="21843"/>
                    <a:pt x="13246" y="21958"/>
                  </a:cubicBezTo>
                  <a:cubicBezTo>
                    <a:pt x="12054" y="22382"/>
                    <a:pt x="10914" y="22565"/>
                    <a:pt x="9864" y="22565"/>
                  </a:cubicBezTo>
                  <a:cubicBezTo>
                    <a:pt x="7442" y="22565"/>
                    <a:pt x="5498" y="21591"/>
                    <a:pt x="4492" y="20363"/>
                  </a:cubicBezTo>
                  <a:cubicBezTo>
                    <a:pt x="3165" y="18780"/>
                    <a:pt x="3777" y="17147"/>
                    <a:pt x="4454" y="15896"/>
                  </a:cubicBezTo>
                  <a:cubicBezTo>
                    <a:pt x="4620" y="15577"/>
                    <a:pt x="4798" y="15284"/>
                    <a:pt x="4964" y="15016"/>
                  </a:cubicBezTo>
                  <a:cubicBezTo>
                    <a:pt x="5270" y="14531"/>
                    <a:pt x="5500" y="14148"/>
                    <a:pt x="5551" y="13842"/>
                  </a:cubicBezTo>
                  <a:cubicBezTo>
                    <a:pt x="5717" y="12898"/>
                    <a:pt x="4888" y="12668"/>
                    <a:pt x="4084" y="12451"/>
                  </a:cubicBezTo>
                  <a:cubicBezTo>
                    <a:pt x="3382" y="12260"/>
                    <a:pt x="2514" y="12017"/>
                    <a:pt x="1914" y="11303"/>
                  </a:cubicBezTo>
                  <a:cubicBezTo>
                    <a:pt x="664" y="9784"/>
                    <a:pt x="1174" y="7385"/>
                    <a:pt x="1621" y="5254"/>
                  </a:cubicBezTo>
                  <a:cubicBezTo>
                    <a:pt x="1863" y="4144"/>
                    <a:pt x="2080" y="3072"/>
                    <a:pt x="2017" y="2268"/>
                  </a:cubicBezTo>
                  <a:cubicBezTo>
                    <a:pt x="1978" y="1809"/>
                    <a:pt x="1914" y="1362"/>
                    <a:pt x="1812" y="915"/>
                  </a:cubicBezTo>
                  <a:cubicBezTo>
                    <a:pt x="1800" y="852"/>
                    <a:pt x="1787" y="775"/>
                    <a:pt x="1787" y="724"/>
                  </a:cubicBezTo>
                  <a:close/>
                  <a:moveTo>
                    <a:pt x="1633" y="0"/>
                  </a:moveTo>
                  <a:cubicBezTo>
                    <a:pt x="1587" y="0"/>
                    <a:pt x="1540" y="7"/>
                    <a:pt x="1493" y="22"/>
                  </a:cubicBezTo>
                  <a:cubicBezTo>
                    <a:pt x="1327" y="86"/>
                    <a:pt x="1213" y="239"/>
                    <a:pt x="1174" y="418"/>
                  </a:cubicBezTo>
                  <a:cubicBezTo>
                    <a:pt x="1136" y="622"/>
                    <a:pt x="1149" y="852"/>
                    <a:pt x="1213" y="1056"/>
                  </a:cubicBezTo>
                  <a:cubicBezTo>
                    <a:pt x="1302" y="1477"/>
                    <a:pt x="1366" y="1898"/>
                    <a:pt x="1404" y="2332"/>
                  </a:cubicBezTo>
                  <a:cubicBezTo>
                    <a:pt x="1468" y="3046"/>
                    <a:pt x="1238" y="4067"/>
                    <a:pt x="1021" y="5139"/>
                  </a:cubicBezTo>
                  <a:cubicBezTo>
                    <a:pt x="549" y="7398"/>
                    <a:pt x="0" y="9963"/>
                    <a:pt x="1442" y="11711"/>
                  </a:cubicBezTo>
                  <a:cubicBezTo>
                    <a:pt x="2170" y="12579"/>
                    <a:pt x="3152" y="12847"/>
                    <a:pt x="3931" y="13064"/>
                  </a:cubicBezTo>
                  <a:cubicBezTo>
                    <a:pt x="4849" y="13319"/>
                    <a:pt x="5003" y="13421"/>
                    <a:pt x="4951" y="13740"/>
                  </a:cubicBezTo>
                  <a:cubicBezTo>
                    <a:pt x="4913" y="13931"/>
                    <a:pt x="4684" y="14301"/>
                    <a:pt x="4441" y="14697"/>
                  </a:cubicBezTo>
                  <a:cubicBezTo>
                    <a:pt x="3586" y="16113"/>
                    <a:pt x="2131" y="18500"/>
                    <a:pt x="4020" y="20758"/>
                  </a:cubicBezTo>
                  <a:cubicBezTo>
                    <a:pt x="5447" y="22484"/>
                    <a:pt x="7658" y="23160"/>
                    <a:pt x="9840" y="23160"/>
                  </a:cubicBezTo>
                  <a:cubicBezTo>
                    <a:pt x="11112" y="23160"/>
                    <a:pt x="12373" y="22930"/>
                    <a:pt x="13463" y="22545"/>
                  </a:cubicBezTo>
                  <a:cubicBezTo>
                    <a:pt x="13756" y="22443"/>
                    <a:pt x="14050" y="22302"/>
                    <a:pt x="14318" y="22162"/>
                  </a:cubicBezTo>
                  <a:cubicBezTo>
                    <a:pt x="14637" y="23515"/>
                    <a:pt x="14726" y="24918"/>
                    <a:pt x="14586" y="26309"/>
                  </a:cubicBezTo>
                  <a:cubicBezTo>
                    <a:pt x="14573" y="26475"/>
                    <a:pt x="14688" y="26628"/>
                    <a:pt x="14867" y="26641"/>
                  </a:cubicBezTo>
                  <a:lnTo>
                    <a:pt x="14892" y="26641"/>
                  </a:lnTo>
                  <a:cubicBezTo>
                    <a:pt x="15007" y="26641"/>
                    <a:pt x="15109" y="26577"/>
                    <a:pt x="15173" y="26488"/>
                  </a:cubicBezTo>
                  <a:cubicBezTo>
                    <a:pt x="15186" y="26450"/>
                    <a:pt x="15198" y="26411"/>
                    <a:pt x="15211" y="26360"/>
                  </a:cubicBezTo>
                  <a:cubicBezTo>
                    <a:pt x="15364" y="24854"/>
                    <a:pt x="15249" y="23323"/>
                    <a:pt x="14892" y="21856"/>
                  </a:cubicBezTo>
                  <a:cubicBezTo>
                    <a:pt x="16168" y="21001"/>
                    <a:pt x="17214" y="19839"/>
                    <a:pt x="17942" y="18487"/>
                  </a:cubicBezTo>
                  <a:cubicBezTo>
                    <a:pt x="18542" y="17389"/>
                    <a:pt x="18924" y="16190"/>
                    <a:pt x="19065" y="14952"/>
                  </a:cubicBezTo>
                  <a:cubicBezTo>
                    <a:pt x="19231" y="13357"/>
                    <a:pt x="18822" y="11851"/>
                    <a:pt x="17942" y="10805"/>
                  </a:cubicBezTo>
                  <a:lnTo>
                    <a:pt x="17929" y="10818"/>
                  </a:lnTo>
                  <a:cubicBezTo>
                    <a:pt x="16909" y="9607"/>
                    <a:pt x="15332" y="9377"/>
                    <a:pt x="14274" y="9377"/>
                  </a:cubicBezTo>
                  <a:cubicBezTo>
                    <a:pt x="13982" y="9377"/>
                    <a:pt x="13730" y="9395"/>
                    <a:pt x="13539" y="9414"/>
                  </a:cubicBezTo>
                  <a:cubicBezTo>
                    <a:pt x="13374" y="9427"/>
                    <a:pt x="13195" y="9465"/>
                    <a:pt x="13042" y="9491"/>
                  </a:cubicBezTo>
                  <a:cubicBezTo>
                    <a:pt x="12814" y="9540"/>
                    <a:pt x="12587" y="9586"/>
                    <a:pt x="12377" y="9586"/>
                  </a:cubicBezTo>
                  <a:cubicBezTo>
                    <a:pt x="12210" y="9586"/>
                    <a:pt x="12055" y="9557"/>
                    <a:pt x="11919" y="9478"/>
                  </a:cubicBezTo>
                  <a:cubicBezTo>
                    <a:pt x="11625" y="9299"/>
                    <a:pt x="11664" y="8916"/>
                    <a:pt x="11817" y="8100"/>
                  </a:cubicBezTo>
                  <a:cubicBezTo>
                    <a:pt x="12072" y="6658"/>
                    <a:pt x="12429" y="4705"/>
                    <a:pt x="9443" y="3200"/>
                  </a:cubicBezTo>
                  <a:cubicBezTo>
                    <a:pt x="8422" y="2676"/>
                    <a:pt x="7376" y="2396"/>
                    <a:pt x="6253" y="2089"/>
                  </a:cubicBezTo>
                  <a:cubicBezTo>
                    <a:pt x="5653" y="1923"/>
                    <a:pt x="5015" y="1745"/>
                    <a:pt x="4339" y="1528"/>
                  </a:cubicBezTo>
                  <a:cubicBezTo>
                    <a:pt x="3637" y="1285"/>
                    <a:pt x="2986" y="903"/>
                    <a:pt x="2412" y="430"/>
                  </a:cubicBezTo>
                  <a:cubicBezTo>
                    <a:pt x="2093" y="175"/>
                    <a:pt x="1863" y="0"/>
                    <a:pt x="1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 flipH="1">
            <a:off x="5319800" y="2918069"/>
            <a:ext cx="869074" cy="1342246"/>
            <a:chOff x="1882000" y="2598050"/>
            <a:chExt cx="654325" cy="1010575"/>
          </a:xfrm>
        </p:grpSpPr>
        <p:sp>
          <p:nvSpPr>
            <p:cNvPr id="408" name="Google Shape;408;p33"/>
            <p:cNvSpPr/>
            <p:nvPr/>
          </p:nvSpPr>
          <p:spPr>
            <a:xfrm>
              <a:off x="2111700" y="3108150"/>
              <a:ext cx="340425" cy="195450"/>
            </a:xfrm>
            <a:custGeom>
              <a:avLst/>
              <a:gdLst/>
              <a:ahLst/>
              <a:cxnLst/>
              <a:rect l="l" t="t" r="r" b="b"/>
              <a:pathLst>
                <a:path w="13617" h="7818" extrusionOk="0">
                  <a:moveTo>
                    <a:pt x="497" y="1"/>
                  </a:moveTo>
                  <a:cubicBezTo>
                    <a:pt x="468" y="1"/>
                    <a:pt x="439" y="4"/>
                    <a:pt x="409" y="10"/>
                  </a:cubicBezTo>
                  <a:cubicBezTo>
                    <a:pt x="115" y="61"/>
                    <a:pt x="1" y="367"/>
                    <a:pt x="13" y="648"/>
                  </a:cubicBezTo>
                  <a:cubicBezTo>
                    <a:pt x="115" y="2434"/>
                    <a:pt x="536" y="4004"/>
                    <a:pt x="1761" y="5293"/>
                  </a:cubicBezTo>
                  <a:cubicBezTo>
                    <a:pt x="3347" y="6973"/>
                    <a:pt x="5600" y="7817"/>
                    <a:pt x="7853" y="7817"/>
                  </a:cubicBezTo>
                  <a:cubicBezTo>
                    <a:pt x="9262" y="7817"/>
                    <a:pt x="10672" y="7487"/>
                    <a:pt x="11919" y="6824"/>
                  </a:cubicBezTo>
                  <a:cubicBezTo>
                    <a:pt x="12200" y="6671"/>
                    <a:pt x="13616" y="5969"/>
                    <a:pt x="13565" y="5599"/>
                  </a:cubicBezTo>
                  <a:cubicBezTo>
                    <a:pt x="13514" y="5254"/>
                    <a:pt x="13042" y="5152"/>
                    <a:pt x="12697" y="5101"/>
                  </a:cubicBezTo>
                  <a:cubicBezTo>
                    <a:pt x="11881" y="4948"/>
                    <a:pt x="11166" y="4553"/>
                    <a:pt x="10413" y="4234"/>
                  </a:cubicBezTo>
                  <a:cubicBezTo>
                    <a:pt x="9668" y="3917"/>
                    <a:pt x="8892" y="3791"/>
                    <a:pt x="8212" y="3791"/>
                  </a:cubicBezTo>
                  <a:cubicBezTo>
                    <a:pt x="7577" y="3791"/>
                    <a:pt x="7025" y="3901"/>
                    <a:pt x="6662" y="4068"/>
                  </a:cubicBezTo>
                  <a:cubicBezTo>
                    <a:pt x="6521" y="4131"/>
                    <a:pt x="5477" y="4679"/>
                    <a:pt x="5500" y="4795"/>
                  </a:cubicBezTo>
                  <a:lnTo>
                    <a:pt x="5500" y="4795"/>
                  </a:lnTo>
                  <a:cubicBezTo>
                    <a:pt x="5334" y="4016"/>
                    <a:pt x="5003" y="3289"/>
                    <a:pt x="4531" y="2651"/>
                  </a:cubicBezTo>
                  <a:cubicBezTo>
                    <a:pt x="4071" y="2026"/>
                    <a:pt x="3484" y="1720"/>
                    <a:pt x="2795" y="1375"/>
                  </a:cubicBezTo>
                  <a:cubicBezTo>
                    <a:pt x="1139" y="577"/>
                    <a:pt x="896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172675" y="3003600"/>
              <a:ext cx="339225" cy="162525"/>
            </a:xfrm>
            <a:custGeom>
              <a:avLst/>
              <a:gdLst/>
              <a:ahLst/>
              <a:cxnLst/>
              <a:rect l="l" t="t" r="r" b="b"/>
              <a:pathLst>
                <a:path w="13569" h="6501" extrusionOk="0">
                  <a:moveTo>
                    <a:pt x="553" y="1"/>
                  </a:moveTo>
                  <a:cubicBezTo>
                    <a:pt x="0" y="1"/>
                    <a:pt x="242" y="1397"/>
                    <a:pt x="331" y="1729"/>
                  </a:cubicBezTo>
                  <a:cubicBezTo>
                    <a:pt x="1151" y="4815"/>
                    <a:pt x="4071" y="6500"/>
                    <a:pt x="7074" y="6500"/>
                  </a:cubicBezTo>
                  <a:cubicBezTo>
                    <a:pt x="9349" y="6500"/>
                    <a:pt x="11672" y="5534"/>
                    <a:pt x="13168" y="3477"/>
                  </a:cubicBezTo>
                  <a:cubicBezTo>
                    <a:pt x="13569" y="2939"/>
                    <a:pt x="13497" y="2596"/>
                    <a:pt x="12887" y="2596"/>
                  </a:cubicBezTo>
                  <a:cubicBezTo>
                    <a:pt x="12818" y="2596"/>
                    <a:pt x="12741" y="2600"/>
                    <a:pt x="12657" y="2609"/>
                  </a:cubicBezTo>
                  <a:lnTo>
                    <a:pt x="12645" y="2622"/>
                  </a:lnTo>
                  <a:cubicBezTo>
                    <a:pt x="12494" y="2638"/>
                    <a:pt x="12341" y="2645"/>
                    <a:pt x="12188" y="2645"/>
                  </a:cubicBezTo>
                  <a:cubicBezTo>
                    <a:pt x="11098" y="2645"/>
                    <a:pt x="9960" y="2294"/>
                    <a:pt x="8866" y="2294"/>
                  </a:cubicBezTo>
                  <a:cubicBezTo>
                    <a:pt x="8374" y="2294"/>
                    <a:pt x="7891" y="2365"/>
                    <a:pt x="7426" y="2571"/>
                  </a:cubicBezTo>
                  <a:cubicBezTo>
                    <a:pt x="6813" y="2852"/>
                    <a:pt x="6405" y="3324"/>
                    <a:pt x="5881" y="3720"/>
                  </a:cubicBezTo>
                  <a:cubicBezTo>
                    <a:pt x="5894" y="3694"/>
                    <a:pt x="5894" y="3643"/>
                    <a:pt x="5881" y="3618"/>
                  </a:cubicBezTo>
                  <a:cubicBezTo>
                    <a:pt x="5307" y="1959"/>
                    <a:pt x="2717" y="1219"/>
                    <a:pt x="867" y="108"/>
                  </a:cubicBezTo>
                  <a:cubicBezTo>
                    <a:pt x="741" y="34"/>
                    <a:pt x="6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191125" y="2900300"/>
              <a:ext cx="340750" cy="136600"/>
            </a:xfrm>
            <a:custGeom>
              <a:avLst/>
              <a:gdLst/>
              <a:ahLst/>
              <a:cxnLst/>
              <a:rect l="l" t="t" r="r" b="b"/>
              <a:pathLst>
                <a:path w="13630" h="5464" extrusionOk="0">
                  <a:moveTo>
                    <a:pt x="241" y="1"/>
                  </a:moveTo>
                  <a:cubicBezTo>
                    <a:pt x="102" y="1"/>
                    <a:pt x="1" y="73"/>
                    <a:pt x="1" y="285"/>
                  </a:cubicBezTo>
                  <a:cubicBezTo>
                    <a:pt x="12" y="2366"/>
                    <a:pt x="3011" y="5463"/>
                    <a:pt x="6820" y="5463"/>
                  </a:cubicBezTo>
                  <a:cubicBezTo>
                    <a:pt x="7471" y="5463"/>
                    <a:pt x="8145" y="5373"/>
                    <a:pt x="8831" y="5172"/>
                  </a:cubicBezTo>
                  <a:lnTo>
                    <a:pt x="8844" y="5172"/>
                  </a:lnTo>
                  <a:cubicBezTo>
                    <a:pt x="10350" y="4725"/>
                    <a:pt x="11256" y="3806"/>
                    <a:pt x="13361" y="2237"/>
                  </a:cubicBezTo>
                  <a:cubicBezTo>
                    <a:pt x="13629" y="2046"/>
                    <a:pt x="13489" y="1573"/>
                    <a:pt x="13055" y="1522"/>
                  </a:cubicBezTo>
                  <a:cubicBezTo>
                    <a:pt x="12206" y="1443"/>
                    <a:pt x="11352" y="1323"/>
                    <a:pt x="10503" y="1323"/>
                  </a:cubicBezTo>
                  <a:cubicBezTo>
                    <a:pt x="9848" y="1323"/>
                    <a:pt x="9196" y="1395"/>
                    <a:pt x="8551" y="1612"/>
                  </a:cubicBezTo>
                  <a:cubicBezTo>
                    <a:pt x="6879" y="2173"/>
                    <a:pt x="6994" y="2786"/>
                    <a:pt x="6483" y="2798"/>
                  </a:cubicBezTo>
                  <a:cubicBezTo>
                    <a:pt x="6479" y="2799"/>
                    <a:pt x="6475" y="2799"/>
                    <a:pt x="6471" y="2799"/>
                  </a:cubicBezTo>
                  <a:cubicBezTo>
                    <a:pt x="6156" y="2799"/>
                    <a:pt x="5856" y="2336"/>
                    <a:pt x="5667" y="2135"/>
                  </a:cubicBezTo>
                  <a:cubicBezTo>
                    <a:pt x="4301" y="616"/>
                    <a:pt x="2502" y="1216"/>
                    <a:pt x="983" y="310"/>
                  </a:cubicBezTo>
                  <a:cubicBezTo>
                    <a:pt x="853" y="228"/>
                    <a:pt x="487" y="1"/>
                    <a:pt x="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213775" y="2773850"/>
              <a:ext cx="317150" cy="132275"/>
            </a:xfrm>
            <a:custGeom>
              <a:avLst/>
              <a:gdLst/>
              <a:ahLst/>
              <a:cxnLst/>
              <a:rect l="l" t="t" r="r" b="b"/>
              <a:pathLst>
                <a:path w="12686" h="5291" extrusionOk="0">
                  <a:moveTo>
                    <a:pt x="806" y="1"/>
                  </a:moveTo>
                  <a:cubicBezTo>
                    <a:pt x="1" y="1"/>
                    <a:pt x="812" y="1693"/>
                    <a:pt x="996" y="2025"/>
                  </a:cubicBezTo>
                  <a:cubicBezTo>
                    <a:pt x="1762" y="3377"/>
                    <a:pt x="2910" y="4539"/>
                    <a:pt x="4391" y="5049"/>
                  </a:cubicBezTo>
                  <a:lnTo>
                    <a:pt x="4403" y="5049"/>
                  </a:lnTo>
                  <a:cubicBezTo>
                    <a:pt x="4902" y="5215"/>
                    <a:pt x="5413" y="5291"/>
                    <a:pt x="5925" y="5291"/>
                  </a:cubicBezTo>
                  <a:cubicBezTo>
                    <a:pt x="6987" y="5291"/>
                    <a:pt x="8050" y="4966"/>
                    <a:pt x="8997" y="4449"/>
                  </a:cubicBezTo>
                  <a:cubicBezTo>
                    <a:pt x="10120" y="3837"/>
                    <a:pt x="10886" y="2892"/>
                    <a:pt x="11766" y="2012"/>
                  </a:cubicBezTo>
                  <a:cubicBezTo>
                    <a:pt x="12200" y="1591"/>
                    <a:pt x="12685" y="1208"/>
                    <a:pt x="11970" y="838"/>
                  </a:cubicBezTo>
                  <a:cubicBezTo>
                    <a:pt x="11644" y="667"/>
                    <a:pt x="11160" y="567"/>
                    <a:pt x="10600" y="567"/>
                  </a:cubicBezTo>
                  <a:cubicBezTo>
                    <a:pt x="9407" y="567"/>
                    <a:pt x="7867" y="1019"/>
                    <a:pt x="6764" y="2191"/>
                  </a:cubicBezTo>
                  <a:cubicBezTo>
                    <a:pt x="6547" y="2416"/>
                    <a:pt x="6418" y="2625"/>
                    <a:pt x="6279" y="2625"/>
                  </a:cubicBezTo>
                  <a:cubicBezTo>
                    <a:pt x="6205" y="2625"/>
                    <a:pt x="6130" y="2566"/>
                    <a:pt x="6037" y="2420"/>
                  </a:cubicBezTo>
                  <a:cubicBezTo>
                    <a:pt x="5462" y="1476"/>
                    <a:pt x="4314" y="940"/>
                    <a:pt x="3229" y="902"/>
                  </a:cubicBezTo>
                  <a:cubicBezTo>
                    <a:pt x="2030" y="864"/>
                    <a:pt x="1443" y="85"/>
                    <a:pt x="907" y="9"/>
                  </a:cubicBezTo>
                  <a:cubicBezTo>
                    <a:pt x="871" y="3"/>
                    <a:pt x="837" y="1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308225" y="2604450"/>
              <a:ext cx="90975" cy="166075"/>
            </a:xfrm>
            <a:custGeom>
              <a:avLst/>
              <a:gdLst/>
              <a:ahLst/>
              <a:cxnLst/>
              <a:rect l="l" t="t" r="r" b="b"/>
              <a:pathLst>
                <a:path w="3639" h="6643" extrusionOk="0">
                  <a:moveTo>
                    <a:pt x="1111" y="1"/>
                  </a:moveTo>
                  <a:cubicBezTo>
                    <a:pt x="1069" y="1"/>
                    <a:pt x="1026" y="7"/>
                    <a:pt x="983" y="21"/>
                  </a:cubicBezTo>
                  <a:cubicBezTo>
                    <a:pt x="0" y="340"/>
                    <a:pt x="166" y="5228"/>
                    <a:pt x="1736" y="6376"/>
                  </a:cubicBezTo>
                  <a:cubicBezTo>
                    <a:pt x="1992" y="6562"/>
                    <a:pt x="2220" y="6643"/>
                    <a:pt x="2421" y="6643"/>
                  </a:cubicBezTo>
                  <a:cubicBezTo>
                    <a:pt x="3281" y="6643"/>
                    <a:pt x="3638" y="5174"/>
                    <a:pt x="3535" y="4232"/>
                  </a:cubicBezTo>
                  <a:cubicBezTo>
                    <a:pt x="3394" y="2867"/>
                    <a:pt x="2667" y="1604"/>
                    <a:pt x="1838" y="545"/>
                  </a:cubicBezTo>
                  <a:cubicBezTo>
                    <a:pt x="1670" y="332"/>
                    <a:pt x="1413" y="1"/>
                    <a:pt x="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993675" y="3200950"/>
              <a:ext cx="337525" cy="230250"/>
            </a:xfrm>
            <a:custGeom>
              <a:avLst/>
              <a:gdLst/>
              <a:ahLst/>
              <a:cxnLst/>
              <a:rect l="l" t="t" r="r" b="b"/>
              <a:pathLst>
                <a:path w="13501" h="9210" extrusionOk="0">
                  <a:moveTo>
                    <a:pt x="1047" y="1"/>
                  </a:moveTo>
                  <a:cubicBezTo>
                    <a:pt x="1017" y="1"/>
                    <a:pt x="987" y="4"/>
                    <a:pt x="957" y="11"/>
                  </a:cubicBezTo>
                  <a:cubicBezTo>
                    <a:pt x="0" y="215"/>
                    <a:pt x="523" y="4720"/>
                    <a:pt x="3956" y="7183"/>
                  </a:cubicBezTo>
                  <a:cubicBezTo>
                    <a:pt x="5444" y="8260"/>
                    <a:pt x="6824" y="9209"/>
                    <a:pt x="9233" y="9209"/>
                  </a:cubicBezTo>
                  <a:cubicBezTo>
                    <a:pt x="9447" y="9209"/>
                    <a:pt x="9670" y="9202"/>
                    <a:pt x="9902" y="9186"/>
                  </a:cubicBezTo>
                  <a:cubicBezTo>
                    <a:pt x="10681" y="9135"/>
                    <a:pt x="13501" y="8676"/>
                    <a:pt x="13156" y="7936"/>
                  </a:cubicBezTo>
                  <a:cubicBezTo>
                    <a:pt x="13016" y="7629"/>
                    <a:pt x="12684" y="7374"/>
                    <a:pt x="12442" y="7144"/>
                  </a:cubicBezTo>
                  <a:cubicBezTo>
                    <a:pt x="10990" y="5852"/>
                    <a:pt x="9716" y="5094"/>
                    <a:pt x="7897" y="5094"/>
                  </a:cubicBezTo>
                  <a:cubicBezTo>
                    <a:pt x="7381" y="5094"/>
                    <a:pt x="6822" y="5155"/>
                    <a:pt x="6202" y="5281"/>
                  </a:cubicBezTo>
                  <a:cubicBezTo>
                    <a:pt x="5781" y="2257"/>
                    <a:pt x="3918" y="2410"/>
                    <a:pt x="2271" y="892"/>
                  </a:cubicBezTo>
                  <a:cubicBezTo>
                    <a:pt x="1801" y="468"/>
                    <a:pt x="1406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889675" y="3287075"/>
              <a:ext cx="327000" cy="271425"/>
            </a:xfrm>
            <a:custGeom>
              <a:avLst/>
              <a:gdLst/>
              <a:ahLst/>
              <a:cxnLst/>
              <a:rect l="l" t="t" r="r" b="b"/>
              <a:pathLst>
                <a:path w="13080" h="10857" extrusionOk="0">
                  <a:moveTo>
                    <a:pt x="993" y="0"/>
                  </a:moveTo>
                  <a:cubicBezTo>
                    <a:pt x="803" y="0"/>
                    <a:pt x="632" y="131"/>
                    <a:pt x="549" y="356"/>
                  </a:cubicBezTo>
                  <a:cubicBezTo>
                    <a:pt x="0" y="1760"/>
                    <a:pt x="459" y="4644"/>
                    <a:pt x="1136" y="6200"/>
                  </a:cubicBezTo>
                  <a:cubicBezTo>
                    <a:pt x="2457" y="9217"/>
                    <a:pt x="5820" y="10856"/>
                    <a:pt x="9119" y="10856"/>
                  </a:cubicBezTo>
                  <a:cubicBezTo>
                    <a:pt x="9644" y="10856"/>
                    <a:pt x="10167" y="10815"/>
                    <a:pt x="10681" y="10730"/>
                  </a:cubicBezTo>
                  <a:cubicBezTo>
                    <a:pt x="11089" y="10667"/>
                    <a:pt x="12608" y="10386"/>
                    <a:pt x="12825" y="10041"/>
                  </a:cubicBezTo>
                  <a:cubicBezTo>
                    <a:pt x="13080" y="9659"/>
                    <a:pt x="12569" y="9429"/>
                    <a:pt x="12301" y="9225"/>
                  </a:cubicBezTo>
                  <a:lnTo>
                    <a:pt x="12289" y="9225"/>
                  </a:lnTo>
                  <a:cubicBezTo>
                    <a:pt x="11625" y="8714"/>
                    <a:pt x="10961" y="8204"/>
                    <a:pt x="10413" y="7566"/>
                  </a:cubicBezTo>
                  <a:cubicBezTo>
                    <a:pt x="9626" y="6637"/>
                    <a:pt x="8647" y="6012"/>
                    <a:pt x="6978" y="6012"/>
                  </a:cubicBezTo>
                  <a:cubicBezTo>
                    <a:pt x="6537" y="6012"/>
                    <a:pt x="6047" y="6056"/>
                    <a:pt x="5500" y="6149"/>
                  </a:cubicBezTo>
                  <a:cubicBezTo>
                    <a:pt x="5500" y="6149"/>
                    <a:pt x="5755" y="5282"/>
                    <a:pt x="4734" y="3878"/>
                  </a:cubicBezTo>
                  <a:cubicBezTo>
                    <a:pt x="3790" y="2602"/>
                    <a:pt x="2310" y="1824"/>
                    <a:pt x="1544" y="420"/>
                  </a:cubicBezTo>
                  <a:cubicBezTo>
                    <a:pt x="1386" y="128"/>
                    <a:pt x="1180" y="0"/>
                    <a:pt x="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2198475" y="3040425"/>
              <a:ext cx="97000" cy="81850"/>
            </a:xfrm>
            <a:custGeom>
              <a:avLst/>
              <a:gdLst/>
              <a:ahLst/>
              <a:cxnLst/>
              <a:rect l="l" t="t" r="r" b="b"/>
              <a:pathLst>
                <a:path w="3880" h="3274" extrusionOk="0">
                  <a:moveTo>
                    <a:pt x="205" y="1"/>
                  </a:moveTo>
                  <a:lnTo>
                    <a:pt x="205" y="14"/>
                  </a:lnTo>
                  <a:cubicBezTo>
                    <a:pt x="194" y="11"/>
                    <a:pt x="183" y="10"/>
                    <a:pt x="173" y="10"/>
                  </a:cubicBezTo>
                  <a:cubicBezTo>
                    <a:pt x="120" y="10"/>
                    <a:pt x="71" y="37"/>
                    <a:pt x="39" y="90"/>
                  </a:cubicBezTo>
                  <a:cubicBezTo>
                    <a:pt x="0" y="167"/>
                    <a:pt x="26" y="256"/>
                    <a:pt x="102" y="307"/>
                  </a:cubicBezTo>
                  <a:lnTo>
                    <a:pt x="115" y="307"/>
                  </a:lnTo>
                  <a:cubicBezTo>
                    <a:pt x="3393" y="2154"/>
                    <a:pt x="3365" y="3274"/>
                    <a:pt x="3694" y="3274"/>
                  </a:cubicBezTo>
                  <a:cubicBezTo>
                    <a:pt x="3708" y="3274"/>
                    <a:pt x="3723" y="3272"/>
                    <a:pt x="3739" y="3267"/>
                  </a:cubicBezTo>
                  <a:cubicBezTo>
                    <a:pt x="3829" y="3242"/>
                    <a:pt x="3880" y="3153"/>
                    <a:pt x="3854" y="3063"/>
                  </a:cubicBezTo>
                  <a:cubicBezTo>
                    <a:pt x="3522" y="1826"/>
                    <a:pt x="2502" y="894"/>
                    <a:pt x="1379" y="384"/>
                  </a:cubicBezTo>
                  <a:cubicBezTo>
                    <a:pt x="1009" y="205"/>
                    <a:pt x="613" y="77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2031300" y="3239475"/>
              <a:ext cx="87625" cy="110100"/>
            </a:xfrm>
            <a:custGeom>
              <a:avLst/>
              <a:gdLst/>
              <a:ahLst/>
              <a:cxnLst/>
              <a:rect l="l" t="t" r="r" b="b"/>
              <a:pathLst>
                <a:path w="3505" h="4404" extrusionOk="0">
                  <a:moveTo>
                    <a:pt x="176" y="1"/>
                  </a:moveTo>
                  <a:cubicBezTo>
                    <a:pt x="136" y="1"/>
                    <a:pt x="98" y="15"/>
                    <a:pt x="65" y="40"/>
                  </a:cubicBezTo>
                  <a:cubicBezTo>
                    <a:pt x="1" y="103"/>
                    <a:pt x="1" y="206"/>
                    <a:pt x="65" y="269"/>
                  </a:cubicBezTo>
                  <a:cubicBezTo>
                    <a:pt x="1341" y="1609"/>
                    <a:pt x="2247" y="2643"/>
                    <a:pt x="2757" y="4276"/>
                  </a:cubicBezTo>
                  <a:cubicBezTo>
                    <a:pt x="2783" y="4353"/>
                    <a:pt x="2846" y="4404"/>
                    <a:pt x="2923" y="4404"/>
                  </a:cubicBezTo>
                  <a:cubicBezTo>
                    <a:pt x="2925" y="4404"/>
                    <a:pt x="2928" y="4404"/>
                    <a:pt x="2930" y="4404"/>
                  </a:cubicBezTo>
                  <a:cubicBezTo>
                    <a:pt x="3504" y="4404"/>
                    <a:pt x="2798" y="1336"/>
                    <a:pt x="243" y="14"/>
                  </a:cubicBezTo>
                  <a:cubicBezTo>
                    <a:pt x="221" y="5"/>
                    <a:pt x="19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139950" y="3361250"/>
              <a:ext cx="145075" cy="39825"/>
            </a:xfrm>
            <a:custGeom>
              <a:avLst/>
              <a:gdLst/>
              <a:ahLst/>
              <a:cxnLst/>
              <a:rect l="l" t="t" r="r" b="b"/>
              <a:pathLst>
                <a:path w="5803" h="1593" extrusionOk="0">
                  <a:moveTo>
                    <a:pt x="2064" y="0"/>
                  </a:moveTo>
                  <a:cubicBezTo>
                    <a:pt x="1422" y="0"/>
                    <a:pt x="783" y="122"/>
                    <a:pt x="198" y="401"/>
                  </a:cubicBezTo>
                  <a:cubicBezTo>
                    <a:pt x="0" y="459"/>
                    <a:pt x="67" y="728"/>
                    <a:pt x="234" y="728"/>
                  </a:cubicBezTo>
                  <a:cubicBezTo>
                    <a:pt x="251" y="728"/>
                    <a:pt x="269" y="725"/>
                    <a:pt x="287" y="720"/>
                  </a:cubicBezTo>
                  <a:lnTo>
                    <a:pt x="300" y="720"/>
                  </a:lnTo>
                  <a:cubicBezTo>
                    <a:pt x="862" y="641"/>
                    <a:pt x="1193" y="606"/>
                    <a:pt x="1517" y="606"/>
                  </a:cubicBezTo>
                  <a:cubicBezTo>
                    <a:pt x="1827" y="606"/>
                    <a:pt x="2130" y="638"/>
                    <a:pt x="2622" y="694"/>
                  </a:cubicBezTo>
                  <a:lnTo>
                    <a:pt x="2635" y="681"/>
                  </a:lnTo>
                  <a:cubicBezTo>
                    <a:pt x="3617" y="924"/>
                    <a:pt x="4587" y="1230"/>
                    <a:pt x="5544" y="1587"/>
                  </a:cubicBezTo>
                  <a:cubicBezTo>
                    <a:pt x="5558" y="1591"/>
                    <a:pt x="5571" y="1592"/>
                    <a:pt x="5584" y="1592"/>
                  </a:cubicBezTo>
                  <a:cubicBezTo>
                    <a:pt x="5716" y="1592"/>
                    <a:pt x="5802" y="1424"/>
                    <a:pt x="5697" y="1319"/>
                  </a:cubicBezTo>
                  <a:cubicBezTo>
                    <a:pt x="4796" y="548"/>
                    <a:pt x="3423" y="0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379025" y="2804225"/>
              <a:ext cx="113600" cy="71875"/>
            </a:xfrm>
            <a:custGeom>
              <a:avLst/>
              <a:gdLst/>
              <a:ahLst/>
              <a:cxnLst/>
              <a:rect l="l" t="t" r="r" b="b"/>
              <a:pathLst>
                <a:path w="4544" h="2875" extrusionOk="0">
                  <a:moveTo>
                    <a:pt x="4003" y="1"/>
                  </a:moveTo>
                  <a:cubicBezTo>
                    <a:pt x="3259" y="1"/>
                    <a:pt x="2483" y="321"/>
                    <a:pt x="1864" y="733"/>
                  </a:cubicBezTo>
                  <a:cubicBezTo>
                    <a:pt x="1315" y="1091"/>
                    <a:pt x="830" y="1550"/>
                    <a:pt x="435" y="2086"/>
                  </a:cubicBezTo>
                  <a:cubicBezTo>
                    <a:pt x="129" y="2532"/>
                    <a:pt x="1" y="2686"/>
                    <a:pt x="103" y="2813"/>
                  </a:cubicBezTo>
                  <a:cubicBezTo>
                    <a:pt x="138" y="2855"/>
                    <a:pt x="185" y="2874"/>
                    <a:pt x="230" y="2874"/>
                  </a:cubicBezTo>
                  <a:cubicBezTo>
                    <a:pt x="268" y="2874"/>
                    <a:pt x="304" y="2862"/>
                    <a:pt x="333" y="2839"/>
                  </a:cubicBezTo>
                  <a:lnTo>
                    <a:pt x="333" y="2839"/>
                  </a:lnTo>
                  <a:cubicBezTo>
                    <a:pt x="333" y="2839"/>
                    <a:pt x="333" y="2839"/>
                    <a:pt x="333" y="2839"/>
                  </a:cubicBezTo>
                  <a:cubicBezTo>
                    <a:pt x="347" y="2839"/>
                    <a:pt x="1387" y="1864"/>
                    <a:pt x="1979" y="1448"/>
                  </a:cubicBezTo>
                  <a:cubicBezTo>
                    <a:pt x="2374" y="1154"/>
                    <a:pt x="2808" y="912"/>
                    <a:pt x="3255" y="695"/>
                  </a:cubicBezTo>
                  <a:cubicBezTo>
                    <a:pt x="3625" y="555"/>
                    <a:pt x="4008" y="427"/>
                    <a:pt x="4391" y="338"/>
                  </a:cubicBezTo>
                  <a:cubicBezTo>
                    <a:pt x="4544" y="287"/>
                    <a:pt x="4544" y="70"/>
                    <a:pt x="4391" y="31"/>
                  </a:cubicBezTo>
                  <a:cubicBezTo>
                    <a:pt x="4263" y="10"/>
                    <a:pt x="4133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250150" y="2807875"/>
              <a:ext cx="99000" cy="69050"/>
            </a:xfrm>
            <a:custGeom>
              <a:avLst/>
              <a:gdLst/>
              <a:ahLst/>
              <a:cxnLst/>
              <a:rect l="l" t="t" r="r" b="b"/>
              <a:pathLst>
                <a:path w="3960" h="2762" extrusionOk="0">
                  <a:moveTo>
                    <a:pt x="192" y="0"/>
                  </a:moveTo>
                  <a:lnTo>
                    <a:pt x="205" y="13"/>
                  </a:lnTo>
                  <a:cubicBezTo>
                    <a:pt x="196" y="11"/>
                    <a:pt x="188" y="11"/>
                    <a:pt x="180" y="11"/>
                  </a:cubicBezTo>
                  <a:cubicBezTo>
                    <a:pt x="125" y="11"/>
                    <a:pt x="72" y="45"/>
                    <a:pt x="39" y="90"/>
                  </a:cubicBezTo>
                  <a:cubicBezTo>
                    <a:pt x="1" y="166"/>
                    <a:pt x="26" y="255"/>
                    <a:pt x="103" y="306"/>
                  </a:cubicBezTo>
                  <a:lnTo>
                    <a:pt x="115" y="306"/>
                  </a:lnTo>
                  <a:cubicBezTo>
                    <a:pt x="2247" y="1455"/>
                    <a:pt x="2489" y="1736"/>
                    <a:pt x="3599" y="2693"/>
                  </a:cubicBezTo>
                  <a:cubicBezTo>
                    <a:pt x="3634" y="2742"/>
                    <a:pt x="3679" y="2762"/>
                    <a:pt x="3724" y="2762"/>
                  </a:cubicBezTo>
                  <a:cubicBezTo>
                    <a:pt x="3844" y="2762"/>
                    <a:pt x="3960" y="2618"/>
                    <a:pt x="3867" y="2489"/>
                  </a:cubicBezTo>
                  <a:cubicBezTo>
                    <a:pt x="3153" y="1123"/>
                    <a:pt x="1506" y="153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325750" y="3086650"/>
              <a:ext cx="145500" cy="47700"/>
            </a:xfrm>
            <a:custGeom>
              <a:avLst/>
              <a:gdLst/>
              <a:ahLst/>
              <a:cxnLst/>
              <a:rect l="l" t="t" r="r" b="b"/>
              <a:pathLst>
                <a:path w="5820" h="1908" extrusionOk="0">
                  <a:moveTo>
                    <a:pt x="4724" y="1"/>
                  </a:moveTo>
                  <a:cubicBezTo>
                    <a:pt x="3073" y="1"/>
                    <a:pt x="1260" y="643"/>
                    <a:pt x="77" y="1623"/>
                  </a:cubicBezTo>
                  <a:cubicBezTo>
                    <a:pt x="14" y="1674"/>
                    <a:pt x="1" y="1750"/>
                    <a:pt x="26" y="1827"/>
                  </a:cubicBezTo>
                  <a:cubicBezTo>
                    <a:pt x="51" y="1882"/>
                    <a:pt x="94" y="1907"/>
                    <a:pt x="158" y="1907"/>
                  </a:cubicBezTo>
                  <a:cubicBezTo>
                    <a:pt x="525" y="1907"/>
                    <a:pt x="1606" y="1112"/>
                    <a:pt x="4263" y="602"/>
                  </a:cubicBezTo>
                  <a:cubicBezTo>
                    <a:pt x="5616" y="347"/>
                    <a:pt x="5769" y="461"/>
                    <a:pt x="5807" y="257"/>
                  </a:cubicBezTo>
                  <a:cubicBezTo>
                    <a:pt x="5820" y="168"/>
                    <a:pt x="5769" y="91"/>
                    <a:pt x="5679" y="79"/>
                  </a:cubicBezTo>
                  <a:cubicBezTo>
                    <a:pt x="5371" y="26"/>
                    <a:pt x="5051" y="1"/>
                    <a:pt x="4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219225" y="2935475"/>
              <a:ext cx="104325" cy="68450"/>
            </a:xfrm>
            <a:custGeom>
              <a:avLst/>
              <a:gdLst/>
              <a:ahLst/>
              <a:cxnLst/>
              <a:rect l="l" t="t" r="r" b="b"/>
              <a:pathLst>
                <a:path w="4173" h="2738" extrusionOk="0">
                  <a:moveTo>
                    <a:pt x="204" y="0"/>
                  </a:moveTo>
                  <a:cubicBezTo>
                    <a:pt x="207" y="0"/>
                    <a:pt x="211" y="0"/>
                    <a:pt x="214" y="1"/>
                  </a:cubicBezTo>
                  <a:lnTo>
                    <a:pt x="214" y="1"/>
                  </a:lnTo>
                  <a:cubicBezTo>
                    <a:pt x="215" y="0"/>
                    <a:pt x="216" y="0"/>
                    <a:pt x="217" y="0"/>
                  </a:cubicBezTo>
                  <a:close/>
                  <a:moveTo>
                    <a:pt x="214" y="1"/>
                  </a:moveTo>
                  <a:cubicBezTo>
                    <a:pt x="38" y="3"/>
                    <a:pt x="1" y="243"/>
                    <a:pt x="153" y="307"/>
                  </a:cubicBezTo>
                  <a:cubicBezTo>
                    <a:pt x="2936" y="1394"/>
                    <a:pt x="3617" y="2738"/>
                    <a:pt x="3986" y="2738"/>
                  </a:cubicBezTo>
                  <a:cubicBezTo>
                    <a:pt x="4011" y="2738"/>
                    <a:pt x="4035" y="2732"/>
                    <a:pt x="4058" y="2719"/>
                  </a:cubicBezTo>
                  <a:cubicBezTo>
                    <a:pt x="4147" y="2667"/>
                    <a:pt x="4173" y="2565"/>
                    <a:pt x="4134" y="2489"/>
                  </a:cubicBezTo>
                  <a:cubicBezTo>
                    <a:pt x="3522" y="1430"/>
                    <a:pt x="2552" y="613"/>
                    <a:pt x="1404" y="205"/>
                  </a:cubicBezTo>
                  <a:cubicBezTo>
                    <a:pt x="1024" y="78"/>
                    <a:pt x="619" y="2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365825" y="2960500"/>
              <a:ext cx="125100" cy="50175"/>
            </a:xfrm>
            <a:custGeom>
              <a:avLst/>
              <a:gdLst/>
              <a:ahLst/>
              <a:cxnLst/>
              <a:rect l="l" t="t" r="r" b="b"/>
              <a:pathLst>
                <a:path w="5004" h="2007" extrusionOk="0">
                  <a:moveTo>
                    <a:pt x="4231" y="1"/>
                  </a:moveTo>
                  <a:cubicBezTo>
                    <a:pt x="2768" y="1"/>
                    <a:pt x="1127" y="653"/>
                    <a:pt x="108" y="1718"/>
                  </a:cubicBezTo>
                  <a:cubicBezTo>
                    <a:pt x="1" y="1835"/>
                    <a:pt x="100" y="2006"/>
                    <a:pt x="233" y="2006"/>
                  </a:cubicBezTo>
                  <a:cubicBezTo>
                    <a:pt x="258" y="2006"/>
                    <a:pt x="285" y="2000"/>
                    <a:pt x="312" y="1985"/>
                  </a:cubicBezTo>
                  <a:cubicBezTo>
                    <a:pt x="1358" y="1398"/>
                    <a:pt x="2469" y="952"/>
                    <a:pt x="3617" y="620"/>
                  </a:cubicBezTo>
                  <a:lnTo>
                    <a:pt x="3617" y="633"/>
                  </a:lnTo>
                  <a:cubicBezTo>
                    <a:pt x="4051" y="518"/>
                    <a:pt x="4485" y="429"/>
                    <a:pt x="4804" y="352"/>
                  </a:cubicBezTo>
                  <a:cubicBezTo>
                    <a:pt x="5004" y="340"/>
                    <a:pt x="4996" y="33"/>
                    <a:pt x="4791" y="33"/>
                  </a:cubicBezTo>
                  <a:cubicBezTo>
                    <a:pt x="4787" y="33"/>
                    <a:pt x="4783" y="33"/>
                    <a:pt x="4778" y="33"/>
                  </a:cubicBezTo>
                  <a:cubicBezTo>
                    <a:pt x="4600" y="12"/>
                    <a:pt x="4417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128925" y="3143150"/>
              <a:ext cx="99250" cy="98975"/>
            </a:xfrm>
            <a:custGeom>
              <a:avLst/>
              <a:gdLst/>
              <a:ahLst/>
              <a:cxnLst/>
              <a:rect l="l" t="t" r="r" b="b"/>
              <a:pathLst>
                <a:path w="3970" h="3959" extrusionOk="0">
                  <a:moveTo>
                    <a:pt x="218" y="1"/>
                  </a:moveTo>
                  <a:lnTo>
                    <a:pt x="230" y="13"/>
                  </a:lnTo>
                  <a:cubicBezTo>
                    <a:pt x="213" y="7"/>
                    <a:pt x="195" y="3"/>
                    <a:pt x="177" y="3"/>
                  </a:cubicBezTo>
                  <a:cubicBezTo>
                    <a:pt x="128" y="3"/>
                    <a:pt x="80" y="27"/>
                    <a:pt x="52" y="64"/>
                  </a:cubicBezTo>
                  <a:cubicBezTo>
                    <a:pt x="1" y="128"/>
                    <a:pt x="13" y="230"/>
                    <a:pt x="77" y="281"/>
                  </a:cubicBezTo>
                  <a:cubicBezTo>
                    <a:pt x="1455" y="1379"/>
                    <a:pt x="2731" y="2400"/>
                    <a:pt x="3369" y="3854"/>
                  </a:cubicBezTo>
                  <a:cubicBezTo>
                    <a:pt x="3392" y="3912"/>
                    <a:pt x="3446" y="3958"/>
                    <a:pt x="3512" y="3958"/>
                  </a:cubicBezTo>
                  <a:cubicBezTo>
                    <a:pt x="3519" y="3958"/>
                    <a:pt x="3527" y="3958"/>
                    <a:pt x="3535" y="3956"/>
                  </a:cubicBezTo>
                  <a:cubicBezTo>
                    <a:pt x="3969" y="3931"/>
                    <a:pt x="3535" y="2004"/>
                    <a:pt x="1391" y="613"/>
                  </a:cubicBezTo>
                  <a:cubicBezTo>
                    <a:pt x="1034" y="358"/>
                    <a:pt x="639" y="167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254475" y="3240900"/>
              <a:ext cx="144375" cy="24350"/>
            </a:xfrm>
            <a:custGeom>
              <a:avLst/>
              <a:gdLst/>
              <a:ahLst/>
              <a:cxnLst/>
              <a:rect l="l" t="t" r="r" b="b"/>
              <a:pathLst>
                <a:path w="5775" h="974" extrusionOk="0">
                  <a:moveTo>
                    <a:pt x="3537" y="0"/>
                  </a:moveTo>
                  <a:cubicBezTo>
                    <a:pt x="2386" y="0"/>
                    <a:pt x="1158" y="201"/>
                    <a:pt x="198" y="646"/>
                  </a:cubicBezTo>
                  <a:cubicBezTo>
                    <a:pt x="0" y="704"/>
                    <a:pt x="56" y="974"/>
                    <a:pt x="232" y="974"/>
                  </a:cubicBezTo>
                  <a:cubicBezTo>
                    <a:pt x="249" y="974"/>
                    <a:pt x="267" y="971"/>
                    <a:pt x="287" y="965"/>
                  </a:cubicBezTo>
                  <a:lnTo>
                    <a:pt x="300" y="965"/>
                  </a:lnTo>
                  <a:cubicBezTo>
                    <a:pt x="3222" y="595"/>
                    <a:pt x="3528" y="672"/>
                    <a:pt x="5583" y="557"/>
                  </a:cubicBezTo>
                  <a:cubicBezTo>
                    <a:pt x="5749" y="531"/>
                    <a:pt x="5774" y="302"/>
                    <a:pt x="5621" y="251"/>
                  </a:cubicBezTo>
                  <a:cubicBezTo>
                    <a:pt x="5027" y="88"/>
                    <a:pt x="4299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918375" y="3337950"/>
              <a:ext cx="81700" cy="123075"/>
            </a:xfrm>
            <a:custGeom>
              <a:avLst/>
              <a:gdLst/>
              <a:ahLst/>
              <a:cxnLst/>
              <a:rect l="l" t="t" r="r" b="b"/>
              <a:pathLst>
                <a:path w="3268" h="4923" extrusionOk="0">
                  <a:moveTo>
                    <a:pt x="323" y="0"/>
                  </a:moveTo>
                  <a:cubicBezTo>
                    <a:pt x="294" y="0"/>
                    <a:pt x="266" y="7"/>
                    <a:pt x="243" y="18"/>
                  </a:cubicBezTo>
                  <a:cubicBezTo>
                    <a:pt x="1" y="171"/>
                    <a:pt x="281" y="286"/>
                    <a:pt x="1659" y="2481"/>
                  </a:cubicBezTo>
                  <a:cubicBezTo>
                    <a:pt x="2668" y="4000"/>
                    <a:pt x="2795" y="4727"/>
                    <a:pt x="2821" y="4791"/>
                  </a:cubicBezTo>
                  <a:cubicBezTo>
                    <a:pt x="2839" y="4880"/>
                    <a:pt x="2906" y="4922"/>
                    <a:pt x="2975" y="4922"/>
                  </a:cubicBezTo>
                  <a:cubicBezTo>
                    <a:pt x="3053" y="4922"/>
                    <a:pt x="3133" y="4867"/>
                    <a:pt x="3140" y="4765"/>
                  </a:cubicBezTo>
                  <a:cubicBezTo>
                    <a:pt x="3267" y="3259"/>
                    <a:pt x="1596" y="1014"/>
                    <a:pt x="422" y="31"/>
                  </a:cubicBezTo>
                  <a:cubicBezTo>
                    <a:pt x="394" y="10"/>
                    <a:pt x="358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027475" y="3474850"/>
              <a:ext cx="149650" cy="56475"/>
            </a:xfrm>
            <a:custGeom>
              <a:avLst/>
              <a:gdLst/>
              <a:ahLst/>
              <a:cxnLst/>
              <a:rect l="l" t="t" r="r" b="b"/>
              <a:pathLst>
                <a:path w="5986" h="2259" extrusionOk="0">
                  <a:moveTo>
                    <a:pt x="656" y="1"/>
                  </a:moveTo>
                  <a:cubicBezTo>
                    <a:pt x="508" y="1"/>
                    <a:pt x="362" y="6"/>
                    <a:pt x="218" y="17"/>
                  </a:cubicBezTo>
                  <a:cubicBezTo>
                    <a:pt x="141" y="17"/>
                    <a:pt x="77" y="68"/>
                    <a:pt x="52" y="144"/>
                  </a:cubicBezTo>
                  <a:cubicBezTo>
                    <a:pt x="1" y="399"/>
                    <a:pt x="243" y="310"/>
                    <a:pt x="1634" y="667"/>
                  </a:cubicBezTo>
                  <a:cubicBezTo>
                    <a:pt x="4443" y="1401"/>
                    <a:pt x="5501" y="2258"/>
                    <a:pt x="5844" y="2258"/>
                  </a:cubicBezTo>
                  <a:cubicBezTo>
                    <a:pt x="5883" y="2258"/>
                    <a:pt x="5912" y="2247"/>
                    <a:pt x="5934" y="2224"/>
                  </a:cubicBezTo>
                  <a:cubicBezTo>
                    <a:pt x="5985" y="2160"/>
                    <a:pt x="5985" y="2058"/>
                    <a:pt x="5922" y="1994"/>
                  </a:cubicBezTo>
                  <a:cubicBezTo>
                    <a:pt x="4587" y="790"/>
                    <a:pt x="2488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327675" y="2628200"/>
              <a:ext cx="35800" cy="97150"/>
            </a:xfrm>
            <a:custGeom>
              <a:avLst/>
              <a:gdLst/>
              <a:ahLst/>
              <a:cxnLst/>
              <a:rect l="l" t="t" r="r" b="b"/>
              <a:pathLst>
                <a:path w="1432" h="3886" extrusionOk="0">
                  <a:moveTo>
                    <a:pt x="708" y="1"/>
                  </a:moveTo>
                  <a:cubicBezTo>
                    <a:pt x="651" y="1"/>
                    <a:pt x="594" y="29"/>
                    <a:pt x="562" y="92"/>
                  </a:cubicBezTo>
                  <a:cubicBezTo>
                    <a:pt x="0" y="1215"/>
                    <a:pt x="256" y="2912"/>
                    <a:pt x="1111" y="3831"/>
                  </a:cubicBezTo>
                  <a:cubicBezTo>
                    <a:pt x="1149" y="3869"/>
                    <a:pt x="1194" y="3886"/>
                    <a:pt x="1237" y="3886"/>
                  </a:cubicBezTo>
                  <a:cubicBezTo>
                    <a:pt x="1338" y="3886"/>
                    <a:pt x="1431" y="3794"/>
                    <a:pt x="1404" y="3678"/>
                  </a:cubicBezTo>
                  <a:lnTo>
                    <a:pt x="1404" y="3678"/>
                  </a:lnTo>
                  <a:cubicBezTo>
                    <a:pt x="1404" y="3678"/>
                    <a:pt x="1404" y="3678"/>
                    <a:pt x="1404" y="3678"/>
                  </a:cubicBezTo>
                  <a:cubicBezTo>
                    <a:pt x="1400" y="3678"/>
                    <a:pt x="1224" y="3163"/>
                    <a:pt x="1136" y="2810"/>
                  </a:cubicBezTo>
                  <a:lnTo>
                    <a:pt x="1136" y="2798"/>
                  </a:lnTo>
                  <a:cubicBezTo>
                    <a:pt x="868" y="1751"/>
                    <a:pt x="855" y="1113"/>
                    <a:pt x="868" y="156"/>
                  </a:cubicBezTo>
                  <a:cubicBezTo>
                    <a:pt x="868" y="59"/>
                    <a:pt x="789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882000" y="2598050"/>
              <a:ext cx="654325" cy="1010575"/>
            </a:xfrm>
            <a:custGeom>
              <a:avLst/>
              <a:gdLst/>
              <a:ahLst/>
              <a:cxnLst/>
              <a:rect l="l" t="t" r="r" b="b"/>
              <a:pathLst>
                <a:path w="26173" h="40423" extrusionOk="0">
                  <a:moveTo>
                    <a:pt x="18185" y="520"/>
                  </a:moveTo>
                  <a:cubicBezTo>
                    <a:pt x="18338" y="545"/>
                    <a:pt x="18504" y="737"/>
                    <a:pt x="18657" y="941"/>
                  </a:cubicBezTo>
                  <a:lnTo>
                    <a:pt x="18682" y="967"/>
                  </a:lnTo>
                  <a:cubicBezTo>
                    <a:pt x="19678" y="2230"/>
                    <a:pt x="20214" y="3391"/>
                    <a:pt x="20329" y="4527"/>
                  </a:cubicBezTo>
                  <a:cubicBezTo>
                    <a:pt x="20405" y="5203"/>
                    <a:pt x="20226" y="6096"/>
                    <a:pt x="19844" y="6479"/>
                  </a:cubicBezTo>
                  <a:cubicBezTo>
                    <a:pt x="19844" y="6147"/>
                    <a:pt x="19831" y="5854"/>
                    <a:pt x="19818" y="5599"/>
                  </a:cubicBezTo>
                  <a:cubicBezTo>
                    <a:pt x="19818" y="5535"/>
                    <a:pt x="19793" y="5471"/>
                    <a:pt x="19742" y="5420"/>
                  </a:cubicBezTo>
                  <a:cubicBezTo>
                    <a:pt x="19691" y="5369"/>
                    <a:pt x="19627" y="5356"/>
                    <a:pt x="19563" y="5356"/>
                  </a:cubicBezTo>
                  <a:cubicBezTo>
                    <a:pt x="19423" y="5356"/>
                    <a:pt x="19308" y="5471"/>
                    <a:pt x="19320" y="5611"/>
                  </a:cubicBezTo>
                  <a:cubicBezTo>
                    <a:pt x="19333" y="5930"/>
                    <a:pt x="19333" y="6275"/>
                    <a:pt x="19346" y="6632"/>
                  </a:cubicBezTo>
                  <a:cubicBezTo>
                    <a:pt x="19193" y="6594"/>
                    <a:pt x="19053" y="6517"/>
                    <a:pt x="18925" y="6428"/>
                  </a:cubicBezTo>
                  <a:cubicBezTo>
                    <a:pt x="17853" y="5650"/>
                    <a:pt x="17508" y="2893"/>
                    <a:pt x="17738" y="1400"/>
                  </a:cubicBezTo>
                  <a:cubicBezTo>
                    <a:pt x="17840" y="762"/>
                    <a:pt x="18019" y="545"/>
                    <a:pt x="18108" y="520"/>
                  </a:cubicBezTo>
                  <a:close/>
                  <a:moveTo>
                    <a:pt x="14078" y="7291"/>
                  </a:moveTo>
                  <a:cubicBezTo>
                    <a:pt x="14098" y="7291"/>
                    <a:pt x="14123" y="7292"/>
                    <a:pt x="14152" y="7296"/>
                  </a:cubicBezTo>
                  <a:cubicBezTo>
                    <a:pt x="14344" y="7347"/>
                    <a:pt x="14535" y="7449"/>
                    <a:pt x="14701" y="7564"/>
                  </a:cubicBezTo>
                  <a:cubicBezTo>
                    <a:pt x="15109" y="7819"/>
                    <a:pt x="15684" y="8164"/>
                    <a:pt x="16488" y="8189"/>
                  </a:cubicBezTo>
                  <a:cubicBezTo>
                    <a:pt x="17572" y="8227"/>
                    <a:pt x="18593" y="8763"/>
                    <a:pt x="19104" y="9580"/>
                  </a:cubicBezTo>
                  <a:cubicBezTo>
                    <a:pt x="19142" y="9657"/>
                    <a:pt x="19206" y="9720"/>
                    <a:pt x="19269" y="9784"/>
                  </a:cubicBezTo>
                  <a:cubicBezTo>
                    <a:pt x="19218" y="10537"/>
                    <a:pt x="19155" y="11303"/>
                    <a:pt x="19065" y="12056"/>
                  </a:cubicBezTo>
                  <a:cubicBezTo>
                    <a:pt x="18619" y="12056"/>
                    <a:pt x="18172" y="11979"/>
                    <a:pt x="17751" y="11839"/>
                  </a:cubicBezTo>
                  <a:cubicBezTo>
                    <a:pt x="16092" y="11277"/>
                    <a:pt x="15058" y="9950"/>
                    <a:pt x="14484" y="8929"/>
                  </a:cubicBezTo>
                  <a:cubicBezTo>
                    <a:pt x="14165" y="8355"/>
                    <a:pt x="13872" y="7500"/>
                    <a:pt x="14012" y="7309"/>
                  </a:cubicBezTo>
                  <a:cubicBezTo>
                    <a:pt x="14012" y="7300"/>
                    <a:pt x="14031" y="7291"/>
                    <a:pt x="14078" y="7291"/>
                  </a:cubicBezTo>
                  <a:close/>
                  <a:moveTo>
                    <a:pt x="23867" y="7849"/>
                  </a:moveTo>
                  <a:cubicBezTo>
                    <a:pt x="24404" y="7849"/>
                    <a:pt x="24856" y="7941"/>
                    <a:pt x="25139" y="8087"/>
                  </a:cubicBezTo>
                  <a:cubicBezTo>
                    <a:pt x="25305" y="8176"/>
                    <a:pt x="25356" y="8253"/>
                    <a:pt x="25356" y="8278"/>
                  </a:cubicBezTo>
                  <a:cubicBezTo>
                    <a:pt x="25369" y="8380"/>
                    <a:pt x="25127" y="8623"/>
                    <a:pt x="24973" y="8776"/>
                  </a:cubicBezTo>
                  <a:lnTo>
                    <a:pt x="24871" y="8865"/>
                  </a:lnTo>
                  <a:cubicBezTo>
                    <a:pt x="24667" y="9057"/>
                    <a:pt x="24489" y="9248"/>
                    <a:pt x="24297" y="9452"/>
                  </a:cubicBezTo>
                  <a:cubicBezTo>
                    <a:pt x="23621" y="10141"/>
                    <a:pt x="22996" y="10792"/>
                    <a:pt x="22141" y="11264"/>
                  </a:cubicBezTo>
                  <a:cubicBezTo>
                    <a:pt x="21349" y="11698"/>
                    <a:pt x="20482" y="11979"/>
                    <a:pt x="19576" y="12056"/>
                  </a:cubicBezTo>
                  <a:cubicBezTo>
                    <a:pt x="19665" y="11315"/>
                    <a:pt x="19729" y="10575"/>
                    <a:pt x="19767" y="9848"/>
                  </a:cubicBezTo>
                  <a:cubicBezTo>
                    <a:pt x="19882" y="9771"/>
                    <a:pt x="19984" y="9682"/>
                    <a:pt x="20073" y="9567"/>
                  </a:cubicBezTo>
                  <a:lnTo>
                    <a:pt x="20073" y="9554"/>
                  </a:lnTo>
                  <a:cubicBezTo>
                    <a:pt x="20124" y="9503"/>
                    <a:pt x="20163" y="9452"/>
                    <a:pt x="20214" y="9389"/>
                  </a:cubicBezTo>
                  <a:cubicBezTo>
                    <a:pt x="21289" y="8245"/>
                    <a:pt x="22758" y="7849"/>
                    <a:pt x="23867" y="7849"/>
                  </a:cubicBezTo>
                  <a:close/>
                  <a:moveTo>
                    <a:pt x="12621" y="12349"/>
                  </a:moveTo>
                  <a:cubicBezTo>
                    <a:pt x="12685" y="12349"/>
                    <a:pt x="12838" y="12387"/>
                    <a:pt x="13195" y="12617"/>
                  </a:cubicBezTo>
                  <a:lnTo>
                    <a:pt x="13221" y="12617"/>
                  </a:lnTo>
                  <a:cubicBezTo>
                    <a:pt x="13897" y="13025"/>
                    <a:pt x="14599" y="13153"/>
                    <a:pt x="15288" y="13255"/>
                  </a:cubicBezTo>
                  <a:cubicBezTo>
                    <a:pt x="16220" y="13421"/>
                    <a:pt x="17100" y="13574"/>
                    <a:pt x="17840" y="14391"/>
                  </a:cubicBezTo>
                  <a:cubicBezTo>
                    <a:pt x="17879" y="14429"/>
                    <a:pt x="17917" y="14480"/>
                    <a:pt x="17968" y="14531"/>
                  </a:cubicBezTo>
                  <a:cubicBezTo>
                    <a:pt x="18121" y="14761"/>
                    <a:pt x="18338" y="14952"/>
                    <a:pt x="18580" y="15093"/>
                  </a:cubicBezTo>
                  <a:cubicBezTo>
                    <a:pt x="18440" y="15794"/>
                    <a:pt x="18274" y="16509"/>
                    <a:pt x="18083" y="17211"/>
                  </a:cubicBezTo>
                  <a:cubicBezTo>
                    <a:pt x="16921" y="17019"/>
                    <a:pt x="15824" y="16547"/>
                    <a:pt x="14880" y="15845"/>
                  </a:cubicBezTo>
                  <a:cubicBezTo>
                    <a:pt x="13540" y="14837"/>
                    <a:pt x="12634" y="13446"/>
                    <a:pt x="12621" y="12387"/>
                  </a:cubicBezTo>
                  <a:cubicBezTo>
                    <a:pt x="12621" y="12375"/>
                    <a:pt x="12621" y="12362"/>
                    <a:pt x="12621" y="12349"/>
                  </a:cubicBezTo>
                  <a:close/>
                  <a:moveTo>
                    <a:pt x="22874" y="13660"/>
                  </a:moveTo>
                  <a:cubicBezTo>
                    <a:pt x="23509" y="13660"/>
                    <a:pt x="24150" y="13727"/>
                    <a:pt x="24782" y="13791"/>
                  </a:cubicBezTo>
                  <a:lnTo>
                    <a:pt x="24871" y="13791"/>
                  </a:lnTo>
                  <a:cubicBezTo>
                    <a:pt x="25050" y="13817"/>
                    <a:pt x="25216" y="13829"/>
                    <a:pt x="25395" y="13855"/>
                  </a:cubicBezTo>
                  <a:cubicBezTo>
                    <a:pt x="25497" y="13855"/>
                    <a:pt x="25586" y="13906"/>
                    <a:pt x="25612" y="13995"/>
                  </a:cubicBezTo>
                  <a:cubicBezTo>
                    <a:pt x="25624" y="14033"/>
                    <a:pt x="25612" y="14084"/>
                    <a:pt x="25586" y="14110"/>
                  </a:cubicBezTo>
                  <a:cubicBezTo>
                    <a:pt x="25101" y="14467"/>
                    <a:pt x="24680" y="14786"/>
                    <a:pt x="24310" y="15080"/>
                  </a:cubicBezTo>
                  <a:lnTo>
                    <a:pt x="24284" y="15093"/>
                  </a:lnTo>
                  <a:cubicBezTo>
                    <a:pt x="23008" y="16075"/>
                    <a:pt x="22255" y="16662"/>
                    <a:pt x="21133" y="16994"/>
                  </a:cubicBezTo>
                  <a:cubicBezTo>
                    <a:pt x="20496" y="17180"/>
                    <a:pt x="19837" y="17276"/>
                    <a:pt x="19179" y="17276"/>
                  </a:cubicBezTo>
                  <a:cubicBezTo>
                    <a:pt x="18984" y="17276"/>
                    <a:pt x="18790" y="17267"/>
                    <a:pt x="18596" y="17251"/>
                  </a:cubicBezTo>
                  <a:lnTo>
                    <a:pt x="18596" y="17251"/>
                  </a:lnTo>
                  <a:cubicBezTo>
                    <a:pt x="18786" y="16514"/>
                    <a:pt x="18964" y="15791"/>
                    <a:pt x="19104" y="15093"/>
                  </a:cubicBezTo>
                  <a:cubicBezTo>
                    <a:pt x="19244" y="15016"/>
                    <a:pt x="19384" y="14914"/>
                    <a:pt x="19486" y="14799"/>
                  </a:cubicBezTo>
                  <a:cubicBezTo>
                    <a:pt x="19716" y="14582"/>
                    <a:pt x="20048" y="14250"/>
                    <a:pt x="21005" y="13931"/>
                  </a:cubicBezTo>
                  <a:cubicBezTo>
                    <a:pt x="21611" y="13727"/>
                    <a:pt x="22239" y="13660"/>
                    <a:pt x="22874" y="13660"/>
                  </a:cubicBezTo>
                  <a:close/>
                  <a:moveTo>
                    <a:pt x="12187" y="16483"/>
                  </a:moveTo>
                  <a:cubicBezTo>
                    <a:pt x="12251" y="16509"/>
                    <a:pt x="12302" y="16522"/>
                    <a:pt x="12353" y="16560"/>
                  </a:cubicBezTo>
                  <a:cubicBezTo>
                    <a:pt x="12864" y="16866"/>
                    <a:pt x="13451" y="17147"/>
                    <a:pt x="14012" y="17428"/>
                  </a:cubicBezTo>
                  <a:cubicBezTo>
                    <a:pt x="15390" y="18091"/>
                    <a:pt x="16807" y="18780"/>
                    <a:pt x="17228" y="19840"/>
                  </a:cubicBezTo>
                  <a:lnTo>
                    <a:pt x="17215" y="19891"/>
                  </a:lnTo>
                  <a:cubicBezTo>
                    <a:pt x="17189" y="19916"/>
                    <a:pt x="17177" y="19954"/>
                    <a:pt x="17177" y="19993"/>
                  </a:cubicBezTo>
                  <a:cubicBezTo>
                    <a:pt x="16896" y="20707"/>
                    <a:pt x="16590" y="21422"/>
                    <a:pt x="16258" y="22085"/>
                  </a:cubicBezTo>
                  <a:cubicBezTo>
                    <a:pt x="14203" y="21396"/>
                    <a:pt x="12723" y="19865"/>
                    <a:pt x="12200" y="17900"/>
                  </a:cubicBezTo>
                  <a:cubicBezTo>
                    <a:pt x="12060" y="17351"/>
                    <a:pt x="12034" y="16586"/>
                    <a:pt x="12162" y="16483"/>
                  </a:cubicBezTo>
                  <a:close/>
                  <a:moveTo>
                    <a:pt x="20502" y="18775"/>
                  </a:moveTo>
                  <a:cubicBezTo>
                    <a:pt x="21020" y="18775"/>
                    <a:pt x="21557" y="18859"/>
                    <a:pt x="22115" y="18946"/>
                  </a:cubicBezTo>
                  <a:lnTo>
                    <a:pt x="22115" y="18934"/>
                  </a:lnTo>
                  <a:cubicBezTo>
                    <a:pt x="22679" y="19024"/>
                    <a:pt x="23258" y="19123"/>
                    <a:pt x="23835" y="19123"/>
                  </a:cubicBezTo>
                  <a:cubicBezTo>
                    <a:pt x="23989" y="19123"/>
                    <a:pt x="24144" y="19116"/>
                    <a:pt x="24297" y="19099"/>
                  </a:cubicBezTo>
                  <a:cubicBezTo>
                    <a:pt x="24379" y="19092"/>
                    <a:pt x="24447" y="19089"/>
                    <a:pt x="24504" y="19089"/>
                  </a:cubicBezTo>
                  <a:cubicBezTo>
                    <a:pt x="24733" y="19089"/>
                    <a:pt x="24782" y="19138"/>
                    <a:pt x="24782" y="19138"/>
                  </a:cubicBezTo>
                  <a:cubicBezTo>
                    <a:pt x="24782" y="19138"/>
                    <a:pt x="24820" y="19253"/>
                    <a:pt x="24591" y="19572"/>
                  </a:cubicBezTo>
                  <a:cubicBezTo>
                    <a:pt x="23240" y="21422"/>
                    <a:pt x="21022" y="22483"/>
                    <a:pt x="18688" y="22483"/>
                  </a:cubicBezTo>
                  <a:cubicBezTo>
                    <a:pt x="18221" y="22483"/>
                    <a:pt x="17749" y="22441"/>
                    <a:pt x="17279" y="22353"/>
                  </a:cubicBezTo>
                  <a:cubicBezTo>
                    <a:pt x="17126" y="22315"/>
                    <a:pt x="16947" y="22290"/>
                    <a:pt x="16756" y="22226"/>
                  </a:cubicBezTo>
                  <a:cubicBezTo>
                    <a:pt x="17075" y="21575"/>
                    <a:pt x="17368" y="20899"/>
                    <a:pt x="17636" y="20197"/>
                  </a:cubicBezTo>
                  <a:cubicBezTo>
                    <a:pt x="17662" y="20171"/>
                    <a:pt x="17674" y="20146"/>
                    <a:pt x="17700" y="20120"/>
                  </a:cubicBezTo>
                  <a:cubicBezTo>
                    <a:pt x="17853" y="20005"/>
                    <a:pt x="17993" y="19878"/>
                    <a:pt x="18134" y="19750"/>
                  </a:cubicBezTo>
                  <a:cubicBezTo>
                    <a:pt x="18440" y="19469"/>
                    <a:pt x="18785" y="19227"/>
                    <a:pt x="19155" y="19036"/>
                  </a:cubicBezTo>
                  <a:cubicBezTo>
                    <a:pt x="19589" y="18843"/>
                    <a:pt x="20038" y="18775"/>
                    <a:pt x="20502" y="18775"/>
                  </a:cubicBezTo>
                  <a:close/>
                  <a:moveTo>
                    <a:pt x="9689" y="20663"/>
                  </a:moveTo>
                  <a:cubicBezTo>
                    <a:pt x="9765" y="20663"/>
                    <a:pt x="9857" y="20728"/>
                    <a:pt x="10095" y="20911"/>
                  </a:cubicBezTo>
                  <a:cubicBezTo>
                    <a:pt x="10643" y="21345"/>
                    <a:pt x="11243" y="21715"/>
                    <a:pt x="11881" y="22009"/>
                  </a:cubicBezTo>
                  <a:cubicBezTo>
                    <a:pt x="12519" y="22315"/>
                    <a:pt x="13081" y="22621"/>
                    <a:pt x="13514" y="23208"/>
                  </a:cubicBezTo>
                  <a:cubicBezTo>
                    <a:pt x="13948" y="23795"/>
                    <a:pt x="14267" y="24472"/>
                    <a:pt x="14433" y="25186"/>
                  </a:cubicBezTo>
                  <a:cubicBezTo>
                    <a:pt x="13987" y="25799"/>
                    <a:pt x="13514" y="26386"/>
                    <a:pt x="13004" y="26934"/>
                  </a:cubicBezTo>
                  <a:cubicBezTo>
                    <a:pt x="12315" y="26564"/>
                    <a:pt x="11677" y="26092"/>
                    <a:pt x="11141" y="25518"/>
                  </a:cubicBezTo>
                  <a:lnTo>
                    <a:pt x="11141" y="25531"/>
                  </a:lnTo>
                  <a:cubicBezTo>
                    <a:pt x="10095" y="24421"/>
                    <a:pt x="9571" y="23030"/>
                    <a:pt x="9456" y="21039"/>
                  </a:cubicBezTo>
                  <a:cubicBezTo>
                    <a:pt x="9456" y="20937"/>
                    <a:pt x="9482" y="20695"/>
                    <a:pt x="9648" y="20669"/>
                  </a:cubicBezTo>
                  <a:cubicBezTo>
                    <a:pt x="9662" y="20665"/>
                    <a:pt x="9675" y="20663"/>
                    <a:pt x="9689" y="20663"/>
                  </a:cubicBezTo>
                  <a:close/>
                  <a:moveTo>
                    <a:pt x="17392" y="24448"/>
                  </a:moveTo>
                  <a:cubicBezTo>
                    <a:pt x="18049" y="24448"/>
                    <a:pt x="18797" y="24570"/>
                    <a:pt x="19499" y="24867"/>
                  </a:cubicBezTo>
                  <a:lnTo>
                    <a:pt x="19499" y="24880"/>
                  </a:lnTo>
                  <a:cubicBezTo>
                    <a:pt x="19691" y="24957"/>
                    <a:pt x="19882" y="25033"/>
                    <a:pt x="20061" y="25122"/>
                  </a:cubicBezTo>
                  <a:cubicBezTo>
                    <a:pt x="20622" y="25416"/>
                    <a:pt x="21222" y="25633"/>
                    <a:pt x="21847" y="25760"/>
                  </a:cubicBezTo>
                  <a:cubicBezTo>
                    <a:pt x="22026" y="25799"/>
                    <a:pt x="22460" y="25875"/>
                    <a:pt x="22498" y="26028"/>
                  </a:cubicBezTo>
                  <a:cubicBezTo>
                    <a:pt x="22485" y="26080"/>
                    <a:pt x="22332" y="26322"/>
                    <a:pt x="21081" y="26973"/>
                  </a:cubicBezTo>
                  <a:lnTo>
                    <a:pt x="20992" y="27011"/>
                  </a:lnTo>
                  <a:cubicBezTo>
                    <a:pt x="19793" y="27644"/>
                    <a:pt x="18431" y="27964"/>
                    <a:pt x="17061" y="27964"/>
                  </a:cubicBezTo>
                  <a:cubicBezTo>
                    <a:pt x="15835" y="27964"/>
                    <a:pt x="14603" y="27708"/>
                    <a:pt x="13476" y="27190"/>
                  </a:cubicBezTo>
                  <a:cubicBezTo>
                    <a:pt x="14038" y="26577"/>
                    <a:pt x="14548" y="25914"/>
                    <a:pt x="15020" y="25237"/>
                  </a:cubicBezTo>
                  <a:cubicBezTo>
                    <a:pt x="15314" y="25033"/>
                    <a:pt x="15633" y="24867"/>
                    <a:pt x="15952" y="24701"/>
                  </a:cubicBezTo>
                  <a:cubicBezTo>
                    <a:pt x="16294" y="24545"/>
                    <a:pt x="16807" y="24448"/>
                    <a:pt x="17392" y="24448"/>
                  </a:cubicBezTo>
                  <a:close/>
                  <a:moveTo>
                    <a:pt x="5539" y="24370"/>
                  </a:moveTo>
                  <a:cubicBezTo>
                    <a:pt x="5730" y="24395"/>
                    <a:pt x="6024" y="24676"/>
                    <a:pt x="6292" y="24931"/>
                  </a:cubicBezTo>
                  <a:cubicBezTo>
                    <a:pt x="6381" y="25020"/>
                    <a:pt x="6470" y="25110"/>
                    <a:pt x="6560" y="25199"/>
                  </a:cubicBezTo>
                  <a:cubicBezTo>
                    <a:pt x="7045" y="25620"/>
                    <a:pt x="7581" y="25990"/>
                    <a:pt x="8142" y="26296"/>
                  </a:cubicBezTo>
                  <a:cubicBezTo>
                    <a:pt x="9240" y="26934"/>
                    <a:pt x="10107" y="27432"/>
                    <a:pt x="10388" y="29308"/>
                  </a:cubicBezTo>
                  <a:cubicBezTo>
                    <a:pt x="9699" y="29831"/>
                    <a:pt x="9010" y="30380"/>
                    <a:pt x="8359" y="30929"/>
                  </a:cubicBezTo>
                  <a:cubicBezTo>
                    <a:pt x="5858" y="29002"/>
                    <a:pt x="5041" y="25914"/>
                    <a:pt x="5296" y="24727"/>
                  </a:cubicBezTo>
                  <a:cubicBezTo>
                    <a:pt x="5335" y="24497"/>
                    <a:pt x="5411" y="24382"/>
                    <a:pt x="5475" y="24370"/>
                  </a:cubicBezTo>
                  <a:close/>
                  <a:moveTo>
                    <a:pt x="12376" y="29470"/>
                  </a:moveTo>
                  <a:cubicBezTo>
                    <a:pt x="14137" y="29470"/>
                    <a:pt x="15349" y="30209"/>
                    <a:pt x="16743" y="31452"/>
                  </a:cubicBezTo>
                  <a:lnTo>
                    <a:pt x="16845" y="31541"/>
                  </a:lnTo>
                  <a:cubicBezTo>
                    <a:pt x="17062" y="31707"/>
                    <a:pt x="17253" y="31924"/>
                    <a:pt x="17394" y="32166"/>
                  </a:cubicBezTo>
                  <a:cubicBezTo>
                    <a:pt x="17394" y="32179"/>
                    <a:pt x="17406" y="32179"/>
                    <a:pt x="17394" y="32205"/>
                  </a:cubicBezTo>
                  <a:cubicBezTo>
                    <a:pt x="17164" y="32600"/>
                    <a:pt x="15263" y="32996"/>
                    <a:pt x="14369" y="33060"/>
                  </a:cubicBezTo>
                  <a:cubicBezTo>
                    <a:pt x="14086" y="33078"/>
                    <a:pt x="13801" y="33097"/>
                    <a:pt x="13501" y="33097"/>
                  </a:cubicBezTo>
                  <a:cubicBezTo>
                    <a:pt x="12353" y="33097"/>
                    <a:pt x="10996" y="32826"/>
                    <a:pt x="8780" y="31248"/>
                  </a:cubicBezTo>
                  <a:lnTo>
                    <a:pt x="8767" y="31248"/>
                  </a:lnTo>
                  <a:cubicBezTo>
                    <a:pt x="9431" y="30686"/>
                    <a:pt x="10120" y="30137"/>
                    <a:pt x="10796" y="29640"/>
                  </a:cubicBezTo>
                  <a:cubicBezTo>
                    <a:pt x="11374" y="29525"/>
                    <a:pt x="11895" y="29470"/>
                    <a:pt x="12376" y="29470"/>
                  </a:cubicBezTo>
                  <a:close/>
                  <a:moveTo>
                    <a:pt x="1290" y="27815"/>
                  </a:moveTo>
                  <a:cubicBezTo>
                    <a:pt x="1392" y="27815"/>
                    <a:pt x="1519" y="27930"/>
                    <a:pt x="1621" y="28108"/>
                  </a:cubicBezTo>
                  <a:cubicBezTo>
                    <a:pt x="2068" y="28925"/>
                    <a:pt x="2757" y="29538"/>
                    <a:pt x="3421" y="30137"/>
                  </a:cubicBezTo>
                  <a:cubicBezTo>
                    <a:pt x="3931" y="30571"/>
                    <a:pt x="4416" y="31056"/>
                    <a:pt x="4837" y="31592"/>
                  </a:cubicBezTo>
                  <a:cubicBezTo>
                    <a:pt x="5552" y="32575"/>
                    <a:pt x="5590" y="33251"/>
                    <a:pt x="5577" y="33519"/>
                  </a:cubicBezTo>
                  <a:cubicBezTo>
                    <a:pt x="4812" y="34310"/>
                    <a:pt x="4071" y="35127"/>
                    <a:pt x="3395" y="35969"/>
                  </a:cubicBezTo>
                  <a:cubicBezTo>
                    <a:pt x="2655" y="35331"/>
                    <a:pt x="2068" y="34540"/>
                    <a:pt x="1672" y="33659"/>
                  </a:cubicBezTo>
                  <a:cubicBezTo>
                    <a:pt x="983" y="32103"/>
                    <a:pt x="588" y="29295"/>
                    <a:pt x="1085" y="28006"/>
                  </a:cubicBezTo>
                  <a:cubicBezTo>
                    <a:pt x="1124" y="27892"/>
                    <a:pt x="1200" y="27828"/>
                    <a:pt x="1277" y="27815"/>
                  </a:cubicBezTo>
                  <a:close/>
                  <a:moveTo>
                    <a:pt x="7265" y="33835"/>
                  </a:moveTo>
                  <a:cubicBezTo>
                    <a:pt x="8994" y="33835"/>
                    <a:pt x="9858" y="34525"/>
                    <a:pt x="10516" y="35305"/>
                  </a:cubicBezTo>
                  <a:cubicBezTo>
                    <a:pt x="11077" y="35956"/>
                    <a:pt x="11766" y="36492"/>
                    <a:pt x="12430" y="37003"/>
                  </a:cubicBezTo>
                  <a:cubicBezTo>
                    <a:pt x="12481" y="37041"/>
                    <a:pt x="12545" y="37079"/>
                    <a:pt x="12596" y="37118"/>
                  </a:cubicBezTo>
                  <a:cubicBezTo>
                    <a:pt x="12978" y="37373"/>
                    <a:pt x="12940" y="37411"/>
                    <a:pt x="12902" y="37475"/>
                  </a:cubicBezTo>
                  <a:cubicBezTo>
                    <a:pt x="12813" y="37615"/>
                    <a:pt x="12009" y="37870"/>
                    <a:pt x="10937" y="38049"/>
                  </a:cubicBezTo>
                  <a:cubicBezTo>
                    <a:pt x="10425" y="38133"/>
                    <a:pt x="9908" y="38175"/>
                    <a:pt x="9393" y="38175"/>
                  </a:cubicBezTo>
                  <a:cubicBezTo>
                    <a:pt x="7339" y="38175"/>
                    <a:pt x="5313" y="37517"/>
                    <a:pt x="3752" y="36314"/>
                  </a:cubicBezTo>
                  <a:lnTo>
                    <a:pt x="3765" y="36314"/>
                  </a:lnTo>
                  <a:cubicBezTo>
                    <a:pt x="4416" y="35510"/>
                    <a:pt x="5118" y="34718"/>
                    <a:pt x="5845" y="33966"/>
                  </a:cubicBezTo>
                  <a:cubicBezTo>
                    <a:pt x="6376" y="33876"/>
                    <a:pt x="6846" y="33835"/>
                    <a:pt x="7265" y="33835"/>
                  </a:cubicBezTo>
                  <a:close/>
                  <a:moveTo>
                    <a:pt x="18179" y="1"/>
                  </a:moveTo>
                  <a:cubicBezTo>
                    <a:pt x="18111" y="1"/>
                    <a:pt x="18041" y="11"/>
                    <a:pt x="17968" y="35"/>
                  </a:cubicBezTo>
                  <a:cubicBezTo>
                    <a:pt x="17611" y="150"/>
                    <a:pt x="17381" y="584"/>
                    <a:pt x="17253" y="1311"/>
                  </a:cubicBezTo>
                  <a:cubicBezTo>
                    <a:pt x="16998" y="2957"/>
                    <a:pt x="17406" y="5918"/>
                    <a:pt x="18644" y="6824"/>
                  </a:cubicBezTo>
                  <a:cubicBezTo>
                    <a:pt x="18848" y="6977"/>
                    <a:pt x="19078" y="7079"/>
                    <a:pt x="19320" y="7130"/>
                  </a:cubicBezTo>
                  <a:lnTo>
                    <a:pt x="19359" y="7130"/>
                  </a:lnTo>
                  <a:cubicBezTo>
                    <a:pt x="19359" y="7755"/>
                    <a:pt x="19346" y="8393"/>
                    <a:pt x="19320" y="9006"/>
                  </a:cubicBezTo>
                  <a:cubicBezTo>
                    <a:pt x="18619" y="8189"/>
                    <a:pt x="17598" y="7704"/>
                    <a:pt x="16513" y="7691"/>
                  </a:cubicBezTo>
                  <a:cubicBezTo>
                    <a:pt x="15837" y="7666"/>
                    <a:pt x="15352" y="7372"/>
                    <a:pt x="14969" y="7130"/>
                  </a:cubicBezTo>
                  <a:lnTo>
                    <a:pt x="14931" y="7117"/>
                  </a:lnTo>
                  <a:cubicBezTo>
                    <a:pt x="14714" y="6964"/>
                    <a:pt x="14471" y="6849"/>
                    <a:pt x="14216" y="6798"/>
                  </a:cubicBezTo>
                  <a:cubicBezTo>
                    <a:pt x="14164" y="6784"/>
                    <a:pt x="14112" y="6778"/>
                    <a:pt x="14062" y="6778"/>
                  </a:cubicBezTo>
                  <a:cubicBezTo>
                    <a:pt x="13875" y="6778"/>
                    <a:pt x="13701" y="6867"/>
                    <a:pt x="13591" y="7028"/>
                  </a:cubicBezTo>
                  <a:cubicBezTo>
                    <a:pt x="13183" y="7628"/>
                    <a:pt x="14012" y="9121"/>
                    <a:pt x="14050" y="9184"/>
                  </a:cubicBezTo>
                  <a:cubicBezTo>
                    <a:pt x="14676" y="10269"/>
                    <a:pt x="15786" y="11698"/>
                    <a:pt x="17585" y="12324"/>
                  </a:cubicBezTo>
                  <a:cubicBezTo>
                    <a:pt x="17840" y="12400"/>
                    <a:pt x="18108" y="12464"/>
                    <a:pt x="18376" y="12515"/>
                  </a:cubicBezTo>
                  <a:cubicBezTo>
                    <a:pt x="18580" y="12540"/>
                    <a:pt x="18797" y="12566"/>
                    <a:pt x="19014" y="12566"/>
                  </a:cubicBezTo>
                  <a:cubicBezTo>
                    <a:pt x="18925" y="13230"/>
                    <a:pt x="18823" y="13906"/>
                    <a:pt x="18695" y="14569"/>
                  </a:cubicBezTo>
                  <a:cubicBezTo>
                    <a:pt x="18580" y="14467"/>
                    <a:pt x="18466" y="14352"/>
                    <a:pt x="18376" y="14225"/>
                  </a:cubicBezTo>
                  <a:lnTo>
                    <a:pt x="18363" y="14212"/>
                  </a:lnTo>
                  <a:cubicBezTo>
                    <a:pt x="18312" y="14148"/>
                    <a:pt x="18274" y="14097"/>
                    <a:pt x="18223" y="14059"/>
                  </a:cubicBezTo>
                  <a:cubicBezTo>
                    <a:pt x="17368" y="13102"/>
                    <a:pt x="16360" y="12936"/>
                    <a:pt x="15377" y="12770"/>
                  </a:cubicBezTo>
                  <a:cubicBezTo>
                    <a:pt x="14714" y="12655"/>
                    <a:pt x="14076" y="12540"/>
                    <a:pt x="13489" y="12183"/>
                  </a:cubicBezTo>
                  <a:lnTo>
                    <a:pt x="13463" y="12170"/>
                  </a:lnTo>
                  <a:cubicBezTo>
                    <a:pt x="13185" y="12007"/>
                    <a:pt x="12877" y="11844"/>
                    <a:pt x="12612" y="11844"/>
                  </a:cubicBezTo>
                  <a:cubicBezTo>
                    <a:pt x="12524" y="11844"/>
                    <a:pt x="12442" y="11861"/>
                    <a:pt x="12366" y="11902"/>
                  </a:cubicBezTo>
                  <a:cubicBezTo>
                    <a:pt x="12200" y="12004"/>
                    <a:pt x="12098" y="12196"/>
                    <a:pt x="12123" y="12387"/>
                  </a:cubicBezTo>
                  <a:cubicBezTo>
                    <a:pt x="12123" y="13625"/>
                    <a:pt x="13093" y="15144"/>
                    <a:pt x="14586" y="16241"/>
                  </a:cubicBezTo>
                  <a:cubicBezTo>
                    <a:pt x="15569" y="16994"/>
                    <a:pt x="16730" y="17492"/>
                    <a:pt x="17955" y="17709"/>
                  </a:cubicBezTo>
                  <a:cubicBezTo>
                    <a:pt x="17866" y="18002"/>
                    <a:pt x="17776" y="18296"/>
                    <a:pt x="17687" y="18576"/>
                  </a:cubicBezTo>
                  <a:cubicBezTo>
                    <a:pt x="17623" y="18780"/>
                    <a:pt x="17547" y="18972"/>
                    <a:pt x="17470" y="19214"/>
                  </a:cubicBezTo>
                  <a:cubicBezTo>
                    <a:pt x="16819" y="18232"/>
                    <a:pt x="15454" y="17568"/>
                    <a:pt x="14242" y="16981"/>
                  </a:cubicBezTo>
                  <a:lnTo>
                    <a:pt x="14229" y="16981"/>
                  </a:lnTo>
                  <a:cubicBezTo>
                    <a:pt x="13680" y="16713"/>
                    <a:pt x="13119" y="16432"/>
                    <a:pt x="12621" y="16139"/>
                  </a:cubicBezTo>
                  <a:cubicBezTo>
                    <a:pt x="12446" y="16030"/>
                    <a:pt x="12300" y="15990"/>
                    <a:pt x="12179" y="15990"/>
                  </a:cubicBezTo>
                  <a:cubicBezTo>
                    <a:pt x="12045" y="15990"/>
                    <a:pt x="11942" y="16040"/>
                    <a:pt x="11868" y="16101"/>
                  </a:cubicBezTo>
                  <a:cubicBezTo>
                    <a:pt x="11332" y="16496"/>
                    <a:pt x="11702" y="17976"/>
                    <a:pt x="11702" y="18040"/>
                  </a:cubicBezTo>
                  <a:cubicBezTo>
                    <a:pt x="12277" y="20159"/>
                    <a:pt x="13846" y="21805"/>
                    <a:pt x="16041" y="22558"/>
                  </a:cubicBezTo>
                  <a:cubicBezTo>
                    <a:pt x="15671" y="23285"/>
                    <a:pt x="15250" y="23987"/>
                    <a:pt x="14803" y="24663"/>
                  </a:cubicBezTo>
                  <a:cubicBezTo>
                    <a:pt x="14599" y="24038"/>
                    <a:pt x="14306" y="23451"/>
                    <a:pt x="13910" y="22928"/>
                  </a:cubicBezTo>
                  <a:cubicBezTo>
                    <a:pt x="13412" y="22251"/>
                    <a:pt x="12800" y="21920"/>
                    <a:pt x="12098" y="21588"/>
                  </a:cubicBezTo>
                  <a:cubicBezTo>
                    <a:pt x="11485" y="21307"/>
                    <a:pt x="10924" y="20950"/>
                    <a:pt x="10401" y="20541"/>
                  </a:cubicBezTo>
                  <a:cubicBezTo>
                    <a:pt x="10132" y="20329"/>
                    <a:pt x="9932" y="20175"/>
                    <a:pt x="9663" y="20175"/>
                  </a:cubicBezTo>
                  <a:cubicBezTo>
                    <a:pt x="9625" y="20175"/>
                    <a:pt x="9586" y="20178"/>
                    <a:pt x="9546" y="20184"/>
                  </a:cubicBezTo>
                  <a:cubicBezTo>
                    <a:pt x="9112" y="20273"/>
                    <a:pt x="8933" y="20707"/>
                    <a:pt x="8946" y="21090"/>
                  </a:cubicBezTo>
                  <a:cubicBezTo>
                    <a:pt x="9074" y="23221"/>
                    <a:pt x="9635" y="24701"/>
                    <a:pt x="10771" y="25901"/>
                  </a:cubicBezTo>
                  <a:cubicBezTo>
                    <a:pt x="11320" y="26475"/>
                    <a:pt x="11945" y="26960"/>
                    <a:pt x="12647" y="27356"/>
                  </a:cubicBezTo>
                  <a:cubicBezTo>
                    <a:pt x="12085" y="27943"/>
                    <a:pt x="11473" y="28479"/>
                    <a:pt x="10835" y="28976"/>
                  </a:cubicBezTo>
                  <a:cubicBezTo>
                    <a:pt x="10465" y="27088"/>
                    <a:pt x="9456" y="26501"/>
                    <a:pt x="8397" y="25875"/>
                  </a:cubicBezTo>
                  <a:cubicBezTo>
                    <a:pt x="7861" y="25595"/>
                    <a:pt x="7364" y="25250"/>
                    <a:pt x="6904" y="24842"/>
                  </a:cubicBezTo>
                  <a:cubicBezTo>
                    <a:pt x="6815" y="24765"/>
                    <a:pt x="6726" y="24676"/>
                    <a:pt x="6636" y="24599"/>
                  </a:cubicBezTo>
                  <a:cubicBezTo>
                    <a:pt x="6241" y="24215"/>
                    <a:pt x="5895" y="23880"/>
                    <a:pt x="5510" y="23880"/>
                  </a:cubicBezTo>
                  <a:cubicBezTo>
                    <a:pt x="5461" y="23880"/>
                    <a:pt x="5411" y="23886"/>
                    <a:pt x="5360" y="23897"/>
                  </a:cubicBezTo>
                  <a:cubicBezTo>
                    <a:pt x="5156" y="23936"/>
                    <a:pt x="4901" y="24102"/>
                    <a:pt x="4786" y="24638"/>
                  </a:cubicBezTo>
                  <a:cubicBezTo>
                    <a:pt x="4633" y="25429"/>
                    <a:pt x="4837" y="26654"/>
                    <a:pt x="5348" y="27853"/>
                  </a:cubicBezTo>
                  <a:cubicBezTo>
                    <a:pt x="5922" y="29193"/>
                    <a:pt x="6815" y="30380"/>
                    <a:pt x="7963" y="31286"/>
                  </a:cubicBezTo>
                  <a:cubicBezTo>
                    <a:pt x="7300" y="31860"/>
                    <a:pt x="6649" y="32460"/>
                    <a:pt x="6049" y="33072"/>
                  </a:cubicBezTo>
                  <a:cubicBezTo>
                    <a:pt x="5909" y="32422"/>
                    <a:pt x="5641" y="31822"/>
                    <a:pt x="5233" y="31311"/>
                  </a:cubicBezTo>
                  <a:cubicBezTo>
                    <a:pt x="4799" y="30750"/>
                    <a:pt x="4301" y="30239"/>
                    <a:pt x="3752" y="29780"/>
                  </a:cubicBezTo>
                  <a:cubicBezTo>
                    <a:pt x="3089" y="29180"/>
                    <a:pt x="2476" y="28619"/>
                    <a:pt x="2055" y="27879"/>
                  </a:cubicBezTo>
                  <a:cubicBezTo>
                    <a:pt x="1863" y="27529"/>
                    <a:pt x="1590" y="27328"/>
                    <a:pt x="1292" y="27328"/>
                  </a:cubicBezTo>
                  <a:cubicBezTo>
                    <a:pt x="1274" y="27328"/>
                    <a:pt x="1256" y="27329"/>
                    <a:pt x="1239" y="27330"/>
                  </a:cubicBezTo>
                  <a:cubicBezTo>
                    <a:pt x="945" y="27356"/>
                    <a:pt x="690" y="27560"/>
                    <a:pt x="601" y="27840"/>
                  </a:cubicBezTo>
                  <a:cubicBezTo>
                    <a:pt x="1" y="29385"/>
                    <a:pt x="550" y="32396"/>
                    <a:pt x="1200" y="33876"/>
                  </a:cubicBezTo>
                  <a:cubicBezTo>
                    <a:pt x="1634" y="34846"/>
                    <a:pt x="2259" y="35688"/>
                    <a:pt x="3063" y="36377"/>
                  </a:cubicBezTo>
                  <a:cubicBezTo>
                    <a:pt x="2132" y="37539"/>
                    <a:pt x="1277" y="38776"/>
                    <a:pt x="524" y="40052"/>
                  </a:cubicBezTo>
                  <a:cubicBezTo>
                    <a:pt x="486" y="40104"/>
                    <a:pt x="473" y="40180"/>
                    <a:pt x="486" y="40244"/>
                  </a:cubicBezTo>
                  <a:cubicBezTo>
                    <a:pt x="511" y="40333"/>
                    <a:pt x="601" y="40410"/>
                    <a:pt x="690" y="40423"/>
                  </a:cubicBezTo>
                  <a:lnTo>
                    <a:pt x="741" y="40423"/>
                  </a:lnTo>
                  <a:cubicBezTo>
                    <a:pt x="830" y="40423"/>
                    <a:pt x="907" y="40384"/>
                    <a:pt x="958" y="40308"/>
                  </a:cubicBezTo>
                  <a:cubicBezTo>
                    <a:pt x="1698" y="39044"/>
                    <a:pt x="2540" y="37845"/>
                    <a:pt x="3446" y="36696"/>
                  </a:cubicBezTo>
                  <a:cubicBezTo>
                    <a:pt x="4722" y="37679"/>
                    <a:pt x="6215" y="38304"/>
                    <a:pt x="7798" y="38547"/>
                  </a:cubicBezTo>
                  <a:cubicBezTo>
                    <a:pt x="8327" y="38636"/>
                    <a:pt x="8866" y="38681"/>
                    <a:pt x="9405" y="38681"/>
                  </a:cubicBezTo>
                  <a:cubicBezTo>
                    <a:pt x="9945" y="38681"/>
                    <a:pt x="10484" y="38636"/>
                    <a:pt x="11013" y="38547"/>
                  </a:cubicBezTo>
                  <a:cubicBezTo>
                    <a:pt x="11932" y="38394"/>
                    <a:pt x="13081" y="38138"/>
                    <a:pt x="13336" y="37756"/>
                  </a:cubicBezTo>
                  <a:cubicBezTo>
                    <a:pt x="13668" y="37232"/>
                    <a:pt x="13144" y="36875"/>
                    <a:pt x="12876" y="36696"/>
                  </a:cubicBezTo>
                  <a:cubicBezTo>
                    <a:pt x="12825" y="36671"/>
                    <a:pt x="12787" y="36633"/>
                    <a:pt x="12736" y="36607"/>
                  </a:cubicBezTo>
                  <a:cubicBezTo>
                    <a:pt x="12098" y="36109"/>
                    <a:pt x="11434" y="35599"/>
                    <a:pt x="10898" y="34974"/>
                  </a:cubicBezTo>
                  <a:cubicBezTo>
                    <a:pt x="9948" y="33859"/>
                    <a:pt x="8801" y="33334"/>
                    <a:pt x="7250" y="33334"/>
                  </a:cubicBezTo>
                  <a:cubicBezTo>
                    <a:pt x="6989" y="33334"/>
                    <a:pt x="6717" y="33349"/>
                    <a:pt x="6432" y="33379"/>
                  </a:cubicBezTo>
                  <a:cubicBezTo>
                    <a:pt x="7057" y="32766"/>
                    <a:pt x="7708" y="32166"/>
                    <a:pt x="8372" y="31592"/>
                  </a:cubicBezTo>
                  <a:cubicBezTo>
                    <a:pt x="9418" y="32358"/>
                    <a:pt x="10630" y="33200"/>
                    <a:pt x="12391" y="33493"/>
                  </a:cubicBezTo>
                  <a:cubicBezTo>
                    <a:pt x="12834" y="33562"/>
                    <a:pt x="13276" y="33596"/>
                    <a:pt x="13719" y="33596"/>
                  </a:cubicBezTo>
                  <a:cubicBezTo>
                    <a:pt x="13940" y="33596"/>
                    <a:pt x="14161" y="33587"/>
                    <a:pt x="14382" y="33570"/>
                  </a:cubicBezTo>
                  <a:cubicBezTo>
                    <a:pt x="14408" y="33570"/>
                    <a:pt x="17330" y="33302"/>
                    <a:pt x="17815" y="32473"/>
                  </a:cubicBezTo>
                  <a:cubicBezTo>
                    <a:pt x="17917" y="32319"/>
                    <a:pt x="17930" y="32128"/>
                    <a:pt x="17853" y="31962"/>
                  </a:cubicBezTo>
                  <a:cubicBezTo>
                    <a:pt x="17674" y="31656"/>
                    <a:pt x="17445" y="31388"/>
                    <a:pt x="17164" y="31171"/>
                  </a:cubicBezTo>
                  <a:lnTo>
                    <a:pt x="17062" y="31082"/>
                  </a:lnTo>
                  <a:cubicBezTo>
                    <a:pt x="15623" y="29802"/>
                    <a:pt x="14285" y="28974"/>
                    <a:pt x="12351" y="28974"/>
                  </a:cubicBezTo>
                  <a:cubicBezTo>
                    <a:pt x="12106" y="28974"/>
                    <a:pt x="11852" y="28987"/>
                    <a:pt x="11588" y="29014"/>
                  </a:cubicBezTo>
                  <a:cubicBezTo>
                    <a:pt x="12123" y="28568"/>
                    <a:pt x="12621" y="28096"/>
                    <a:pt x="13106" y="27598"/>
                  </a:cubicBezTo>
                  <a:cubicBezTo>
                    <a:pt x="13884" y="27981"/>
                    <a:pt x="14714" y="28236"/>
                    <a:pt x="15569" y="28376"/>
                  </a:cubicBezTo>
                  <a:cubicBezTo>
                    <a:pt x="16051" y="28456"/>
                    <a:pt x="16536" y="28495"/>
                    <a:pt x="17019" y="28495"/>
                  </a:cubicBezTo>
                  <a:cubicBezTo>
                    <a:pt x="18477" y="28495"/>
                    <a:pt x="19918" y="28138"/>
                    <a:pt x="21222" y="27458"/>
                  </a:cubicBezTo>
                  <a:lnTo>
                    <a:pt x="21311" y="27407"/>
                  </a:lnTo>
                  <a:cubicBezTo>
                    <a:pt x="22587" y="26743"/>
                    <a:pt x="23047" y="26347"/>
                    <a:pt x="22996" y="25977"/>
                  </a:cubicBezTo>
                  <a:cubicBezTo>
                    <a:pt x="22919" y="25441"/>
                    <a:pt x="22268" y="25327"/>
                    <a:pt x="21924" y="25263"/>
                  </a:cubicBezTo>
                  <a:cubicBezTo>
                    <a:pt x="21349" y="25135"/>
                    <a:pt x="20788" y="24944"/>
                    <a:pt x="20265" y="24676"/>
                  </a:cubicBezTo>
                  <a:cubicBezTo>
                    <a:pt x="20073" y="24587"/>
                    <a:pt x="19882" y="24497"/>
                    <a:pt x="19691" y="24408"/>
                  </a:cubicBezTo>
                  <a:cubicBezTo>
                    <a:pt x="18922" y="24083"/>
                    <a:pt x="18113" y="23948"/>
                    <a:pt x="17395" y="23948"/>
                  </a:cubicBezTo>
                  <a:cubicBezTo>
                    <a:pt x="16728" y="23948"/>
                    <a:pt x="16140" y="24064"/>
                    <a:pt x="15735" y="24255"/>
                  </a:cubicBezTo>
                  <a:lnTo>
                    <a:pt x="15620" y="24306"/>
                  </a:lnTo>
                  <a:cubicBezTo>
                    <a:pt x="15939" y="23795"/>
                    <a:pt x="16245" y="23247"/>
                    <a:pt x="16526" y="22698"/>
                  </a:cubicBezTo>
                  <a:cubicBezTo>
                    <a:pt x="16768" y="22762"/>
                    <a:pt x="16985" y="22813"/>
                    <a:pt x="17189" y="22851"/>
                  </a:cubicBezTo>
                  <a:cubicBezTo>
                    <a:pt x="17253" y="22864"/>
                    <a:pt x="17317" y="22877"/>
                    <a:pt x="17394" y="22889"/>
                  </a:cubicBezTo>
                  <a:cubicBezTo>
                    <a:pt x="17821" y="22958"/>
                    <a:pt x="18250" y="22992"/>
                    <a:pt x="18676" y="22992"/>
                  </a:cubicBezTo>
                  <a:cubicBezTo>
                    <a:pt x="21171" y="22992"/>
                    <a:pt x="23558" y="21838"/>
                    <a:pt x="24986" y="19865"/>
                  </a:cubicBezTo>
                  <a:cubicBezTo>
                    <a:pt x="25280" y="19469"/>
                    <a:pt x="25356" y="19138"/>
                    <a:pt x="25216" y="18895"/>
                  </a:cubicBezTo>
                  <a:cubicBezTo>
                    <a:pt x="25099" y="18693"/>
                    <a:pt x="24859" y="18589"/>
                    <a:pt x="24487" y="18589"/>
                  </a:cubicBezTo>
                  <a:cubicBezTo>
                    <a:pt x="24412" y="18589"/>
                    <a:pt x="24332" y="18593"/>
                    <a:pt x="24246" y="18602"/>
                  </a:cubicBezTo>
                  <a:cubicBezTo>
                    <a:pt x="24105" y="18615"/>
                    <a:pt x="23961" y="18621"/>
                    <a:pt x="23815" y="18621"/>
                  </a:cubicBezTo>
                  <a:cubicBezTo>
                    <a:pt x="23279" y="18621"/>
                    <a:pt x="22721" y="18539"/>
                    <a:pt x="22179" y="18449"/>
                  </a:cubicBezTo>
                  <a:cubicBezTo>
                    <a:pt x="21622" y="18362"/>
                    <a:pt x="21055" y="18273"/>
                    <a:pt x="20490" y="18273"/>
                  </a:cubicBezTo>
                  <a:cubicBezTo>
                    <a:pt x="19967" y="18273"/>
                    <a:pt x="19446" y="18349"/>
                    <a:pt x="18938" y="18576"/>
                  </a:cubicBezTo>
                  <a:cubicBezTo>
                    <a:pt x="18593" y="18742"/>
                    <a:pt x="18274" y="18959"/>
                    <a:pt x="17981" y="19214"/>
                  </a:cubicBezTo>
                  <a:cubicBezTo>
                    <a:pt x="18044" y="19061"/>
                    <a:pt x="18095" y="18895"/>
                    <a:pt x="18147" y="18742"/>
                  </a:cubicBezTo>
                  <a:cubicBezTo>
                    <a:pt x="18249" y="18436"/>
                    <a:pt x="18338" y="18117"/>
                    <a:pt x="18440" y="17772"/>
                  </a:cubicBezTo>
                  <a:lnTo>
                    <a:pt x="18453" y="17760"/>
                  </a:lnTo>
                  <a:cubicBezTo>
                    <a:pt x="18695" y="17786"/>
                    <a:pt x="18938" y="17798"/>
                    <a:pt x="19182" y="17798"/>
                  </a:cubicBezTo>
                  <a:cubicBezTo>
                    <a:pt x="19890" y="17798"/>
                    <a:pt x="20599" y="17691"/>
                    <a:pt x="21273" y="17492"/>
                  </a:cubicBezTo>
                  <a:cubicBezTo>
                    <a:pt x="22485" y="17134"/>
                    <a:pt x="23327" y="16496"/>
                    <a:pt x="24591" y="15514"/>
                  </a:cubicBezTo>
                  <a:lnTo>
                    <a:pt x="24642" y="15475"/>
                  </a:lnTo>
                  <a:cubicBezTo>
                    <a:pt x="25012" y="15195"/>
                    <a:pt x="25420" y="14876"/>
                    <a:pt x="25879" y="14531"/>
                  </a:cubicBezTo>
                  <a:cubicBezTo>
                    <a:pt x="26084" y="14378"/>
                    <a:pt x="26173" y="14123"/>
                    <a:pt x="26096" y="13880"/>
                  </a:cubicBezTo>
                  <a:cubicBezTo>
                    <a:pt x="26007" y="13587"/>
                    <a:pt x="25752" y="13383"/>
                    <a:pt x="25446" y="13357"/>
                  </a:cubicBezTo>
                  <a:cubicBezTo>
                    <a:pt x="25241" y="13344"/>
                    <a:pt x="25037" y="13319"/>
                    <a:pt x="24833" y="13293"/>
                  </a:cubicBezTo>
                  <a:cubicBezTo>
                    <a:pt x="24190" y="13225"/>
                    <a:pt x="23538" y="13156"/>
                    <a:pt x="22885" y="13156"/>
                  </a:cubicBezTo>
                  <a:cubicBezTo>
                    <a:pt x="22202" y="13156"/>
                    <a:pt x="21517" y="13231"/>
                    <a:pt x="20839" y="13459"/>
                  </a:cubicBezTo>
                  <a:cubicBezTo>
                    <a:pt x="19907" y="13778"/>
                    <a:pt x="19499" y="14097"/>
                    <a:pt x="19244" y="14352"/>
                  </a:cubicBezTo>
                  <a:cubicBezTo>
                    <a:pt x="19359" y="13753"/>
                    <a:pt x="19448" y="13153"/>
                    <a:pt x="19525" y="12566"/>
                  </a:cubicBezTo>
                  <a:cubicBezTo>
                    <a:pt x="20533" y="12502"/>
                    <a:pt x="21515" y="12209"/>
                    <a:pt x="22396" y="11711"/>
                  </a:cubicBezTo>
                  <a:cubicBezTo>
                    <a:pt x="23315" y="11213"/>
                    <a:pt x="24004" y="10499"/>
                    <a:pt x="24667" y="9797"/>
                  </a:cubicBezTo>
                  <a:cubicBezTo>
                    <a:pt x="24859" y="9605"/>
                    <a:pt x="25037" y="9414"/>
                    <a:pt x="25229" y="9223"/>
                  </a:cubicBezTo>
                  <a:lnTo>
                    <a:pt x="25331" y="9133"/>
                  </a:lnTo>
                  <a:cubicBezTo>
                    <a:pt x="25637" y="8827"/>
                    <a:pt x="25918" y="8559"/>
                    <a:pt x="25867" y="8202"/>
                  </a:cubicBezTo>
                  <a:cubicBezTo>
                    <a:pt x="25841" y="7985"/>
                    <a:pt x="25675" y="7793"/>
                    <a:pt x="25382" y="7640"/>
                  </a:cubicBezTo>
                  <a:cubicBezTo>
                    <a:pt x="25002" y="7446"/>
                    <a:pt x="24469" y="7345"/>
                    <a:pt x="23882" y="7345"/>
                  </a:cubicBezTo>
                  <a:cubicBezTo>
                    <a:pt x="23543" y="7345"/>
                    <a:pt x="23185" y="7379"/>
                    <a:pt x="22830" y="7449"/>
                  </a:cubicBezTo>
                  <a:cubicBezTo>
                    <a:pt x="21694" y="7666"/>
                    <a:pt x="20660" y="8215"/>
                    <a:pt x="19856" y="9044"/>
                  </a:cubicBezTo>
                  <a:lnTo>
                    <a:pt x="19818" y="9082"/>
                  </a:lnTo>
                  <a:cubicBezTo>
                    <a:pt x="19844" y="8406"/>
                    <a:pt x="19856" y="7730"/>
                    <a:pt x="19856" y="7066"/>
                  </a:cubicBezTo>
                  <a:cubicBezTo>
                    <a:pt x="19895" y="7053"/>
                    <a:pt x="19933" y="7028"/>
                    <a:pt x="19971" y="7015"/>
                  </a:cubicBezTo>
                  <a:cubicBezTo>
                    <a:pt x="20711" y="6581"/>
                    <a:pt x="20928" y="5254"/>
                    <a:pt x="20839" y="4463"/>
                  </a:cubicBezTo>
                  <a:cubicBezTo>
                    <a:pt x="20711" y="3238"/>
                    <a:pt x="20137" y="1987"/>
                    <a:pt x="19091" y="647"/>
                  </a:cubicBezTo>
                  <a:lnTo>
                    <a:pt x="19065" y="622"/>
                  </a:lnTo>
                  <a:cubicBezTo>
                    <a:pt x="18879" y="381"/>
                    <a:pt x="18581" y="1"/>
                    <a:pt x="18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6679703" y="1086216"/>
            <a:ext cx="239221" cy="487147"/>
            <a:chOff x="1925725" y="1035100"/>
            <a:chExt cx="174525" cy="355400"/>
          </a:xfrm>
        </p:grpSpPr>
        <p:sp>
          <p:nvSpPr>
            <p:cNvPr id="430" name="Google Shape;430;p33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3"/>
          <p:cNvGrpSpPr/>
          <p:nvPr/>
        </p:nvGrpSpPr>
        <p:grpSpPr>
          <a:xfrm>
            <a:off x="6641971" y="930781"/>
            <a:ext cx="418034" cy="269443"/>
            <a:chOff x="1087650" y="1031275"/>
            <a:chExt cx="298000" cy="192075"/>
          </a:xfrm>
        </p:grpSpPr>
        <p:sp>
          <p:nvSpPr>
            <p:cNvPr id="433" name="Google Shape;433;p33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33"/>
          <p:cNvSpPr/>
          <p:nvPr/>
        </p:nvSpPr>
        <p:spPr>
          <a:xfrm>
            <a:off x="7549655" y="1331828"/>
            <a:ext cx="529124" cy="355525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3"/>
          <p:cNvGrpSpPr/>
          <p:nvPr/>
        </p:nvGrpSpPr>
        <p:grpSpPr>
          <a:xfrm>
            <a:off x="7939317" y="1919970"/>
            <a:ext cx="408469" cy="263277"/>
            <a:chOff x="1087650" y="1031275"/>
            <a:chExt cx="298000" cy="192075"/>
          </a:xfrm>
        </p:grpSpPr>
        <p:sp>
          <p:nvSpPr>
            <p:cNvPr id="437" name="Google Shape;437;p33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>
            <a:off x="5718257" y="1331828"/>
            <a:ext cx="529124" cy="355525"/>
            <a:chOff x="2493575" y="1248525"/>
            <a:chExt cx="386025" cy="259375"/>
          </a:xfrm>
        </p:grpSpPr>
        <p:sp>
          <p:nvSpPr>
            <p:cNvPr id="440" name="Google Shape;440;p33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3"/>
          <p:cNvSpPr/>
          <p:nvPr/>
        </p:nvSpPr>
        <p:spPr>
          <a:xfrm>
            <a:off x="5481358" y="2036505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3"/>
          <p:cNvGrpSpPr/>
          <p:nvPr/>
        </p:nvGrpSpPr>
        <p:grpSpPr>
          <a:xfrm>
            <a:off x="5148490" y="2430916"/>
            <a:ext cx="239221" cy="487147"/>
            <a:chOff x="1925725" y="1035100"/>
            <a:chExt cx="174525" cy="355400"/>
          </a:xfrm>
        </p:grpSpPr>
        <p:sp>
          <p:nvSpPr>
            <p:cNvPr id="444" name="Google Shape;444;p33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3"/>
          <p:cNvGrpSpPr/>
          <p:nvPr/>
        </p:nvGrpSpPr>
        <p:grpSpPr>
          <a:xfrm>
            <a:off x="7839565" y="2430916"/>
            <a:ext cx="239221" cy="487147"/>
            <a:chOff x="1925725" y="1035100"/>
            <a:chExt cx="174525" cy="355400"/>
          </a:xfrm>
        </p:grpSpPr>
        <p:sp>
          <p:nvSpPr>
            <p:cNvPr id="447" name="Google Shape;447;p33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1237150" y="445025"/>
            <a:ext cx="71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Eye-Voc</a:t>
            </a:r>
            <a:endParaRPr dirty="0"/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"/>
          </p:nvPr>
        </p:nvSpPr>
        <p:spPr>
          <a:xfrm>
            <a:off x="720000" y="1074250"/>
            <a:ext cx="7704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   Eye-voc is a comprehensive tool that combines eye-tracking and vocal recognition technology. The primary goal of Eye-voc is to help amputee software engineers navigate through IDEs and editors, control the mouse, and type text by utilizing eye movements and voice commands. With Eye-voc, users can easily control the cursor with their eye movements and execute various actions such as typing text, using keyboard shortcuts, and navigating through the interface using voice commands.</a:t>
            </a:r>
            <a:endParaRPr sz="15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455" name="Google Shape;455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10800000">
            <a:off x="918025" y="521225"/>
            <a:ext cx="820775" cy="66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4"/>
          <p:cNvGrpSpPr/>
          <p:nvPr/>
        </p:nvGrpSpPr>
        <p:grpSpPr>
          <a:xfrm rot="-1497649">
            <a:off x="990108" y="2791700"/>
            <a:ext cx="5740111" cy="2939231"/>
            <a:chOff x="-1912539" y="2828346"/>
            <a:chExt cx="5740089" cy="2939220"/>
          </a:xfrm>
        </p:grpSpPr>
        <p:pic>
          <p:nvPicPr>
            <p:cNvPr id="457" name="Google Shape;457;p34"/>
            <p:cNvPicPr preferRelativeResize="0"/>
            <p:nvPr/>
          </p:nvPicPr>
          <p:blipFill rotWithShape="1">
            <a:blip r:embed="rId4">
              <a:alphaModFix amt="90000"/>
            </a:blip>
            <a:srcRect l="6369" r="55048"/>
            <a:stretch/>
          </p:blipFill>
          <p:spPr>
            <a:xfrm rot="1419839">
              <a:off x="827951" y="4222258"/>
              <a:ext cx="1220501" cy="5727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58" name="Google Shape;458;p34"/>
            <p:cNvPicPr preferRelativeResize="0"/>
            <p:nvPr/>
          </p:nvPicPr>
          <p:blipFill rotWithShape="1">
            <a:blip r:embed="rId4">
              <a:alphaModFix amt="90000"/>
            </a:blip>
            <a:srcRect l="6369" r="55048"/>
            <a:stretch/>
          </p:blipFill>
          <p:spPr>
            <a:xfrm rot="1419839" flipH="1">
              <a:off x="-289902" y="3732392"/>
              <a:ext cx="1220501" cy="5727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59" name="Google Shape;459;p34"/>
            <p:cNvPicPr preferRelativeResize="0"/>
            <p:nvPr/>
          </p:nvPicPr>
          <p:blipFill rotWithShape="1">
            <a:blip r:embed="rId4">
              <a:alphaModFix amt="90000"/>
            </a:blip>
            <a:srcRect l="6369" r="55048"/>
            <a:stretch/>
          </p:blipFill>
          <p:spPr>
            <a:xfrm rot="1419835">
              <a:off x="-1869170" y="3145869"/>
              <a:ext cx="1702166" cy="57269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60" name="Google Shape;460;p34"/>
            <p:cNvPicPr preferRelativeResize="0"/>
            <p:nvPr/>
          </p:nvPicPr>
          <p:blipFill rotWithShape="1">
            <a:blip r:embed="rId4">
              <a:alphaModFix amt="90000"/>
            </a:blip>
            <a:srcRect l="6369" r="55048"/>
            <a:stretch/>
          </p:blipFill>
          <p:spPr>
            <a:xfrm rot="1419838">
              <a:off x="1918377" y="4843058"/>
              <a:ext cx="1872984" cy="57270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461" name="Google Shape;461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10800000" flipH="1">
            <a:off x="7699450" y="0"/>
            <a:ext cx="8207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-3620644">
            <a:off x="8411024" y="4225512"/>
            <a:ext cx="8207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10800000">
            <a:off x="97250" y="1318850"/>
            <a:ext cx="820775" cy="7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9808494">
            <a:off x="8034100" y="1183225"/>
            <a:ext cx="8207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4"/>
          <p:cNvPicPr preferRelativeResize="0"/>
          <p:nvPr/>
        </p:nvPicPr>
        <p:blipFill rotWithShape="1">
          <a:blip r:embed="rId3">
            <a:alphaModFix/>
          </a:blip>
          <a:srcRect b="19348"/>
          <a:stretch/>
        </p:blipFill>
        <p:spPr>
          <a:xfrm rot="3620644" flipH="1">
            <a:off x="-181076" y="4225512"/>
            <a:ext cx="8207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 rotWithShape="1">
          <a:blip r:embed="rId4">
            <a:alphaModFix amt="90000"/>
          </a:blip>
          <a:srcRect l="6369" r="55048"/>
          <a:stretch/>
        </p:blipFill>
        <p:spPr>
          <a:xfrm rot="-77815">
            <a:off x="6869110" y="3912777"/>
            <a:ext cx="1915179" cy="5726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>
            <a:spLocks noGrp="1"/>
          </p:cNvSpPr>
          <p:nvPr>
            <p:ph type="subTitle" idx="1"/>
          </p:nvPr>
        </p:nvSpPr>
        <p:spPr>
          <a:xfrm>
            <a:off x="683568" y="627534"/>
            <a:ext cx="7891200" cy="4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EyeVoc </a:t>
            </a:r>
            <a:r>
              <a:rPr lang="en" sz="1600" dirty="0"/>
              <a:t>is available in both </a:t>
            </a:r>
            <a:r>
              <a:rPr lang="en" sz="1600" b="1" dirty="0"/>
              <a:t>online</a:t>
            </a:r>
            <a:r>
              <a:rPr lang="en" sz="1600" dirty="0"/>
              <a:t> and </a:t>
            </a:r>
            <a:r>
              <a:rPr lang="en" sz="1600" b="1" dirty="0"/>
              <a:t>offline</a:t>
            </a:r>
            <a:r>
              <a:rPr lang="en" sz="1600" dirty="0"/>
              <a:t> versions.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As </a:t>
            </a:r>
            <a:r>
              <a:rPr lang="en" sz="1600" b="1" dirty="0"/>
              <a:t>internet connection </a:t>
            </a:r>
            <a:r>
              <a:rPr lang="en" sz="1600" dirty="0"/>
              <a:t>is mandatory for online version, It reads </a:t>
            </a:r>
            <a:r>
              <a:rPr lang="en" sz="1600" b="1" dirty="0"/>
              <a:t>internet ping </a:t>
            </a:r>
            <a:r>
              <a:rPr lang="en" sz="1600" dirty="0"/>
              <a:t>as </a:t>
            </a:r>
            <a:r>
              <a:rPr lang="en" sz="1600" b="1" dirty="0"/>
              <a:t>Good</a:t>
            </a:r>
            <a:r>
              <a:rPr lang="en" sz="1600" dirty="0"/>
              <a:t> or </a:t>
            </a:r>
            <a:r>
              <a:rPr lang="en" sz="1600" b="1" dirty="0"/>
              <a:t>Medium</a:t>
            </a:r>
            <a:r>
              <a:rPr lang="en" sz="1600" dirty="0"/>
              <a:t> or </a:t>
            </a:r>
            <a:r>
              <a:rPr lang="en" sz="1600" b="1" dirty="0"/>
              <a:t>Bad</a:t>
            </a:r>
            <a:r>
              <a:rPr lang="en" sz="1600" dirty="0"/>
              <a:t> and insists us whether to use offline or online mode.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“ </a:t>
            </a:r>
            <a:r>
              <a:rPr lang="en" sz="1600" b="1" dirty="0"/>
              <a:t>Action Center</a:t>
            </a:r>
            <a:r>
              <a:rPr lang="en" sz="1600" dirty="0"/>
              <a:t>” is an important feature we added.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Mouse : </a:t>
            </a:r>
            <a:r>
              <a:rPr lang="en" sz="1600" dirty="0"/>
              <a:t>clicks, double clicks, </a:t>
            </a:r>
            <a:r>
              <a:rPr lang="en" sz="1600" dirty="0" smtClean="0"/>
              <a:t>holding/releasing </a:t>
            </a:r>
            <a:r>
              <a:rPr lang="en" sz="1600" dirty="0"/>
              <a:t>clicks, </a:t>
            </a:r>
            <a:r>
              <a:rPr lang="en" sz="1600" dirty="0" smtClean="0"/>
              <a:t>drag, release drag.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Open/Close Apps : </a:t>
            </a:r>
            <a:r>
              <a:rPr lang="en" sz="1600" dirty="0"/>
              <a:t>added for some apps like Chrome, Whatsapp, Notepad, </a:t>
            </a:r>
            <a:r>
              <a:rPr lang="en" sz="1600" dirty="0" smtClean="0"/>
              <a:t>		Terminal</a:t>
            </a:r>
            <a:r>
              <a:rPr lang="en" sz="1600" dirty="0"/>
              <a:t>, Eviacam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Code Modes :   C, C++, JAVA, PYTHON.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Typing modes : Typing text </a:t>
            </a:r>
            <a:r>
              <a:rPr lang="en" sz="1600" dirty="0"/>
              <a:t>with some  predefined functionalities</a:t>
            </a:r>
            <a:r>
              <a:rPr lang="en" sz="1600" b="1" dirty="0"/>
              <a:t>, Dictation </a:t>
            </a:r>
            <a:r>
              <a:rPr lang="en" sz="1600" b="1" dirty="0" smtClean="0"/>
              <a:t>		   mode</a:t>
            </a:r>
            <a:endParaRPr sz="1600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107504" y="0"/>
            <a:ext cx="7704000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Features</a:t>
            </a:r>
            <a:endParaRPr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>
            <a:spLocks noGrp="1"/>
          </p:cNvSpPr>
          <p:nvPr>
            <p:ph type="subTitle" idx="1"/>
          </p:nvPr>
        </p:nvSpPr>
        <p:spPr>
          <a:xfrm>
            <a:off x="683568" y="483518"/>
            <a:ext cx="7891200" cy="4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 smtClean="0"/>
              <a:t>Key Board shorts :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Area selection – word/line/entire area/custom area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Clear – </a:t>
            </a:r>
            <a:r>
              <a:rPr lang="en-US" sz="1600" b="1" dirty="0" err="1" smtClean="0"/>
              <a:t>ing</a:t>
            </a:r>
            <a:r>
              <a:rPr lang="en-US" sz="1600" b="1" dirty="0" smtClean="0"/>
              <a:t> :  clear a char/word/line/entire area/ custom area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Cursor : up/down/ left/right by a char,</a:t>
            </a:r>
            <a:r>
              <a:rPr lang="en-US" sz="1600" b="1" dirty="0"/>
              <a:t> left/right </a:t>
            </a:r>
            <a:r>
              <a:rPr lang="en-US" sz="1600" b="1" dirty="0" smtClean="0"/>
              <a:t>by a word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Window : Max/Min, open/close, change, screen alignment – 	up/down/left/right,  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File : open, save, cut, copy, paste, Change all </a:t>
            </a:r>
            <a:r>
              <a:rPr lang="en-US" sz="1600" b="1" dirty="0" err="1" smtClean="0"/>
              <a:t>occurances</a:t>
            </a:r>
            <a:r>
              <a:rPr lang="en-US" sz="1600" b="1" dirty="0" smtClean="0"/>
              <a:t> , find</a:t>
            </a:r>
            <a:endParaRPr lang="en-US" sz="1600" b="1" dirty="0"/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Volume : </a:t>
            </a:r>
            <a:r>
              <a:rPr lang="en-US" sz="1600" b="1" dirty="0" err="1" smtClean="0"/>
              <a:t>inc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dec</a:t>
            </a:r>
            <a:r>
              <a:rPr lang="en-US" sz="1600" b="1" dirty="0" smtClean="0"/>
              <a:t>, mute, next track, play/pause, </a:t>
            </a:r>
            <a:r>
              <a:rPr lang="en-US" sz="1600" b="1" dirty="0" err="1" smtClean="0"/>
              <a:t>prev</a:t>
            </a:r>
            <a:r>
              <a:rPr lang="en-US" sz="1600" b="1" dirty="0" smtClean="0"/>
              <a:t> track.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600" b="1" dirty="0" smtClean="0"/>
              <a:t> Comments : Initiating comments in various Code Modes, Converting 	selected text to comments.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sz="1800" b="1" dirty="0" smtClean="0"/>
              <a:t>Special characters and symbols {}[]()“;!@#$%^&amp;*&lt;&gt;?:”</a:t>
            </a:r>
            <a:endParaRPr sz="1800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107504" y="0"/>
            <a:ext cx="7704000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Features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xmlns="" val="18197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>
            <a:spLocks noGrp="1"/>
          </p:cNvSpPr>
          <p:nvPr>
            <p:ph type="title"/>
          </p:nvPr>
        </p:nvSpPr>
        <p:spPr>
          <a:xfrm>
            <a:off x="0" y="195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</a:rPr>
              <a:t>T</a:t>
            </a:r>
            <a:r>
              <a:rPr lang="en" sz="2400" b="1" dirty="0">
                <a:solidFill>
                  <a:schemeClr val="dk2"/>
                </a:solidFill>
              </a:rPr>
              <a:t>echnologies Used</a:t>
            </a:r>
            <a:endParaRPr sz="3600" dirty="0"/>
          </a:p>
        </p:txBody>
      </p:sp>
      <p:sp>
        <p:nvSpPr>
          <p:cNvPr id="478" name="Google Shape;478;p36"/>
          <p:cNvSpPr txBox="1">
            <a:spLocks noGrp="1"/>
          </p:cNvSpPr>
          <p:nvPr>
            <p:ph type="subTitle" idx="1"/>
          </p:nvPr>
        </p:nvSpPr>
        <p:spPr>
          <a:xfrm>
            <a:off x="346318" y="455371"/>
            <a:ext cx="7704000" cy="442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23850" algn="l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IN" sz="1800" b="1" dirty="0"/>
              <a:t>Speech </a:t>
            </a:r>
            <a:r>
              <a:rPr lang="en-IN" sz="1800" b="1" dirty="0" smtClean="0"/>
              <a:t>Recognition (</a:t>
            </a:r>
            <a:r>
              <a:rPr lang="en-IN" sz="1800" b="1" dirty="0" err="1" smtClean="0"/>
              <a:t>speech_recognition</a:t>
            </a:r>
            <a:r>
              <a:rPr lang="en-IN" sz="1800" b="1" dirty="0" smtClean="0"/>
              <a:t>)</a:t>
            </a:r>
            <a:endParaRPr lang="en-IN" sz="1800" b="1" dirty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800" b="1" dirty="0" smtClean="0"/>
              <a:t>Text to Speech (pyttsx3)</a:t>
            </a:r>
            <a:endParaRPr sz="1800" b="1" dirty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800" b="1" dirty="0" smtClean="0"/>
              <a:t>GUI Automation (pyautogui)</a:t>
            </a:r>
            <a:endParaRPr sz="1800" b="1" dirty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800" b="1" dirty="0" smtClean="0"/>
              <a:t>Hotkeys, Typewrite – from pyautogui</a:t>
            </a:r>
            <a:endParaRPr sz="1800" b="1" dirty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800" b="1" dirty="0"/>
              <a:t>Microphone </a:t>
            </a:r>
            <a:r>
              <a:rPr lang="en" sz="1800" b="1" dirty="0" smtClean="0"/>
              <a:t>from Speech R</a:t>
            </a:r>
            <a:r>
              <a:rPr lang="en-IN" sz="1800" b="1" dirty="0" smtClean="0"/>
              <a:t>e</a:t>
            </a:r>
            <a:r>
              <a:rPr lang="en" sz="1800" b="1" dirty="0" smtClean="0"/>
              <a:t>cognition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800" b="1" dirty="0" smtClean="0"/>
              <a:t>OS, wmi, AppOpener for opening apps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800" b="1" dirty="0" smtClean="0"/>
              <a:t>VOSK lib for Offline Speech Recognition</a:t>
            </a:r>
            <a:endParaRPr sz="1800" b="1" dirty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800" b="1" dirty="0" err="1" smtClean="0"/>
              <a:t>Eyemouse</a:t>
            </a:r>
            <a:r>
              <a:rPr lang="en-US" sz="1800" b="1" dirty="0" smtClean="0"/>
              <a:t> from </a:t>
            </a:r>
            <a:r>
              <a:rPr lang="en-US" sz="1800" b="1" dirty="0" err="1" smtClean="0"/>
              <a:t>Eviacam</a:t>
            </a:r>
            <a:endParaRPr lang="en-US" sz="1800" b="1" dirty="0" smtClean="0"/>
          </a:p>
          <a:p>
            <a:pPr marL="914400" lvl="0" indent="-323850" algn="l">
              <a:lnSpc>
                <a:spcPct val="150000"/>
              </a:lnSpc>
              <a:buSzPts val="1500"/>
              <a:buChar char="❖"/>
            </a:pPr>
            <a:r>
              <a:rPr lang="en-US" sz="1800" b="1" dirty="0" smtClean="0"/>
              <a:t>auto-</a:t>
            </a:r>
            <a:r>
              <a:rPr lang="en-US" sz="1800" b="1" dirty="0" err="1" smtClean="0"/>
              <a:t>py</a:t>
            </a:r>
            <a:r>
              <a:rPr lang="en-US" sz="1800" b="1" dirty="0" smtClean="0"/>
              <a:t>-to-exe Module for making .exe version of </a:t>
            </a:r>
            <a:r>
              <a:rPr lang="en-US" sz="1800" b="1" dirty="0" err="1" smtClean="0"/>
              <a:t>EyeVoc</a:t>
            </a:r>
            <a:endParaRPr lang="en-US" sz="1800" b="1" dirty="0" smtClean="0"/>
          </a:p>
          <a:p>
            <a:pPr marL="914400" lvl="0" indent="-323850" algn="l">
              <a:lnSpc>
                <a:spcPct val="150000"/>
              </a:lnSpc>
              <a:buSzPts val="1500"/>
              <a:buChar char="❖"/>
            </a:pPr>
            <a:r>
              <a:rPr lang="en-US" sz="1800" b="1" dirty="0" err="1" smtClean="0"/>
              <a:t>Pythonping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http.client</a:t>
            </a:r>
            <a:r>
              <a:rPr lang="en-US" sz="1800" b="1" dirty="0" smtClean="0"/>
              <a:t> for checking Internet Strength.</a:t>
            </a:r>
          </a:p>
        </p:txBody>
      </p:sp>
      <p:grpSp>
        <p:nvGrpSpPr>
          <p:cNvPr id="479" name="Google Shape;479;p36"/>
          <p:cNvGrpSpPr/>
          <p:nvPr/>
        </p:nvGrpSpPr>
        <p:grpSpPr>
          <a:xfrm>
            <a:off x="5490226" y="299129"/>
            <a:ext cx="423279" cy="289844"/>
            <a:chOff x="-4118225" y="3990475"/>
            <a:chExt cx="292225" cy="273325"/>
          </a:xfrm>
        </p:grpSpPr>
        <p:sp>
          <p:nvSpPr>
            <p:cNvPr id="480" name="Google Shape;480;p36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6"/>
          <p:cNvGrpSpPr/>
          <p:nvPr/>
        </p:nvGrpSpPr>
        <p:grpSpPr>
          <a:xfrm>
            <a:off x="6212126" y="2608368"/>
            <a:ext cx="706737" cy="688510"/>
            <a:chOff x="-1591550" y="3597475"/>
            <a:chExt cx="293825" cy="294575"/>
          </a:xfrm>
        </p:grpSpPr>
        <p:sp>
          <p:nvSpPr>
            <p:cNvPr id="485" name="Google Shape;485;p36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6"/>
          <p:cNvSpPr/>
          <p:nvPr/>
        </p:nvSpPr>
        <p:spPr>
          <a:xfrm>
            <a:off x="66027" y="3296878"/>
            <a:ext cx="601800" cy="515700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6"/>
          <p:cNvGrpSpPr/>
          <p:nvPr/>
        </p:nvGrpSpPr>
        <p:grpSpPr>
          <a:xfrm>
            <a:off x="251520" y="3382521"/>
            <a:ext cx="310602" cy="352803"/>
            <a:chOff x="-28069875" y="3175300"/>
            <a:chExt cx="260725" cy="296150"/>
          </a:xfrm>
        </p:grpSpPr>
        <p:sp>
          <p:nvSpPr>
            <p:cNvPr id="490" name="Google Shape;490;p36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>
            <a:spLocks noGrp="1"/>
          </p:cNvSpPr>
          <p:nvPr>
            <p:ph type="title"/>
          </p:nvPr>
        </p:nvSpPr>
        <p:spPr>
          <a:xfrm>
            <a:off x="-336067" y="343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 smtClean="0">
                <a:solidFill>
                  <a:schemeClr val="dk2"/>
                </a:solidFill>
              </a:rPr>
              <a:t>Challenges Faced</a:t>
            </a:r>
            <a:endParaRPr dirty="0"/>
          </a:p>
        </p:txBody>
      </p:sp>
      <p:sp>
        <p:nvSpPr>
          <p:cNvPr id="478" name="Google Shape;478;p36"/>
          <p:cNvSpPr txBox="1">
            <a:spLocks noGrp="1"/>
          </p:cNvSpPr>
          <p:nvPr>
            <p:ph type="subTitle" idx="1"/>
          </p:nvPr>
        </p:nvSpPr>
        <p:spPr>
          <a:xfrm>
            <a:off x="388675" y="463278"/>
            <a:ext cx="7704000" cy="4088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Initially struggled to decide b/w JSON (Suitable for VS Code </a:t>
            </a:r>
            <a:r>
              <a:rPr lang="en-US" sz="1500" b="1" dirty="0" err="1" smtClean="0"/>
              <a:t>Extn</a:t>
            </a:r>
            <a:r>
              <a:rPr lang="en-US" sz="1500" b="1" dirty="0" smtClean="0"/>
              <a:t>) and Python </a:t>
            </a:r>
          </a:p>
          <a:p>
            <a:pPr marL="914400" indent="-323850" algn="l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US" sz="1500" b="1" dirty="0" smtClean="0"/>
              <a:t>Initially importing some </a:t>
            </a:r>
            <a:r>
              <a:rPr lang="en-US" sz="1500" b="1" dirty="0" err="1" smtClean="0"/>
              <a:t>py</a:t>
            </a:r>
            <a:r>
              <a:rPr lang="en-US" sz="1500" b="1" dirty="0"/>
              <a:t> libraries like </a:t>
            </a:r>
            <a:r>
              <a:rPr lang="en-US" sz="1500" b="1" dirty="0" err="1"/>
              <a:t>mediapipe,openCV</a:t>
            </a:r>
            <a:r>
              <a:rPr lang="en-US" sz="1500" b="1" dirty="0"/>
              <a:t>, </a:t>
            </a:r>
            <a:r>
              <a:rPr lang="en-US" sz="1500" b="1" dirty="0" err="1"/>
              <a:t>dlib</a:t>
            </a:r>
            <a:r>
              <a:rPr lang="en-US" sz="1500" b="1" dirty="0"/>
              <a:t> </a:t>
            </a:r>
            <a:r>
              <a:rPr lang="en-US" sz="1500" b="1" dirty="0" smtClean="0"/>
              <a:t>,. was a big challenge.</a:t>
            </a:r>
          </a:p>
          <a:p>
            <a:pPr marL="914400" indent="-323850" algn="l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US" sz="1500" b="1" dirty="0" smtClean="0"/>
              <a:t>Trying to make out better </a:t>
            </a:r>
            <a:r>
              <a:rPr lang="en-US" sz="1500" b="1" dirty="0" err="1" smtClean="0"/>
              <a:t>Eyemouse</a:t>
            </a:r>
            <a:r>
              <a:rPr lang="en-US" sz="1500" b="1" dirty="0" smtClean="0"/>
              <a:t> from available resources.</a:t>
            </a:r>
          </a:p>
          <a:p>
            <a:pPr marL="914400" indent="-323850" algn="l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US" sz="1500" b="1" dirty="0" smtClean="0"/>
              <a:t>Integration – Tried multi – processing , multi – threading , but Didn’t Fit.</a:t>
            </a:r>
          </a:p>
          <a:p>
            <a:pPr marL="914400" indent="-323850" algn="l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US" sz="1500" b="1" dirty="0" smtClean="0"/>
              <a:t>Printing Pre Defined Syntaxes from </a:t>
            </a:r>
            <a:r>
              <a:rPr lang="en-US" sz="1500" b="1" dirty="0" err="1" smtClean="0"/>
              <a:t>DataBase</a:t>
            </a:r>
            <a:r>
              <a:rPr lang="en-US" sz="1500" b="1" dirty="0" smtClean="0"/>
              <a:t>.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Auto Indentation While Printing – brackets{}() and tabs.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Slow internet Issues.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Windows administration Security – for opening </a:t>
            </a:r>
            <a:r>
              <a:rPr lang="en-US" sz="1500" b="1" dirty="0" err="1" smtClean="0"/>
              <a:t>EyeMouse</a:t>
            </a:r>
            <a:r>
              <a:rPr lang="en-US" sz="1500" b="1" dirty="0" smtClean="0"/>
              <a:t>.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3</a:t>
            </a:r>
            <a:r>
              <a:rPr lang="en-US" sz="1500" b="1" baseline="30000" dirty="0" smtClean="0"/>
              <a:t>rd</a:t>
            </a:r>
            <a:r>
              <a:rPr lang="en-US" sz="1500" b="1" dirty="0" smtClean="0"/>
              <a:t> party permission Issues from systems to run .exe version of </a:t>
            </a:r>
            <a:r>
              <a:rPr lang="en-US" sz="1500" b="1" dirty="0" err="1" smtClean="0"/>
              <a:t>EyeVoc</a:t>
            </a:r>
            <a:endParaRPr lang="en-US" sz="1500" b="1" dirty="0" smtClean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b="1" dirty="0" smtClean="0"/>
              <a:t>Lack of Accuracy  in catching the voice commands  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endParaRPr lang="en-US" sz="1500" b="1" dirty="0" smtClean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endParaRPr lang="en-US" sz="1500" b="1" dirty="0" smtClean="0"/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endParaRPr sz="1500" b="1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 dirty="0" smtClean="0"/>
              <a:t>Overall</a:t>
            </a:r>
            <a:r>
              <a:rPr lang="en" sz="1600" b="1" dirty="0"/>
              <a:t>, the tool combines several technologies to enable voice-controlled automation of common GUI actions.</a:t>
            </a:r>
            <a:endParaRPr sz="1600" b="1" dirty="0"/>
          </a:p>
        </p:txBody>
      </p:sp>
      <p:grpSp>
        <p:nvGrpSpPr>
          <p:cNvPr id="479" name="Google Shape;479;p36"/>
          <p:cNvGrpSpPr/>
          <p:nvPr/>
        </p:nvGrpSpPr>
        <p:grpSpPr>
          <a:xfrm>
            <a:off x="5365723" y="-44754"/>
            <a:ext cx="601691" cy="515682"/>
            <a:chOff x="-4118225" y="3990475"/>
            <a:chExt cx="292225" cy="273325"/>
          </a:xfrm>
        </p:grpSpPr>
        <p:sp>
          <p:nvSpPr>
            <p:cNvPr id="480" name="Google Shape;480;p36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6"/>
          <p:cNvGrpSpPr/>
          <p:nvPr/>
        </p:nvGrpSpPr>
        <p:grpSpPr>
          <a:xfrm>
            <a:off x="7120365" y="2643758"/>
            <a:ext cx="706737" cy="688510"/>
            <a:chOff x="-1591550" y="3597475"/>
            <a:chExt cx="293825" cy="294575"/>
          </a:xfrm>
        </p:grpSpPr>
        <p:sp>
          <p:nvSpPr>
            <p:cNvPr id="485" name="Google Shape;485;p36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6"/>
          <p:cNvSpPr/>
          <p:nvPr/>
        </p:nvSpPr>
        <p:spPr>
          <a:xfrm>
            <a:off x="388675" y="3670930"/>
            <a:ext cx="601800" cy="515700"/>
          </a:xfrm>
          <a:prstGeom prst="rect">
            <a:avLst/>
          </a:prstGeom>
          <a:solidFill>
            <a:srgbClr val="6280FF"/>
          </a:solidFill>
          <a:ln w="19050" cap="flat" cmpd="sng">
            <a:solidFill>
              <a:srgbClr val="000E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6"/>
          <p:cNvGrpSpPr/>
          <p:nvPr/>
        </p:nvGrpSpPr>
        <p:grpSpPr>
          <a:xfrm>
            <a:off x="518177" y="3737830"/>
            <a:ext cx="310602" cy="352803"/>
            <a:chOff x="-28069875" y="3175300"/>
            <a:chExt cx="260725" cy="296150"/>
          </a:xfrm>
        </p:grpSpPr>
        <p:sp>
          <p:nvSpPr>
            <p:cNvPr id="490" name="Google Shape;490;p36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rgbClr val="FB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8821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 idx="8"/>
          </p:nvPr>
        </p:nvSpPr>
        <p:spPr>
          <a:xfrm>
            <a:off x="500034" y="571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 dirty="0" smtClean="0">
                <a:solidFill>
                  <a:schemeClr val="dk2"/>
                </a:solidFill>
              </a:rPr>
              <a:t>Future Works that can be done</a:t>
            </a:r>
            <a:endParaRPr sz="2300" b="1" dirty="0">
              <a:solidFill>
                <a:schemeClr val="dk2"/>
              </a:solidFill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050075" y="1474050"/>
            <a:ext cx="7192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US" sz="1500" b="1" dirty="0" smtClean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73" name="Google Shape;5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3537">
            <a:off x="-214325" y="1287575"/>
            <a:ext cx="1516675" cy="15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275" y="347050"/>
            <a:ext cx="997300" cy="9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42910" y="1500180"/>
            <a:ext cx="7572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323850">
              <a:lnSpc>
                <a:spcPct val="150000"/>
              </a:lnSpc>
              <a:buSzPts val="1500"/>
              <a:buChar char="❖"/>
            </a:pPr>
            <a:r>
              <a:rPr lang="en-IN" b="1" dirty="0" smtClean="0"/>
              <a:t>We have made our entire code very easy to understand, so user can add more functions and data structures according </a:t>
            </a:r>
            <a:r>
              <a:rPr lang="en-IN" b="1" dirty="0" smtClean="0"/>
              <a:t>t</a:t>
            </a:r>
            <a:r>
              <a:rPr lang="en-IN" b="1" dirty="0" smtClean="0"/>
              <a:t>o his/her needs.</a:t>
            </a:r>
            <a:endParaRPr lang="en-US" b="1" dirty="0" smtClean="0"/>
          </a:p>
          <a:p>
            <a:pPr marL="914400" indent="-323850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IN" b="1" dirty="0" smtClean="0"/>
              <a:t>Presently our executable file is facing some </a:t>
            </a:r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permission Issues from systems to run .exe version of </a:t>
            </a:r>
            <a:r>
              <a:rPr lang="en-US" b="1" dirty="0" err="1" smtClean="0"/>
              <a:t>EyeVoc</a:t>
            </a:r>
            <a:r>
              <a:rPr lang="en-US" b="1" dirty="0" smtClean="0"/>
              <a:t>. So work can be done to resolve this issue.</a:t>
            </a:r>
            <a:endParaRPr lang="en-US" b="1" dirty="0" smtClean="0"/>
          </a:p>
          <a:p>
            <a:pPr marL="914400" indent="-323850">
              <a:lnSpc>
                <a:spcPct val="150000"/>
              </a:lnSpc>
              <a:buSzPts val="1500"/>
              <a:buFont typeface="DM Sans"/>
              <a:buChar char="❖"/>
            </a:pPr>
            <a:r>
              <a:rPr lang="en-IN" b="1" dirty="0" smtClean="0"/>
              <a:t>Since in our </a:t>
            </a:r>
            <a:r>
              <a:rPr lang="en-IN" b="1" dirty="0" err="1" smtClean="0"/>
              <a:t>souce</a:t>
            </a:r>
            <a:r>
              <a:rPr lang="en-IN" b="1" dirty="0" smtClean="0"/>
              <a:t> code we have used python libraries for windows </a:t>
            </a:r>
            <a:r>
              <a:rPr lang="en-IN" b="1" dirty="0" err="1" smtClean="0"/>
              <a:t>gui</a:t>
            </a:r>
            <a:r>
              <a:rPr lang="en-IN" b="1" dirty="0" smtClean="0"/>
              <a:t>. This can be extended for </a:t>
            </a:r>
            <a:r>
              <a:rPr lang="en-IN" b="1" dirty="0" err="1" smtClean="0"/>
              <a:t>macos</a:t>
            </a:r>
            <a:r>
              <a:rPr lang="en-IN" b="1" dirty="0" smtClean="0"/>
              <a:t> and </a:t>
            </a:r>
            <a:r>
              <a:rPr lang="en-IN" b="1" dirty="0" err="1" smtClean="0"/>
              <a:t>linux</a:t>
            </a:r>
            <a:r>
              <a:rPr lang="en-IN" b="1" dirty="0" smtClean="0"/>
              <a:t> systems also.</a:t>
            </a:r>
            <a:endParaRPr lang="en-US" b="1" dirty="0" smtClean="0"/>
          </a:p>
          <a:p>
            <a:pPr marL="914400" lvl="0" indent="-323850">
              <a:lnSpc>
                <a:spcPct val="150000"/>
              </a:lnSpc>
              <a:buSzPts val="1500"/>
            </a:pP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xiety Treatment Center by Slidesgo">
  <a:themeElements>
    <a:clrScheme name="Simple Light">
      <a:dk1>
        <a:srgbClr val="000E3F"/>
      </a:dk1>
      <a:lt1>
        <a:srgbClr val="FBF4EF"/>
      </a:lt1>
      <a:dk2>
        <a:srgbClr val="6280FF"/>
      </a:dk2>
      <a:lt2>
        <a:srgbClr val="FDCB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499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Comic Sans MS</vt:lpstr>
      <vt:lpstr>Domine</vt:lpstr>
      <vt:lpstr>DM Sans</vt:lpstr>
      <vt:lpstr>Montserrat</vt:lpstr>
      <vt:lpstr>Barlow</vt:lpstr>
      <vt:lpstr>Arimo</vt:lpstr>
      <vt:lpstr>Bebas Neue</vt:lpstr>
      <vt:lpstr>Alata</vt:lpstr>
      <vt:lpstr>PT Sans</vt:lpstr>
      <vt:lpstr>Anxiety Treatment Center by Slidesgo</vt:lpstr>
      <vt:lpstr>Eye-Voc</vt:lpstr>
      <vt:lpstr>Eye-Voc</vt:lpstr>
      <vt:lpstr>Features</vt:lpstr>
      <vt:lpstr>Features</vt:lpstr>
      <vt:lpstr>Technologies Used</vt:lpstr>
      <vt:lpstr>Challenges Faced</vt:lpstr>
      <vt:lpstr>Future Works that can be 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Eye-Voc</dc:title>
  <cp:lastModifiedBy>AVINA</cp:lastModifiedBy>
  <cp:revision>19</cp:revision>
  <dcterms:modified xsi:type="dcterms:W3CDTF">2023-04-24T02:48:04Z</dcterms:modified>
</cp:coreProperties>
</file>