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59;g84e3b9206b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3b9206b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g84e3b9206b_0_8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e3b9206b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g84e3b9206b_0_10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6782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0213" y="1268050"/>
            <a:ext cx="8404200" cy="3353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CC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Me :</a:t>
            </a:r>
            <a:endParaRPr sz="2800" b="1">
              <a:solidFill>
                <a:srgbClr val="CC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   :   </a:t>
            </a:r>
            <a:r>
              <a:rPr lang="en-IN" alt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Pranjali Gupta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College : &lt;</a:t>
            </a:r>
            <a:r>
              <a:rPr lang="en-IN" alt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Bundelkhand University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&gt;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Github :  </a:t>
            </a:r>
            <a:r>
              <a:rPr lang="en-GB" sz="20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https://github.com/pranjali301</a:t>
            </a:r>
            <a:endParaRPr lang="en-GB" sz="20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62525" y="1351745"/>
            <a:ext cx="1554300" cy="14403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</a:t>
            </a:r>
            <a:r>
              <a:rPr lang="en-GB" sz="1500" b="1">
                <a:solidFill>
                  <a:srgbClr val="434343"/>
                </a:solidFill>
              </a:rPr>
              <a:t>PHOTO You Liked the Most :)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247140"/>
            <a:ext cx="1604645" cy="1649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My learning : W1</a:t>
            </a:r>
            <a:endParaRPr sz="30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8650" y="1222175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Achievements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Identified a problem and solved it.</a:t>
            </a:r>
            <a:endParaRPr 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Come up with a new ideas that improved things.</a:t>
            </a:r>
            <a:endParaRPr 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konw about project management. </a:t>
            </a:r>
            <a:endParaRPr lang="en-IN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: 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Linux- In linux i learned installation of centos into virtual box, about distributions of linux,Architecture of linux,aand some basic commands etc.</a:t>
            </a:r>
            <a:endParaRPr 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Python- Python featues,Datatypes,control structure,loops,functions,Operator,File handling.</a:t>
            </a:r>
            <a:endParaRPr 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</a:p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70" y="-121920"/>
            <a:ext cx="9342120" cy="526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Red_Hat_logo_icon_2019"/>
          <p:cNvPicPr preferRelativeResize="0"/>
          <p:nvPr>
            <p:ph type="body" idx="1"/>
          </p:nvPr>
        </p:nvPicPr>
        <p:blipFill rotWithShape="1">
          <a:blip r:embed="rId2"/>
          <a:srcRect l="28859" t="28112" r="31801" b="28186"/>
          <a:stretch>
            <a:fillRect/>
          </a:stretch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RedHat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&lt;</a:t>
            </a:r>
            <a:r>
              <a:rPr lang="en-IN" alt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Traffic Signal Alert Application</a:t>
            </a: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&gt;</a:t>
            </a:r>
            <a:r>
              <a:rPr lang="en-GB" sz="2700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endParaRPr sz="2600">
              <a:solidFill>
                <a:srgbClr val="FF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650" y="1268095"/>
            <a:ext cx="7691120" cy="183007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SCQ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Situation: In our country there are millions of  visually impaired peoples who faced tremendous situation while crossing the street.</a:t>
            </a:r>
            <a:endParaRPr lang="en-IN" altLang="en-GB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Challenges: </a:t>
            </a:r>
            <a:r>
              <a:rPr lang="en-IN" alt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“RISK OF LIFE”</a:t>
            </a:r>
            <a:r>
              <a:rPr lang="en-IN" alt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are number of people who have been hit by cars,bike while crossing the road.</a:t>
            </a:r>
            <a:endParaRPr lang="en-IN" altLang="en-GB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Questions:  How to develop a software/application which will send alert messages about signals to help blind peoples.</a:t>
            </a:r>
            <a:endParaRPr lang="en-IN" altLang="en-GB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IN" altLang="en-GB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3244725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Stories</a:t>
            </a: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endParaRPr lang="en-GB"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72B4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rgbClr val="172B4D"/>
                </a:solidFill>
              </a:rPr>
              <a:t>I want to develop an application that will help blind peoples to cross the road easily without any fear.  </a:t>
            </a:r>
            <a:endParaRPr sz="1200" b="1">
              <a:solidFill>
                <a:srgbClr val="172B4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Presentation</Application>
  <PresentationFormat/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Pranay</cp:lastModifiedBy>
  <cp:revision>5</cp:revision>
  <dcterms:created xsi:type="dcterms:W3CDTF">2020-05-08T19:56:00Z</dcterms:created>
  <dcterms:modified xsi:type="dcterms:W3CDTF">2020-05-12T16:24:31Z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