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33" d="100"/>
          <a:sy n="33" d="100"/>
        </p:scale>
        <p:origin x="988" y="4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785</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Jain, Pranjali (Nokia - IN/Noida)</cp:lastModifiedBy>
  <cp:revision>5</cp:revision>
  <dcterms:created xsi:type="dcterms:W3CDTF">2020-01-05T08:05:09Z</dcterms:created>
  <dcterms:modified xsi:type="dcterms:W3CDTF">2020-06-25T14:55:06Z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