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2"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ranjalikr/Interview_Ag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Pranjali Kargaonkar</a:t>
            </a:r>
          </a:p>
          <a:p>
            <a:r>
              <a:rPr lang="en-US" sz="2000" b="1" dirty="0">
                <a:solidFill>
                  <a:schemeClr val="accent1">
                    <a:lumMod val="75000"/>
                  </a:schemeClr>
                </a:solidFill>
                <a:latin typeface="Arial"/>
                <a:cs typeface="Arial"/>
              </a:rPr>
              <a:t>College Name &amp; Department : Ajeenkya D Y Patil School Of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93327B9-8692-AA5D-02D0-CD57D0013E6F}"/>
              </a:ext>
            </a:extLst>
          </p:cNvPr>
          <p:cNvPicPr>
            <a:picLocks noChangeAspect="1"/>
          </p:cNvPicPr>
          <p:nvPr/>
        </p:nvPicPr>
        <p:blipFill>
          <a:blip r:embed="rId2"/>
          <a:stretch>
            <a:fillRect/>
          </a:stretch>
        </p:blipFill>
        <p:spPr>
          <a:xfrm>
            <a:off x="2986073" y="610716"/>
            <a:ext cx="7285687" cy="6155844"/>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66F0B-DF30-7428-9D77-A7A3E38FB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F560D-6579-EA1F-8A61-1B032063C7CE}"/>
              </a:ext>
            </a:extLst>
          </p:cNvPr>
          <p:cNvSpPr>
            <a:spLocks noGrp="1"/>
          </p:cNvSpPr>
          <p:nvPr>
            <p:ph type="title"/>
          </p:nvPr>
        </p:nvSpPr>
        <p:spPr>
          <a:xfrm>
            <a:off x="581192" y="2993072"/>
            <a:ext cx="11029616" cy="530296"/>
          </a:xfrm>
        </p:spPr>
        <p:txBody>
          <a:bodyPr>
            <a:noAutofit/>
          </a:bodyPr>
          <a:lstStyle/>
          <a:p>
            <a:r>
              <a:rPr lang="en-IN" cap="none" dirty="0">
                <a:solidFill>
                  <a:schemeClr val="accent1"/>
                </a:solidFill>
              </a:rPr>
              <a:t>git-hub link - </a:t>
            </a:r>
            <a:r>
              <a:rPr lang="en-US" cap="none" dirty="0" err="1">
                <a:hlinkClick r:id="rId2"/>
              </a:rPr>
              <a:t>pranjalikr</a:t>
            </a:r>
            <a:r>
              <a:rPr lang="en-US" cap="none" dirty="0">
                <a:hlinkClick r:id="rId2"/>
              </a:rPr>
              <a:t>/</a:t>
            </a:r>
            <a:r>
              <a:rPr lang="en-US" cap="none" dirty="0" err="1">
                <a:hlinkClick r:id="rId2"/>
              </a:rPr>
              <a:t>interview_agent</a:t>
            </a:r>
            <a:endParaRPr lang="en-IN" cap="none" dirty="0">
              <a:solidFill>
                <a:schemeClr val="accent1"/>
              </a:solidFill>
            </a:endParaRPr>
          </a:p>
        </p:txBody>
      </p:sp>
    </p:spTree>
    <p:extLst>
      <p:ext uri="{BB962C8B-B14F-4D97-AF65-F5344CB8AC3E}">
        <p14:creationId xmlns:p14="http://schemas.microsoft.com/office/powerpoint/2010/main" val="377373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400" dirty="0"/>
              <a:t>The Interview Trainer Agent transforms interview preparation into a personalized, intelligent, and comprehensive experience.</a:t>
            </a:r>
          </a:p>
          <a:p>
            <a:r>
              <a:rPr lang="en-US" sz="2400" dirty="0"/>
              <a:t>It equips candidates with relevant, up-to-date content that enhances both their technical knowledge and soft skills.</a:t>
            </a:r>
          </a:p>
          <a:p>
            <a:r>
              <a:rPr lang="en-US" sz="2400" dirty="0"/>
              <a:t>The solution boosts user confidence and improves their chances of success in competitive hiring processes.</a:t>
            </a:r>
          </a:p>
          <a:p>
            <a:r>
              <a:rPr lang="en-US" sz="2400" dirty="0"/>
              <a:t>IBM Granite and Cloud Lite technology provide a scalable, enterprise-grade AI infrastructure ensuring accessibility and reliability.</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400" dirty="0"/>
              <a:t>Integrate with company-specific interview databases for highly customized preparation.</a:t>
            </a:r>
          </a:p>
          <a:p>
            <a:r>
              <a:rPr lang="en-US" sz="2400" dirty="0"/>
              <a:t>Expand to support multiple regional and international languages.</a:t>
            </a:r>
          </a:p>
          <a:p>
            <a:r>
              <a:rPr lang="en-US" sz="2400" dirty="0"/>
              <a:t>Connect with learning platforms to generate personalized study plans based on identified weak areas.</a:t>
            </a:r>
          </a:p>
          <a:p>
            <a:r>
              <a:rPr lang="en-US" sz="2400" dirty="0"/>
              <a:t>Provide performance analytics and benchmarking tools for candidates and recruiters</a:t>
            </a:r>
            <a:r>
              <a:rPr lang="en-US" dirty="0"/>
              <a:t>.</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0747F06-67B6-86B2-B214-F0F5F324EF01}"/>
              </a:ext>
            </a:extLst>
          </p:cNvPr>
          <p:cNvPicPr>
            <a:picLocks noGrp="1" noChangeAspect="1"/>
          </p:cNvPicPr>
          <p:nvPr>
            <p:ph idx="1"/>
          </p:nvPr>
        </p:nvPicPr>
        <p:blipFill>
          <a:blip r:embed="rId2"/>
          <a:stretch>
            <a:fillRect/>
          </a:stretch>
        </p:blipFill>
        <p:spPr>
          <a:xfrm>
            <a:off x="2011680" y="1310640"/>
            <a:ext cx="7528560" cy="516255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514CD-E9E4-B085-CC57-06DC16BE1AE9}"/>
              </a:ext>
            </a:extLst>
          </p:cNvPr>
          <p:cNvPicPr>
            <a:picLocks noChangeAspect="1"/>
          </p:cNvPicPr>
          <p:nvPr/>
        </p:nvPicPr>
        <p:blipFill>
          <a:blip r:embed="rId2"/>
          <a:stretch>
            <a:fillRect/>
          </a:stretch>
        </p:blipFill>
        <p:spPr>
          <a:xfrm>
            <a:off x="751508" y="826368"/>
            <a:ext cx="9307224" cy="575390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Forte" panose="03060902040502070203" pitchFamily="66"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Job interview preparation is often generic and not specifically tailored to the unique needs of each candidate, such as their role, experience level, and industry trends. Candidates frequently struggle to find realistic, role-specific questions and personalized feedback that address both technical expertise and soft skills, which are crucial for overall interview success. Existing tools largely overlook the importance of behavioral and communication skills assessment, creating a gap in truly comprehensive interview preparation</a:t>
            </a:r>
            <a:endParaRPr lang="en-US" sz="24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t>The Interview Trainer Agent addresses these challenges by using Retrieval-Augmented Generation (RAG) technology combined with IBM Granite and Cloud Lite services. This enables the agent to provide context-aware, up-to-date, and role-specific interview questions, model answers, and improvement tips. It adapts dynamically to each user’s profile, supports both technical and soft skill preparation, and even offers simulated interview environments, making preparation smarter, personalized, and effective.</a:t>
            </a:r>
            <a:endParaRPr lang="en-IN" sz="24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CA028FD-869B-A804-3CB8-34BFE1EC8200}"/>
              </a:ext>
            </a:extLst>
          </p:cNvPr>
          <p:cNvPicPr>
            <a:picLocks noChangeAspect="1"/>
          </p:cNvPicPr>
          <p:nvPr/>
        </p:nvPicPr>
        <p:blipFill>
          <a:blip r:embed="rId2"/>
          <a:stretch>
            <a:fillRect/>
          </a:stretch>
        </p:blipFill>
        <p:spPr>
          <a:xfrm>
            <a:off x="3074815" y="702156"/>
            <a:ext cx="6815945" cy="594360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4626D52A-B11C-30A8-9181-2D853CB57430}"/>
              </a:ext>
            </a:extLst>
          </p:cNvPr>
          <p:cNvPicPr>
            <a:picLocks noGrp="1" noChangeAspect="1"/>
          </p:cNvPicPr>
          <p:nvPr>
            <p:ph idx="1"/>
          </p:nvPr>
        </p:nvPicPr>
        <p:blipFill>
          <a:blip r:embed="rId2"/>
          <a:stretch>
            <a:fillRect/>
          </a:stretch>
        </p:blipFill>
        <p:spPr>
          <a:xfrm>
            <a:off x="3472124" y="702156"/>
            <a:ext cx="6108756" cy="6044084"/>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1278</TotalTime>
  <Words>393</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Forte</vt:lpstr>
      <vt:lpstr>Franklin Gothic Book</vt:lpstr>
      <vt:lpstr>Franklin Gothic Demi</vt:lpstr>
      <vt:lpstr>Wingdings 2</vt:lpstr>
      <vt:lpstr>DividendVTI</vt:lpstr>
      <vt:lpstr>INTERVIEW TRAINER agent</vt:lpstr>
      <vt:lpstr>OUTLINE</vt:lpstr>
      <vt:lpstr>Problem Statement</vt:lpstr>
      <vt:lpstr>Technology  used</vt:lpstr>
      <vt:lpstr>IBM cloud services used</vt:lpstr>
      <vt:lpstr>Wow factors</vt:lpstr>
      <vt:lpstr>End users</vt:lpstr>
      <vt:lpstr>Results</vt:lpstr>
      <vt:lpstr>Results</vt:lpstr>
      <vt:lpstr>Results</vt:lpstr>
      <vt:lpstr>git-hub link - pranjalikr/interview_agent</vt:lpstr>
      <vt:lpstr>Conclusion</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Pranjali Kargaonkar</cp:lastModifiedBy>
  <cp:revision>149</cp:revision>
  <dcterms:created xsi:type="dcterms:W3CDTF">2021-05-26T16:50:10Z</dcterms:created>
  <dcterms:modified xsi:type="dcterms:W3CDTF">2025-08-03T14:33:50Z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