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4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978" autoAdjust="0"/>
  </p:normalViewPr>
  <p:slideViewPr>
    <p:cSldViewPr>
      <p:cViewPr varScale="1">
        <p:scale>
          <a:sx n="77" d="100"/>
          <a:sy n="77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A7D58-7EC6-4FCF-BDFF-8434E3974420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C03E-1914-46EF-98B6-39E2CA6CE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D5522F-6E59-4C3A-B512-099CF3B09021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042D83-90BE-4296-BB3C-D040F19298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jectrhea.org/rhea/index.php/Lecture_12_-_Support_Vector_Machine_and_Quadratic_Optimization_Problem_OldKiw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normal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https://www.projectrhea.org/rhea/index.php/Lecture_12</a:t>
            </a:r>
            <a:r>
              <a:rPr lang="en-US" sz="2400" dirty="0" smtClean="0">
                <a:hlinkClick r:id="rId2"/>
              </a:rPr>
              <a:t>_-_</a:t>
            </a:r>
            <a:r>
              <a:rPr lang="en-US" sz="2400" dirty="0" smtClean="0">
                <a:hlinkClick r:id="rId2"/>
              </a:rPr>
              <a:t>Support_Vector_Machine_and_Quadratic_Optimization_Problem_OldKiwi</a:t>
            </a:r>
            <a:endParaRPr lang="en-US" sz="2400" dirty="0" smtClean="0"/>
          </a:p>
          <a:p>
            <a:r>
              <a:rPr lang="en-US" sz="2400" dirty="0" smtClean="0"/>
              <a:t>Case 1</a:t>
            </a:r>
          </a:p>
          <a:p>
            <a:r>
              <a:rPr lang="en-US" sz="2400" dirty="0" smtClean="0"/>
              <a:t>Case 2</a:t>
            </a:r>
          </a:p>
          <a:p>
            <a:r>
              <a:rPr lang="en-US" sz="2400" dirty="0" smtClean="0"/>
              <a:t>Case 3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726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9955"/>
            <a:ext cx="6624723" cy="453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</a:t>
            </a:r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660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scriminan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02" y="304800"/>
            <a:ext cx="6718642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368128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iscrimian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52854"/>
            <a:ext cx="6940377" cy="493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381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Case 3</a:t>
            </a:r>
          </a:p>
        </p:txBody>
      </p:sp>
    </p:spTree>
    <p:extLst>
      <p:ext uri="{BB962C8B-B14F-4D97-AF65-F5344CB8AC3E}">
        <p14:creationId xmlns:p14="http://schemas.microsoft.com/office/powerpoint/2010/main" val="318143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2502</TotalTime>
  <Words>20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Multivariate normal density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CBIR using fusion of color, texture and shape features</dc:title>
  <dc:creator>Aneesh</dc:creator>
  <cp:lastModifiedBy>HP</cp:lastModifiedBy>
  <cp:revision>452</cp:revision>
  <dcterms:created xsi:type="dcterms:W3CDTF">2014-03-05T03:13:52Z</dcterms:created>
  <dcterms:modified xsi:type="dcterms:W3CDTF">2019-02-25T03:18:04Z</dcterms:modified>
</cp:coreProperties>
</file>