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"/>
  </p:notesMasterIdLst>
  <p:sldIdLst>
    <p:sldId id="307" r:id="rId3"/>
    <p:sldId id="308" r:id="rId4"/>
    <p:sldId id="258" r:id="rId5"/>
    <p:sldId id="321" r:id="rId6"/>
    <p:sldId id="297" r:id="rId7"/>
    <p:sldId id="298" r:id="rId8"/>
    <p:sldId id="300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103" d="100"/>
          <a:sy n="103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86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13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88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3/8/2018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March 8,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Product Details and Ordering</a:t>
            </a:r>
            <a:r>
              <a:rPr lang="en-US" sz="4400" dirty="0" smtClean="0"/>
              <a:t> 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026" name="Picture 2" descr="D:\Users\hshashan\Desktop\timthum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5650462"/>
            <a:ext cx="2057400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Pranjali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Vyavaharkar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Gosher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Shanmugam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SriSivaSarathMmanikanta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Shah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Satyaki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Majumdar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Pinak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Pramanick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Chalitha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 project is aimed </a:t>
            </a:r>
            <a:r>
              <a:rPr lang="en-US" sz="2000" dirty="0" smtClean="0">
                <a:solidFill>
                  <a:schemeClr val="tx1"/>
                </a:solidFill>
              </a:rPr>
              <a:t>at automating the testing of  ‘open cart’ application by using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Driven framework </a:t>
            </a:r>
            <a:r>
              <a:rPr lang="en-US" sz="2000" dirty="0" smtClean="0">
                <a:solidFill>
                  <a:schemeClr val="tx1"/>
                </a:solidFill>
              </a:rPr>
              <a:t>applying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 Factory </a:t>
            </a:r>
            <a:r>
              <a:rPr lang="en-US" sz="2000" dirty="0" smtClean="0">
                <a:solidFill>
                  <a:schemeClr val="tx1"/>
                </a:solidFill>
              </a:rPr>
              <a:t>concept.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Driven framework </a:t>
            </a:r>
            <a:r>
              <a:rPr lang="en-US" sz="2000" dirty="0" smtClean="0">
                <a:solidFill>
                  <a:schemeClr val="tx1"/>
                </a:solidFill>
              </a:rPr>
              <a:t>helps in taking the input directly from the end  user.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Page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Factory </a:t>
            </a:r>
            <a:r>
              <a:rPr lang="en-US" sz="2000" b="0" dirty="0">
                <a:solidFill>
                  <a:schemeClr val="tx1"/>
                </a:solidFill>
              </a:rPr>
              <a:t>Class in Selenium is an extension to the Page Object design pattern.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Driven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Driven is the design of possible inputs that may be given by the end user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this type of framework the data is read from the excel </a:t>
            </a:r>
            <a:r>
              <a:rPr lang="en-US" dirty="0" err="1"/>
              <a:t>sheel</a:t>
            </a:r>
            <a:r>
              <a:rPr lang="en-US" dirty="0"/>
              <a:t> or </a:t>
            </a:r>
            <a:r>
              <a:rPr lang="en-US" dirty="0" err="1"/>
              <a:t>sql</a:t>
            </a:r>
            <a:r>
              <a:rPr lang="en-US" dirty="0"/>
              <a:t> and connected to the 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framework does not use hardcode with script</a:t>
            </a:r>
          </a:p>
          <a:p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/>
          </p:cNvSpPr>
          <p:nvPr/>
        </p:nvSpPr>
        <p:spPr bwMode="auto">
          <a:xfrm>
            <a:off x="447869" y="122238"/>
            <a:ext cx="8172256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Page Factory</a:t>
            </a:r>
            <a:endParaRPr lang="en-US" sz="28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The</a:t>
            </a:r>
            <a:r>
              <a:rPr lang="en-US" b="0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PageFactory</a:t>
            </a:r>
            <a:r>
              <a:rPr lang="en-US" b="0" dirty="0">
                <a:solidFill>
                  <a:schemeClr val="tx1"/>
                </a:solidFill>
              </a:rPr>
              <a:t> Class in Selenium is an extension to the Page Object design pattern.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It is used to initialize the elements of the Page Object or instantiate the Page Objects itself. 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Annotations for elements can also be created (and recommended) as the describing properties may not always be descriptive enough to tell one object from the other.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It is used to initialize elements of a Page class without having to use ‘</a:t>
            </a:r>
            <a:r>
              <a:rPr lang="en-US" b="0" dirty="0" err="1">
                <a:solidFill>
                  <a:schemeClr val="tx1"/>
                </a:solidFill>
              </a:rPr>
              <a:t>FindElement</a:t>
            </a:r>
            <a:r>
              <a:rPr lang="en-US" b="0" dirty="0">
                <a:solidFill>
                  <a:schemeClr val="tx1"/>
                </a:solidFill>
              </a:rPr>
              <a:t>’ or ‘</a:t>
            </a:r>
            <a:r>
              <a:rPr lang="en-US" b="0" dirty="0" err="1">
                <a:solidFill>
                  <a:schemeClr val="tx1"/>
                </a:solidFill>
              </a:rPr>
              <a:t>FindElements</a:t>
            </a:r>
            <a:r>
              <a:rPr lang="en-US" b="0" dirty="0">
                <a:solidFill>
                  <a:schemeClr val="tx1"/>
                </a:solidFill>
              </a:rPr>
              <a:t>’. Annotations can be used to supply descriptive names of target objects to improve code readability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47" y="6142343"/>
            <a:ext cx="1756653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4800" dirty="0">
              <a:latin typeface="Baskerville Old Fac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3555" y="2967335"/>
            <a:ext cx="29569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itchFamily="2" charset="2"/>
              </a:rPr>
              <a:t>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</TotalTime>
  <Words>152</Words>
  <Application>Microsoft Office PowerPoint</Application>
  <PresentationFormat>On-screen Show (4:3)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OVERVIEW OF THE PROJECT</vt:lpstr>
      <vt:lpstr>Data Driven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SHAH, VISHAL</cp:lastModifiedBy>
  <cp:revision>130</cp:revision>
  <dcterms:created xsi:type="dcterms:W3CDTF">2015-08-27T08:52:20Z</dcterms:created>
  <dcterms:modified xsi:type="dcterms:W3CDTF">2018-03-08T14:18:53Z</dcterms:modified>
</cp:coreProperties>
</file>