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  <p:sldMasterId id="2147483667" r:id="rId2"/>
    <p:sldMasterId id="2147483668" r:id="rId3"/>
    <p:sldMasterId id="2147483669" r:id="rId4"/>
    <p:sldMasterId id="2147483670" r:id="rId5"/>
    <p:sldMasterId id="2147483671" r:id="rId6"/>
  </p:sldMasterIdLst>
  <p:notesMasterIdLst>
    <p:notesMasterId r:id="rId1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45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/>
          </a:p>
        </p:txBody>
      </p:sp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/>
          </a:p>
        </p:txBody>
      </p:sp>
      <p:sp>
        <p:nvSpPr>
          <p:cNvPr id="293" name="Google Shape;2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4" name="Google Shape;294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/>
          </a:p>
        </p:txBody>
      </p:sp>
      <p:sp>
        <p:nvSpPr>
          <p:cNvPr id="300" name="Google Shape;3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1" name="Google Shape;301;p11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/>
          </a:p>
        </p:txBody>
      </p:sp>
      <p:sp>
        <p:nvSpPr>
          <p:cNvPr id="308" name="Google Shape;3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9" name="Google Shape;309;p1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/>
          </a:p>
        </p:txBody>
      </p:sp>
      <p:sp>
        <p:nvSpPr>
          <p:cNvPr id="238" name="Google Shape;2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/>
          </a:p>
        </p:txBody>
      </p:sp>
      <p:sp>
        <p:nvSpPr>
          <p:cNvPr id="246" name="Google Shape;2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/>
          </a:p>
        </p:txBody>
      </p:sp>
      <p:sp>
        <p:nvSpPr>
          <p:cNvPr id="253" name="Google Shape;2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4" name="Google Shape;254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/>
          </a:p>
        </p:txBody>
      </p:sp>
      <p:sp>
        <p:nvSpPr>
          <p:cNvPr id="260" name="Google Shape;2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/>
          </a:p>
        </p:txBody>
      </p:sp>
      <p:sp>
        <p:nvSpPr>
          <p:cNvPr id="267" name="Google Shape;2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8" name="Google Shape;268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/>
          </a:p>
        </p:txBody>
      </p:sp>
      <p:sp>
        <p:nvSpPr>
          <p:cNvPr id="274" name="Google Shape;2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5" name="Google Shape;275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/>
          </a:p>
        </p:txBody>
      </p:sp>
      <p:sp>
        <p:nvSpPr>
          <p:cNvPr id="281" name="Google Shape;2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2" name="Google Shape;282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00" cy="14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900" cy="60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00" cy="28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4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4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00" cy="4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 rtl="0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 rtl="0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 rtl="0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00" cy="4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 rtl="0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 rtl="0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 rtl="0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800" cy="2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8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6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600" cy="12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6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600" cy="12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200" cy="3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51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8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200" cy="3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 rot="5400000">
            <a:off x="4234694" y="3026822"/>
            <a:ext cx="57888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 rot="5400000">
            <a:off x="641146" y="702722"/>
            <a:ext cx="5788800" cy="57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 rot="5400000">
            <a:off x="2031162" y="1021500"/>
            <a:ext cx="4278300" cy="6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0900" cy="3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8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800" cy="3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8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800" cy="42393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8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34" name="Google Shape;34;p3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3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9525" y="-9525"/>
            <a:ext cx="10108885" cy="7579117"/>
            <a:chOff x="-8466" y="-8468"/>
            <a:chExt cx="9169888" cy="6875106"/>
          </a:xfrm>
        </p:grpSpPr>
        <p:cxnSp>
          <p:nvCxnSpPr>
            <p:cNvPr id="133" name="Google Shape;133;p17"/>
            <p:cNvCxnSpPr/>
            <p:nvPr/>
          </p:nvCxnSpPr>
          <p:spPr>
            <a:xfrm rot="10800000" flipH="1">
              <a:off x="5130870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5" name="Google Shape;135;p17"/>
            <p:cNvSpPr/>
            <p:nvPr/>
          </p:nvSpPr>
          <p:spPr>
            <a:xfrm>
              <a:off x="6891981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9525" y="-9525"/>
            <a:ext cx="10108885" cy="7579117"/>
            <a:chOff x="-8466" y="-8468"/>
            <a:chExt cx="9169888" cy="6875106"/>
          </a:xfrm>
        </p:grpSpPr>
        <p:cxnSp>
          <p:nvCxnSpPr>
            <p:cNvPr id="156" name="Google Shape;156;p19"/>
            <p:cNvCxnSpPr/>
            <p:nvPr/>
          </p:nvCxnSpPr>
          <p:spPr>
            <a:xfrm rot="10800000" flipH="1">
              <a:off x="5130870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7" name="Google Shape;157;p19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8" name="Google Shape;158;p19"/>
            <p:cNvSpPr/>
            <p:nvPr/>
          </p:nvSpPr>
          <p:spPr>
            <a:xfrm>
              <a:off x="6891981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1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179" name="Google Shape;179;p21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0" name="Google Shape;180;p21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" name="Google Shape;181;p21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2" name="Google Shape;182;p21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89" name="Google Shape;189;p21"/>
          <p:cNvSpPr txBox="1"/>
          <p:nvPr/>
        </p:nvSpPr>
        <p:spPr>
          <a:xfrm>
            <a:off x="531812" y="871537"/>
            <a:ext cx="5049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7439025" y="3181350"/>
            <a:ext cx="5031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205" name="Google Shape;205;p23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206" name="Google Shape;206;p23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" name="Google Shape;207;p23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08" name="Google Shape;208;p23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5" name="Google Shape;215;p23"/>
          <p:cNvSpPr txBox="1"/>
          <p:nvPr/>
        </p:nvSpPr>
        <p:spPr>
          <a:xfrm>
            <a:off x="531812" y="871537"/>
            <a:ext cx="5049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7439025" y="3181350"/>
            <a:ext cx="5031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Guidelines for Presentation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503237" y="17684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212" marR="0" lvl="0" indent="-32226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Slides should not be too heavy with content.  Better to create point wise.</a:t>
            </a:r>
            <a:endParaRPr/>
          </a:p>
          <a:p>
            <a:pPr marL="430212" marR="0" lvl="0" indent="-322262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require more than one slide for any point, right click on that point slide then select duplicate slide and modify the duplicated slide.</a:t>
            </a:r>
            <a:endParaRPr/>
          </a:p>
          <a:p>
            <a:pPr marL="430212" marR="0" lvl="0" indent="-322262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Diagrams must be aligned at centre and clearly visible with caption.</a:t>
            </a:r>
            <a:endParaRPr/>
          </a:p>
          <a:p>
            <a:pPr marL="430212" marR="0" lvl="0" indent="-322262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mentioned fonts, font size, title content, etc should not change and strictly as per the given format and guidelines.</a:t>
            </a:r>
            <a:endParaRPr/>
          </a:p>
          <a:p>
            <a:pPr marL="430212" marR="0" lvl="0" indent="-322262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6. Technology Stack</a:t>
            </a:r>
            <a:endParaRPr/>
          </a:p>
        </p:txBody>
      </p:sp>
      <p:sp>
        <p:nvSpPr>
          <p:cNvPr id="297" name="Google Shape;297;p34"/>
          <p:cNvSpPr txBox="1"/>
          <p:nvPr/>
        </p:nvSpPr>
        <p:spPr>
          <a:xfrm>
            <a:off x="503237" y="1563687"/>
            <a:ext cx="9071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what you have planned to develop front end ( GUI ) &amp; Backend (Database if applicable)</a:t>
            </a:r>
            <a:endParaRPr dirty="0"/>
          </a:p>
          <a:p>
            <a:pPr marL="800100" marR="0" lvl="1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dirty="0"/>
          </a:p>
          <a:p>
            <a:pPr marL="800100" marR="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Pycharm</a:t>
            </a:r>
            <a:endParaRPr dirty="0"/>
          </a:p>
          <a:p>
            <a:pPr marL="800100" marR="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Tkinter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software</a:t>
            </a:r>
            <a:endParaRPr dirty="0"/>
          </a:p>
          <a:p>
            <a:pPr marL="800100" marR="0" lvl="1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SQLite database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7. Block Diagram/ Flow Chart</a:t>
            </a:r>
            <a:endParaRPr/>
          </a:p>
        </p:txBody>
      </p:sp>
      <p:sp>
        <p:nvSpPr>
          <p:cNvPr id="304" name="Google Shape;304;p35"/>
          <p:cNvSpPr txBox="1"/>
          <p:nvPr/>
        </p:nvSpPr>
        <p:spPr>
          <a:xfrm>
            <a:off x="503237" y="1563687"/>
            <a:ext cx="9071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5" name="Google Shape;30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237" y="1339850"/>
            <a:ext cx="8718549" cy="61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/>
          <p:nvPr/>
        </p:nvSpPr>
        <p:spPr>
          <a:xfrm>
            <a:off x="647700" y="30575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/>
        </p:nvSpPr>
        <p:spPr>
          <a:xfrm>
            <a:off x="503237" y="2051050"/>
            <a:ext cx="9071100" cy="51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imes New Roman"/>
              <a:buNone/>
            </a:pPr>
            <a:r>
              <a:rPr lang="en-US" sz="4800" b="1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“ </a:t>
            </a:r>
            <a:r>
              <a:rPr lang="en-US" sz="4800" b="1" i="0" u="none">
                <a:solidFill>
                  <a:srgbClr val="2158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4800" b="1" i="0" u="none">
                <a:solidFill>
                  <a:srgbClr val="72A5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row</a:t>
            </a:r>
            <a:r>
              <a:rPr lang="en-US" sz="4800" b="1" i="0" u="none">
                <a:solidFill>
                  <a:srgbClr val="2158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4800" b="1" i="0" u="none">
                <a:solidFill>
                  <a:srgbClr val="72A5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reen</a:t>
            </a:r>
            <a:r>
              <a:rPr lang="en-US" sz="48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b="1" i="0" u="none">
                <a:solidFill>
                  <a:srgbClr val="236F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4800" b="1" i="0" u="none">
                <a:solidFill>
                  <a:srgbClr val="8EE3C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4800" b="1" i="0" u="none">
                <a:solidFill>
                  <a:srgbClr val="2158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4800" b="1" i="0" u="none">
                <a:solidFill>
                  <a:srgbClr val="72A5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ursery</a:t>
            </a:r>
            <a:r>
              <a:rPr lang="en-US" sz="48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b="1" i="0" u="none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4800" b="0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-1524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PRANJAL KAPSE – 21104084</a:t>
            </a:r>
            <a:endParaRPr/>
          </a:p>
          <a:p>
            <a:pPr marL="0" marR="0" lvl="0" indent="-1524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JANHVI KOSKE – 21104015</a:t>
            </a:r>
            <a:endParaRPr/>
          </a:p>
          <a:p>
            <a:pPr marL="0" marR="0" lvl="0" indent="-15240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VEDANTI NANDVIKAR- 21104024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SHITAL AGRAWAL</a:t>
            </a:r>
            <a:endParaRPr/>
          </a:p>
        </p:txBody>
      </p:sp>
      <p:cxnSp>
        <p:nvCxnSpPr>
          <p:cNvPr id="242" name="Google Shape;242;p26"/>
          <p:cNvCxnSpPr/>
          <p:nvPr/>
        </p:nvCxnSpPr>
        <p:spPr>
          <a:xfrm>
            <a:off x="0" y="1743075"/>
            <a:ext cx="10080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5400" dir="5400000">
              <a:srgbClr val="000000">
                <a:alpha val="34900"/>
              </a:srgbClr>
            </a:outerShdw>
          </a:effectLst>
        </p:spPr>
      </p:cxn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287"/>
            <a:ext cx="10080624" cy="175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/>
        </p:nvSpPr>
        <p:spPr>
          <a:xfrm>
            <a:off x="504825" y="144462"/>
            <a:ext cx="90711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504825" y="1116012"/>
            <a:ext cx="9323400" cy="55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212" marR="0" lvl="0" indent="-322262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/ Functionality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Outcomes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/>
          </a:p>
          <a:p>
            <a:pPr marL="430212" marR="0" lvl="0" indent="-322262" algn="l" rtl="0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Diagram/ Flow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503237" y="1692275"/>
            <a:ext cx="90711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085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GrowGreen is an online platform which provides information about plants and helps user to purchase plants at tip of their fingers. </a:t>
            </a:r>
            <a:endParaRPr/>
          </a:p>
          <a:p>
            <a:pPr marL="45085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Identified : </a:t>
            </a:r>
            <a:endParaRPr/>
          </a:p>
          <a:p>
            <a:pPr marL="935037" marR="0" lvl="2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Researching and visiting multiple nurseries to find the right plant can get quite daunting and time consuming.</a:t>
            </a:r>
            <a:endParaRPr/>
          </a:p>
          <a:p>
            <a:pPr marL="450850" marR="0" lvl="0" indent="-1905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85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Proposed :</a:t>
            </a:r>
            <a:endParaRPr/>
          </a:p>
          <a:p>
            <a:pPr marL="45085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GrowGreen application is an online nursery that allows user to shop plants from the comfort and convenience of your homes.</a:t>
            </a:r>
            <a:endParaRPr/>
          </a:p>
          <a:p>
            <a:pPr marL="450850" marR="0" lvl="0" indent="-3429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this application, customers can view all the available plants with details such as the plant's cost, level of maintenance required, watering schedule, etc.</a:t>
            </a:r>
            <a:endParaRPr/>
          </a:p>
          <a:p>
            <a:pPr marL="450850" marR="0" lvl="0" indent="-1905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2. Objectives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503237" y="17684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 To achieve efficiency.</a:t>
            </a:r>
            <a:endParaRPr/>
          </a:p>
          <a:p>
            <a:pPr marL="10795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To create user friendly interface in python.</a:t>
            </a:r>
            <a:endParaRPr/>
          </a:p>
          <a:p>
            <a:pPr marL="107950" marR="0" lvl="0" indent="-1524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3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reduce time and efforts of users</a:t>
            </a:r>
            <a:endParaRPr/>
          </a:p>
          <a:p>
            <a:pPr marL="107950" marR="0" lvl="0" indent="-1524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3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help user buy plants in one click.</a:t>
            </a:r>
            <a:endParaRPr/>
          </a:p>
          <a:p>
            <a:pPr marL="107950" marR="0" lvl="0" indent="-1524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3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information and details about plants in one place.</a:t>
            </a:r>
            <a:endParaRPr/>
          </a:p>
          <a:p>
            <a:pPr marL="107950" marR="0" lvl="0" indent="-1524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3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detailed instructions about maintainance of  plants.</a:t>
            </a:r>
            <a:endParaRPr/>
          </a:p>
          <a:p>
            <a:pPr marL="10795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10795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795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3. Scope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503237" y="1563687"/>
            <a:ext cx="9071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10795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Can be applied in android platform .</a:t>
            </a:r>
            <a:endParaRPr dirty="0"/>
          </a:p>
          <a:p>
            <a:pPr marL="10795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Can be used by any user to purchase the online plants. </a:t>
            </a:r>
            <a:endParaRPr dirty="0"/>
          </a:p>
          <a:p>
            <a:pPr marL="10795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Can be useful to get appropriate information by viewing short            summery about the plants items.</a:t>
            </a:r>
            <a:endParaRPr dirty="0"/>
          </a:p>
          <a:p>
            <a:pPr marL="107950" marR="0" lvl="0" indent="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Can be more enjoyable and easier than real- world shopping.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4. Feature /Functionality</a:t>
            </a:r>
            <a:endParaRPr/>
          </a:p>
        </p:txBody>
      </p:sp>
      <p:sp>
        <p:nvSpPr>
          <p:cNvPr id="278" name="Google Shape;278;p31"/>
          <p:cNvSpPr txBox="1"/>
          <p:nvPr/>
        </p:nvSpPr>
        <p:spPr>
          <a:xfrm>
            <a:off x="503237" y="17684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565150" marR="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users Admin and Customer</a:t>
            </a: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 </a:t>
            </a:r>
            <a:endParaRPr dirty="0"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admin can view, add, delete, and update  plants details.</a:t>
            </a:r>
            <a:endParaRPr dirty="0"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 has the privilege of viewing customers, plants details, order details and customer reviews.</a:t>
            </a:r>
            <a:endParaRPr dirty="0"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 dirty="0"/>
          </a:p>
          <a:p>
            <a:pPr marL="565150" marR="0" lvl="0" indent="-4572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can view the plants and their details and add it to their cart or keep it in their wish list.</a:t>
            </a:r>
            <a:endParaRPr dirty="0"/>
          </a:p>
          <a:p>
            <a:pPr marL="565150" marR="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can view their cart and make payments.</a:t>
            </a:r>
            <a:endParaRPr dirty="0"/>
          </a:p>
          <a:p>
            <a:pPr marL="56515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b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5. Outcome of Project</a:t>
            </a:r>
            <a:endParaRPr/>
          </a:p>
        </p:txBody>
      </p:sp>
      <p:sp>
        <p:nvSpPr>
          <p:cNvPr id="285" name="Google Shape;285;p32"/>
          <p:cNvSpPr txBox="1"/>
          <p:nvPr/>
        </p:nvSpPr>
        <p:spPr>
          <a:xfrm>
            <a:off x="503237" y="1768475"/>
            <a:ext cx="9071100" cy="54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085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Admin module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  <a:endParaRPr dirty="0"/>
          </a:p>
          <a:p>
            <a:pPr marL="45085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Admin first register and log in himself in the application.</a:t>
            </a:r>
            <a:endParaRPr dirty="0"/>
          </a:p>
          <a:p>
            <a:pPr marL="45085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He can view the order which can be added to cart from the customer side.</a:t>
            </a:r>
            <a:endParaRPr dirty="0"/>
          </a:p>
          <a:p>
            <a:pPr marL="45085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He can generate invoice to the customer and also if any plant wants to add </a:t>
            </a:r>
            <a:endParaRPr dirty="0"/>
          </a:p>
          <a:p>
            <a:pPr marL="45085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The application then he can update the information.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/>
        </p:nvSpPr>
        <p:spPr>
          <a:xfrm>
            <a:off x="215900" y="395287"/>
            <a:ext cx="8424900" cy="5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085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Customer module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  <a:endParaRPr dirty="0"/>
          </a:p>
          <a:p>
            <a:pPr marL="45085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Customer registers and log in himself in the application.</a:t>
            </a:r>
            <a:endParaRPr dirty="0"/>
          </a:p>
          <a:p>
            <a:pPr marL="45085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He can select the plant item and purchase the plant by comparing prices with different shop keeper.</a:t>
            </a:r>
            <a:endParaRPr dirty="0"/>
          </a:p>
          <a:p>
            <a:pPr marL="45085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Purchased plant details will be added to the cart.</a:t>
            </a:r>
            <a:endParaRPr dirty="0"/>
          </a:p>
          <a:p>
            <a:pPr marL="45085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He can pay amount through credit card, debit card, phone pay.</a:t>
            </a:r>
            <a:endParaRPr dirty="0"/>
          </a:p>
          <a:p>
            <a:pPr marL="450850" marR="0" lvl="0" indent="-3429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rebuchet MS"/>
                <a:cs typeface="Times New Roman"/>
                <a:sym typeface="Times New Roman"/>
              </a:rPr>
              <a:t>5</a:t>
            </a:r>
            <a:r>
              <a:rPr lang="en-US"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US" sz="2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can Logout from the application.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Custom</PresentationFormat>
  <Paragraphs>88</Paragraphs>
  <Slides>12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Noto Sans Symbols</vt:lpstr>
      <vt:lpstr>Times New Roman</vt:lpstr>
      <vt:lpstr>Trebuchet MS</vt:lpstr>
      <vt:lpstr>Facet</vt:lpstr>
      <vt:lpstr>Facet</vt:lpstr>
      <vt:lpstr>1_Facet</vt:lpstr>
      <vt:lpstr>1_Facet</vt:lpstr>
      <vt:lpstr>2_Facet</vt:lpstr>
      <vt:lpstr>3_Facet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Ritu Chauhan</cp:lastModifiedBy>
  <cp:revision>2</cp:revision>
  <dcterms:modified xsi:type="dcterms:W3CDTF">2023-05-03T16:12:37Z</dcterms:modified>
</cp:coreProperties>
</file>