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Century Gothic" panose="020B05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ZURXXhDSIHRvv8XlYHf/eBBYt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18"/>
          <p:cNvSpPr txBox="1">
            <a:spLocks noGrp="1"/>
          </p:cNvSpPr>
          <p:nvPr>
            <p:ph type="ctrTitle"/>
          </p:nvPr>
        </p:nvSpPr>
        <p:spPr>
          <a:xfrm>
            <a:off x="1941910" y="1885950"/>
            <a:ext cx="6686549" cy="169708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50"/>
              <a:buFont typeface="Century Gothic"/>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subTitle" idx="1"/>
          </p:nvPr>
        </p:nvSpPr>
        <p:spPr>
          <a:xfrm>
            <a:off x="1941910" y="3583035"/>
            <a:ext cx="6686549" cy="844712"/>
          </a:xfrm>
          <a:prstGeom prst="rect">
            <a:avLst/>
          </a:prstGeom>
          <a:noFill/>
          <a:ln>
            <a:noFill/>
          </a:ln>
        </p:spPr>
        <p:txBody>
          <a:bodyPr spcFirstLastPara="1" wrap="square" lIns="91425" tIns="45700" rIns="91425" bIns="45700" anchor="t" anchorCtr="0">
            <a:normAutofit/>
          </a:bodyPr>
          <a:lstStyle>
            <a:lvl1pPr lvl="0" algn="l">
              <a:spcBef>
                <a:spcPts val="750"/>
              </a:spcBef>
              <a:spcAft>
                <a:spcPts val="0"/>
              </a:spcAft>
              <a:buSzPts val="1350"/>
              <a:buNone/>
              <a:defRPr>
                <a:solidFill>
                  <a:srgbClr val="595959"/>
                </a:solidFill>
              </a:defRPr>
            </a:lvl1pPr>
            <a:lvl2pPr lvl="1" algn="ctr">
              <a:spcBef>
                <a:spcPts val="750"/>
              </a:spcBef>
              <a:spcAft>
                <a:spcPts val="0"/>
              </a:spcAft>
              <a:buSzPts val="1200"/>
              <a:buNone/>
              <a:defRPr>
                <a:solidFill>
                  <a:srgbClr val="888888"/>
                </a:solidFill>
              </a:defRPr>
            </a:lvl2pPr>
            <a:lvl3pPr lvl="2" algn="ctr">
              <a:spcBef>
                <a:spcPts val="750"/>
              </a:spcBef>
              <a:spcAft>
                <a:spcPts val="0"/>
              </a:spcAft>
              <a:buSzPts val="1050"/>
              <a:buNone/>
              <a:defRPr>
                <a:solidFill>
                  <a:srgbClr val="888888"/>
                </a:solidFill>
              </a:defRPr>
            </a:lvl3pPr>
            <a:lvl4pPr lvl="3" algn="ctr">
              <a:spcBef>
                <a:spcPts val="750"/>
              </a:spcBef>
              <a:spcAft>
                <a:spcPts val="0"/>
              </a:spcAft>
              <a:buSzPts val="900"/>
              <a:buNone/>
              <a:defRPr>
                <a:solidFill>
                  <a:srgbClr val="888888"/>
                </a:solidFill>
              </a:defRPr>
            </a:lvl4pPr>
            <a:lvl5pPr lvl="4" algn="ctr">
              <a:spcBef>
                <a:spcPts val="750"/>
              </a:spcBef>
              <a:spcAft>
                <a:spcPts val="0"/>
              </a:spcAft>
              <a:buSzPts val="900"/>
              <a:buNone/>
              <a:defRPr>
                <a:solidFill>
                  <a:srgbClr val="888888"/>
                </a:solidFill>
              </a:defRPr>
            </a:lvl5pPr>
            <a:lvl6pPr lvl="5" algn="ctr">
              <a:spcBef>
                <a:spcPts val="750"/>
              </a:spcBef>
              <a:spcAft>
                <a:spcPts val="0"/>
              </a:spcAft>
              <a:buSzPts val="900"/>
              <a:buNone/>
              <a:defRPr>
                <a:solidFill>
                  <a:srgbClr val="888888"/>
                </a:solidFill>
              </a:defRPr>
            </a:lvl6pPr>
            <a:lvl7pPr lvl="6" algn="ctr">
              <a:spcBef>
                <a:spcPts val="750"/>
              </a:spcBef>
              <a:spcAft>
                <a:spcPts val="0"/>
              </a:spcAft>
              <a:buSzPts val="900"/>
              <a:buNone/>
              <a:defRPr>
                <a:solidFill>
                  <a:srgbClr val="888888"/>
                </a:solidFill>
              </a:defRPr>
            </a:lvl7pPr>
            <a:lvl8pPr lvl="7" algn="ctr">
              <a:spcBef>
                <a:spcPts val="750"/>
              </a:spcBef>
              <a:spcAft>
                <a:spcPts val="0"/>
              </a:spcAft>
              <a:buSzPts val="900"/>
              <a:buNone/>
              <a:defRPr>
                <a:solidFill>
                  <a:srgbClr val="888888"/>
                </a:solidFill>
              </a:defRPr>
            </a:lvl8pPr>
            <a:lvl9pPr lvl="8" algn="ctr">
              <a:spcBef>
                <a:spcPts val="750"/>
              </a:spcBef>
              <a:spcAft>
                <a:spcPts val="0"/>
              </a:spcAft>
              <a:buSzPts val="900"/>
              <a:buNone/>
              <a:defRPr>
                <a:solidFill>
                  <a:srgbClr val="888888"/>
                </a:solidFill>
              </a:defRPr>
            </a:lvl9pPr>
          </a:lstStyle>
          <a:p>
            <a:endParaRPr/>
          </a:p>
        </p:txBody>
      </p:sp>
      <p:sp>
        <p:nvSpPr>
          <p:cNvPr id="41" name="Google Shape;41;p18"/>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p:nvPr/>
        </p:nvSpPr>
        <p:spPr>
          <a:xfrm>
            <a:off x="0" y="3242858"/>
            <a:ext cx="1308489" cy="583942"/>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8"/>
          <p:cNvSpPr txBox="1">
            <a:spLocks noGrp="1"/>
          </p:cNvSpPr>
          <p:nvPr>
            <p:ph type="sldNum" idx="12"/>
          </p:nvPr>
        </p:nvSpPr>
        <p:spPr>
          <a:xfrm>
            <a:off x="398860" y="3397155"/>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1941910" y="3600450"/>
            <a:ext cx="668655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1800"/>
              <a:buFont typeface="Century Gothic"/>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7"/>
          <p:cNvSpPr>
            <a:spLocks noGrp="1"/>
          </p:cNvSpPr>
          <p:nvPr>
            <p:ph type="pic" idx="2"/>
          </p:nvPr>
        </p:nvSpPr>
        <p:spPr>
          <a:xfrm>
            <a:off x="1941909" y="476224"/>
            <a:ext cx="6686550" cy="2891228"/>
          </a:xfrm>
          <a:prstGeom prst="rect">
            <a:avLst/>
          </a:prstGeom>
          <a:noFill/>
          <a:ln>
            <a:noFill/>
          </a:ln>
        </p:spPr>
        <p:txBody>
          <a:bodyPr spcFirstLastPara="1" wrap="square" lIns="91425" tIns="45700" rIns="91425" bIns="45700" anchor="t" anchorCtr="0">
            <a:normAutofit/>
          </a:bodyPr>
          <a:lstStyle>
            <a:lvl1pPr marR="0" lvl="0" algn="ctr"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03" name="Google Shape;103;p27"/>
          <p:cNvSpPr txBox="1">
            <a:spLocks noGrp="1"/>
          </p:cNvSpPr>
          <p:nvPr>
            <p:ph type="body" idx="1"/>
          </p:nvPr>
        </p:nvSpPr>
        <p:spPr>
          <a:xfrm>
            <a:off x="1941910" y="4025504"/>
            <a:ext cx="6686550" cy="370284"/>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900"/>
              <a:buNone/>
              <a:defRPr sz="900"/>
            </a:lvl1pPr>
            <a:lvl2pPr marL="914400" lvl="1" indent="-228600" algn="l">
              <a:spcBef>
                <a:spcPts val="750"/>
              </a:spcBef>
              <a:spcAft>
                <a:spcPts val="0"/>
              </a:spcAft>
              <a:buSzPts val="900"/>
              <a:buNone/>
              <a:defRPr sz="900"/>
            </a:lvl2pPr>
            <a:lvl3pPr marL="1371600" lvl="2" indent="-228600" algn="l">
              <a:spcBef>
                <a:spcPts val="750"/>
              </a:spcBef>
              <a:spcAft>
                <a:spcPts val="0"/>
              </a:spcAft>
              <a:buSzPts val="750"/>
              <a:buNone/>
              <a:defRPr sz="750"/>
            </a:lvl3pPr>
            <a:lvl4pPr marL="1828800" lvl="3" indent="-228600" algn="l">
              <a:spcBef>
                <a:spcPts val="750"/>
              </a:spcBef>
              <a:spcAft>
                <a:spcPts val="0"/>
              </a:spcAft>
              <a:buSzPts val="675"/>
              <a:buNone/>
              <a:defRPr sz="675"/>
            </a:lvl4pPr>
            <a:lvl5pPr marL="2286000" lvl="4" indent="-228600" algn="l">
              <a:spcBef>
                <a:spcPts val="750"/>
              </a:spcBef>
              <a:spcAft>
                <a:spcPts val="0"/>
              </a:spcAft>
              <a:buSzPts val="675"/>
              <a:buNone/>
              <a:defRPr sz="675"/>
            </a:lvl5pPr>
            <a:lvl6pPr marL="2743200" lvl="5" indent="-228600" algn="l">
              <a:spcBef>
                <a:spcPts val="750"/>
              </a:spcBef>
              <a:spcAft>
                <a:spcPts val="0"/>
              </a:spcAft>
              <a:buSzPts val="675"/>
              <a:buNone/>
              <a:defRPr sz="675"/>
            </a:lvl6pPr>
            <a:lvl7pPr marL="3200400" lvl="6" indent="-228600" algn="l">
              <a:spcBef>
                <a:spcPts val="750"/>
              </a:spcBef>
              <a:spcAft>
                <a:spcPts val="0"/>
              </a:spcAft>
              <a:buSzPts val="675"/>
              <a:buNone/>
              <a:defRPr sz="675"/>
            </a:lvl7pPr>
            <a:lvl8pPr marL="3657600" lvl="7" indent="-228600" algn="l">
              <a:spcBef>
                <a:spcPts val="750"/>
              </a:spcBef>
              <a:spcAft>
                <a:spcPts val="0"/>
              </a:spcAft>
              <a:buSzPts val="675"/>
              <a:buNone/>
              <a:defRPr sz="675"/>
            </a:lvl8pPr>
            <a:lvl9pPr marL="4114800" lvl="8" indent="-228600" algn="l">
              <a:spcBef>
                <a:spcPts val="750"/>
              </a:spcBef>
              <a:spcAft>
                <a:spcPts val="0"/>
              </a:spcAft>
              <a:buSzPts val="675"/>
              <a:buNone/>
              <a:defRPr sz="675"/>
            </a:lvl9pPr>
          </a:lstStyle>
          <a:p>
            <a:endParaRPr/>
          </a:p>
        </p:txBody>
      </p:sp>
      <p:sp>
        <p:nvSpPr>
          <p:cNvPr id="104" name="Google Shape;104;p27"/>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7"/>
          <p:cNvSpPr/>
          <p:nvPr/>
        </p:nvSpPr>
        <p:spPr>
          <a:xfrm rot="10800000" flipH="1">
            <a:off x="-3141" y="3683794"/>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7"/>
          <p:cNvSpPr txBox="1">
            <a:spLocks noGrp="1"/>
          </p:cNvSpPr>
          <p:nvPr>
            <p:ph type="sldNum" idx="12"/>
          </p:nvPr>
        </p:nvSpPr>
        <p:spPr>
          <a:xfrm>
            <a:off x="398860" y="3737316"/>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28"/>
          <p:cNvSpPr txBox="1">
            <a:spLocks noGrp="1"/>
          </p:cNvSpPr>
          <p:nvPr>
            <p:ph type="title"/>
          </p:nvPr>
        </p:nvSpPr>
        <p:spPr>
          <a:xfrm>
            <a:off x="1941910" y="457200"/>
            <a:ext cx="6686549" cy="23377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8"/>
          <p:cNvSpPr txBox="1">
            <a:spLocks noGrp="1"/>
          </p:cNvSpPr>
          <p:nvPr>
            <p:ph type="body" idx="1"/>
          </p:nvPr>
        </p:nvSpPr>
        <p:spPr>
          <a:xfrm>
            <a:off x="1941910" y="3265535"/>
            <a:ext cx="6686549" cy="1166898"/>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350"/>
              <a:buNone/>
              <a:defRPr sz="1350">
                <a:solidFill>
                  <a:srgbClr val="595959"/>
                </a:solidFill>
              </a:defRPr>
            </a:lvl1pPr>
            <a:lvl2pPr marL="914400" lvl="1" indent="-228600" algn="l">
              <a:spcBef>
                <a:spcPts val="750"/>
              </a:spcBef>
              <a:spcAft>
                <a:spcPts val="0"/>
              </a:spcAft>
              <a:buSzPts val="1350"/>
              <a:buNone/>
              <a:defRPr sz="1350">
                <a:solidFill>
                  <a:srgbClr val="888888"/>
                </a:solidFill>
              </a:defRPr>
            </a:lvl2pPr>
            <a:lvl3pPr marL="1371600" lvl="2" indent="-228600" algn="l">
              <a:spcBef>
                <a:spcPts val="750"/>
              </a:spcBef>
              <a:spcAft>
                <a:spcPts val="0"/>
              </a:spcAft>
              <a:buSzPts val="1200"/>
              <a:buNone/>
              <a:defRPr sz="1200">
                <a:solidFill>
                  <a:srgbClr val="888888"/>
                </a:solidFill>
              </a:defRPr>
            </a:lvl3pPr>
            <a:lvl4pPr marL="1828800" lvl="3" indent="-228600" algn="l">
              <a:spcBef>
                <a:spcPts val="750"/>
              </a:spcBef>
              <a:spcAft>
                <a:spcPts val="0"/>
              </a:spcAft>
              <a:buSzPts val="1050"/>
              <a:buNone/>
              <a:defRPr sz="1050">
                <a:solidFill>
                  <a:srgbClr val="888888"/>
                </a:solidFill>
              </a:defRPr>
            </a:lvl4pPr>
            <a:lvl5pPr marL="2286000" lvl="4" indent="-228600" algn="l">
              <a:spcBef>
                <a:spcPts val="750"/>
              </a:spcBef>
              <a:spcAft>
                <a:spcPts val="0"/>
              </a:spcAft>
              <a:buSzPts val="1050"/>
              <a:buNone/>
              <a:defRPr sz="1050">
                <a:solidFill>
                  <a:srgbClr val="888888"/>
                </a:solidFill>
              </a:defRPr>
            </a:lvl5pPr>
            <a:lvl6pPr marL="2743200" lvl="5" indent="-228600" algn="l">
              <a:spcBef>
                <a:spcPts val="750"/>
              </a:spcBef>
              <a:spcAft>
                <a:spcPts val="0"/>
              </a:spcAft>
              <a:buSzPts val="1050"/>
              <a:buNone/>
              <a:defRPr sz="1050">
                <a:solidFill>
                  <a:srgbClr val="888888"/>
                </a:solidFill>
              </a:defRPr>
            </a:lvl6pPr>
            <a:lvl7pPr marL="3200400" lvl="6" indent="-228600" algn="l">
              <a:spcBef>
                <a:spcPts val="750"/>
              </a:spcBef>
              <a:spcAft>
                <a:spcPts val="0"/>
              </a:spcAft>
              <a:buSzPts val="1050"/>
              <a:buNone/>
              <a:defRPr sz="1050">
                <a:solidFill>
                  <a:srgbClr val="888888"/>
                </a:solidFill>
              </a:defRPr>
            </a:lvl7pPr>
            <a:lvl8pPr marL="3657600" lvl="7" indent="-228600" algn="l">
              <a:spcBef>
                <a:spcPts val="750"/>
              </a:spcBef>
              <a:spcAft>
                <a:spcPts val="0"/>
              </a:spcAft>
              <a:buSzPts val="1050"/>
              <a:buNone/>
              <a:defRPr sz="1050">
                <a:solidFill>
                  <a:srgbClr val="888888"/>
                </a:solidFill>
              </a:defRPr>
            </a:lvl8pPr>
            <a:lvl9pPr marL="4114800" lvl="8" indent="-228600" algn="l">
              <a:spcBef>
                <a:spcPts val="750"/>
              </a:spcBef>
              <a:spcAft>
                <a:spcPts val="0"/>
              </a:spcAft>
              <a:buSzPts val="1050"/>
              <a:buNone/>
              <a:defRPr sz="1050">
                <a:solidFill>
                  <a:srgbClr val="888888"/>
                </a:solidFill>
              </a:defRPr>
            </a:lvl9pPr>
          </a:lstStyle>
          <a:p>
            <a:endParaRPr/>
          </a:p>
        </p:txBody>
      </p:sp>
      <p:sp>
        <p:nvSpPr>
          <p:cNvPr id="111" name="Google Shape;111;p28"/>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p:nvPr/>
        </p:nvSpPr>
        <p:spPr>
          <a:xfrm rot="10800000" flipH="1">
            <a:off x="-3141" y="238363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8"/>
          <p:cNvSpPr txBox="1">
            <a:spLocks noGrp="1"/>
          </p:cNvSpPr>
          <p:nvPr>
            <p:ph type="sldNum" idx="12"/>
          </p:nvPr>
        </p:nvSpPr>
        <p:spPr>
          <a:xfrm>
            <a:off x="398860" y="2433105"/>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29"/>
          <p:cNvSpPr txBox="1">
            <a:spLocks noGrp="1"/>
          </p:cNvSpPr>
          <p:nvPr>
            <p:ph type="title"/>
          </p:nvPr>
        </p:nvSpPr>
        <p:spPr>
          <a:xfrm>
            <a:off x="2137462" y="457200"/>
            <a:ext cx="6295445" cy="2171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9"/>
          <p:cNvSpPr txBox="1">
            <a:spLocks noGrp="1"/>
          </p:cNvSpPr>
          <p:nvPr>
            <p:ph type="body" idx="1"/>
          </p:nvPr>
        </p:nvSpPr>
        <p:spPr>
          <a:xfrm>
            <a:off x="2456259" y="2628900"/>
            <a:ext cx="5652416" cy="285750"/>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1200"/>
              <a:buFont typeface="Century Gothic"/>
              <a:buNone/>
              <a:defRPr sz="1200">
                <a:solidFill>
                  <a:srgbClr val="7F7F7F"/>
                </a:solidFill>
              </a:defRPr>
            </a:lvl1pPr>
            <a:lvl2pPr marL="914400" lvl="1" indent="-228600" algn="l">
              <a:spcBef>
                <a:spcPts val="750"/>
              </a:spcBef>
              <a:spcAft>
                <a:spcPts val="0"/>
              </a:spcAft>
              <a:buSzPts val="1200"/>
              <a:buFont typeface="Century Gothic"/>
              <a:buNone/>
              <a:defRPr/>
            </a:lvl2pPr>
            <a:lvl3pPr marL="1371600" lvl="2" indent="-228600" algn="l">
              <a:spcBef>
                <a:spcPts val="750"/>
              </a:spcBef>
              <a:spcAft>
                <a:spcPts val="0"/>
              </a:spcAft>
              <a:buSzPts val="1050"/>
              <a:buFont typeface="Century Gothic"/>
              <a:buNone/>
              <a:defRPr/>
            </a:lvl3pPr>
            <a:lvl4pPr marL="1828800" lvl="3" indent="-228600" algn="l">
              <a:spcBef>
                <a:spcPts val="750"/>
              </a:spcBef>
              <a:spcAft>
                <a:spcPts val="0"/>
              </a:spcAft>
              <a:buSzPts val="900"/>
              <a:buFont typeface="Century Gothic"/>
              <a:buNone/>
              <a:defRPr/>
            </a:lvl4pPr>
            <a:lvl5pPr marL="2286000" lvl="4" indent="-228600" algn="l">
              <a:spcBef>
                <a:spcPts val="750"/>
              </a:spcBef>
              <a:spcAft>
                <a:spcPts val="0"/>
              </a:spcAft>
              <a:buSzPts val="900"/>
              <a:buFont typeface="Century Gothic"/>
              <a:buNone/>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18" name="Google Shape;118;p29"/>
          <p:cNvSpPr txBox="1">
            <a:spLocks noGrp="1"/>
          </p:cNvSpPr>
          <p:nvPr>
            <p:ph type="body" idx="2"/>
          </p:nvPr>
        </p:nvSpPr>
        <p:spPr>
          <a:xfrm>
            <a:off x="1941910" y="3265535"/>
            <a:ext cx="6686549" cy="1166898"/>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350"/>
              <a:buNone/>
              <a:defRPr sz="1350">
                <a:solidFill>
                  <a:srgbClr val="595959"/>
                </a:solidFill>
              </a:defRPr>
            </a:lvl1pPr>
            <a:lvl2pPr marL="914400" lvl="1" indent="-228600" algn="l">
              <a:spcBef>
                <a:spcPts val="750"/>
              </a:spcBef>
              <a:spcAft>
                <a:spcPts val="0"/>
              </a:spcAft>
              <a:buSzPts val="1350"/>
              <a:buNone/>
              <a:defRPr sz="1350">
                <a:solidFill>
                  <a:srgbClr val="888888"/>
                </a:solidFill>
              </a:defRPr>
            </a:lvl2pPr>
            <a:lvl3pPr marL="1371600" lvl="2" indent="-228600" algn="l">
              <a:spcBef>
                <a:spcPts val="750"/>
              </a:spcBef>
              <a:spcAft>
                <a:spcPts val="0"/>
              </a:spcAft>
              <a:buSzPts val="1200"/>
              <a:buNone/>
              <a:defRPr sz="1200">
                <a:solidFill>
                  <a:srgbClr val="888888"/>
                </a:solidFill>
              </a:defRPr>
            </a:lvl3pPr>
            <a:lvl4pPr marL="1828800" lvl="3" indent="-228600" algn="l">
              <a:spcBef>
                <a:spcPts val="750"/>
              </a:spcBef>
              <a:spcAft>
                <a:spcPts val="0"/>
              </a:spcAft>
              <a:buSzPts val="1050"/>
              <a:buNone/>
              <a:defRPr sz="1050">
                <a:solidFill>
                  <a:srgbClr val="888888"/>
                </a:solidFill>
              </a:defRPr>
            </a:lvl4pPr>
            <a:lvl5pPr marL="2286000" lvl="4" indent="-228600" algn="l">
              <a:spcBef>
                <a:spcPts val="750"/>
              </a:spcBef>
              <a:spcAft>
                <a:spcPts val="0"/>
              </a:spcAft>
              <a:buSzPts val="1050"/>
              <a:buNone/>
              <a:defRPr sz="1050">
                <a:solidFill>
                  <a:srgbClr val="888888"/>
                </a:solidFill>
              </a:defRPr>
            </a:lvl5pPr>
            <a:lvl6pPr marL="2743200" lvl="5" indent="-228600" algn="l">
              <a:spcBef>
                <a:spcPts val="750"/>
              </a:spcBef>
              <a:spcAft>
                <a:spcPts val="0"/>
              </a:spcAft>
              <a:buSzPts val="1050"/>
              <a:buNone/>
              <a:defRPr sz="1050">
                <a:solidFill>
                  <a:srgbClr val="888888"/>
                </a:solidFill>
              </a:defRPr>
            </a:lvl6pPr>
            <a:lvl7pPr marL="3200400" lvl="6" indent="-228600" algn="l">
              <a:spcBef>
                <a:spcPts val="750"/>
              </a:spcBef>
              <a:spcAft>
                <a:spcPts val="0"/>
              </a:spcAft>
              <a:buSzPts val="1050"/>
              <a:buNone/>
              <a:defRPr sz="1050">
                <a:solidFill>
                  <a:srgbClr val="888888"/>
                </a:solidFill>
              </a:defRPr>
            </a:lvl7pPr>
            <a:lvl8pPr marL="3657600" lvl="7" indent="-228600" algn="l">
              <a:spcBef>
                <a:spcPts val="750"/>
              </a:spcBef>
              <a:spcAft>
                <a:spcPts val="0"/>
              </a:spcAft>
              <a:buSzPts val="1050"/>
              <a:buNone/>
              <a:defRPr sz="1050">
                <a:solidFill>
                  <a:srgbClr val="888888"/>
                </a:solidFill>
              </a:defRPr>
            </a:lvl8pPr>
            <a:lvl9pPr marL="4114800" lvl="8" indent="-228600" algn="l">
              <a:spcBef>
                <a:spcPts val="750"/>
              </a:spcBef>
              <a:spcAft>
                <a:spcPts val="0"/>
              </a:spcAft>
              <a:buSzPts val="1050"/>
              <a:buNone/>
              <a:defRPr sz="1050">
                <a:solidFill>
                  <a:srgbClr val="888888"/>
                </a:solidFill>
              </a:defRPr>
            </a:lvl9pPr>
          </a:lstStyle>
          <a:p>
            <a:endParaRPr/>
          </a:p>
        </p:txBody>
      </p:sp>
      <p:sp>
        <p:nvSpPr>
          <p:cNvPr id="119" name="Google Shape;119;p29"/>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9"/>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9"/>
          <p:cNvSpPr/>
          <p:nvPr/>
        </p:nvSpPr>
        <p:spPr>
          <a:xfrm rot="10800000" flipH="1">
            <a:off x="-3141" y="238363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9"/>
          <p:cNvSpPr txBox="1">
            <a:spLocks noGrp="1"/>
          </p:cNvSpPr>
          <p:nvPr>
            <p:ph type="sldNum" idx="12"/>
          </p:nvPr>
        </p:nvSpPr>
        <p:spPr>
          <a:xfrm>
            <a:off x="398860" y="2433105"/>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
        <p:nvSpPr>
          <p:cNvPr id="123" name="Google Shape;123;p29"/>
          <p:cNvSpPr txBox="1"/>
          <p:nvPr/>
        </p:nvSpPr>
        <p:spPr>
          <a:xfrm>
            <a:off x="1850739" y="48600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n" sz="6000" b="0" i="0" u="none" strike="noStrike" cap="none">
                <a:solidFill>
                  <a:schemeClr val="accent1"/>
                </a:solidFill>
                <a:latin typeface="Arial"/>
                <a:ea typeface="Arial"/>
                <a:cs typeface="Arial"/>
                <a:sym typeface="Arial"/>
              </a:rPr>
              <a:t>“</a:t>
            </a:r>
            <a:endParaRPr/>
          </a:p>
        </p:txBody>
      </p:sp>
      <p:sp>
        <p:nvSpPr>
          <p:cNvPr id="124" name="Google Shape;124;p29"/>
          <p:cNvSpPr txBox="1"/>
          <p:nvPr/>
        </p:nvSpPr>
        <p:spPr>
          <a:xfrm>
            <a:off x="8336139" y="2178980"/>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n" sz="6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30"/>
          <p:cNvSpPr txBox="1">
            <a:spLocks noGrp="1"/>
          </p:cNvSpPr>
          <p:nvPr>
            <p:ph type="title"/>
          </p:nvPr>
        </p:nvSpPr>
        <p:spPr>
          <a:xfrm>
            <a:off x="1941910" y="1828800"/>
            <a:ext cx="6686550" cy="204363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body" idx="1"/>
          </p:nvPr>
        </p:nvSpPr>
        <p:spPr>
          <a:xfrm>
            <a:off x="1941910" y="3886200"/>
            <a:ext cx="6686550" cy="547217"/>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350"/>
              <a:buNone/>
              <a:defRPr>
                <a:solidFill>
                  <a:srgbClr val="595959"/>
                </a:solidFill>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28" name="Google Shape;128;p30"/>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0"/>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0"/>
          <p:cNvSpPr/>
          <p:nvPr/>
        </p:nvSpPr>
        <p:spPr>
          <a:xfrm rot="10800000" flipH="1">
            <a:off x="-3141" y="3683794"/>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0"/>
          <p:cNvSpPr txBox="1">
            <a:spLocks noGrp="1"/>
          </p:cNvSpPr>
          <p:nvPr>
            <p:ph type="sldNum" idx="12"/>
          </p:nvPr>
        </p:nvSpPr>
        <p:spPr>
          <a:xfrm>
            <a:off x="398860" y="3737316"/>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31"/>
          <p:cNvSpPr txBox="1">
            <a:spLocks noGrp="1"/>
          </p:cNvSpPr>
          <p:nvPr>
            <p:ph type="title"/>
          </p:nvPr>
        </p:nvSpPr>
        <p:spPr>
          <a:xfrm>
            <a:off x="2137462" y="457200"/>
            <a:ext cx="6295445" cy="2171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body" idx="1"/>
          </p:nvPr>
        </p:nvSpPr>
        <p:spPr>
          <a:xfrm>
            <a:off x="1941909" y="3257550"/>
            <a:ext cx="6686550" cy="628650"/>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800"/>
              <a:buFont typeface="Century Gothic"/>
              <a:buNone/>
              <a:defRPr sz="1800">
                <a:solidFill>
                  <a:schemeClr val="accent1"/>
                </a:solidFill>
              </a:defRPr>
            </a:lvl1pPr>
            <a:lvl2pPr marL="914400" lvl="1" indent="-228600" algn="l">
              <a:spcBef>
                <a:spcPts val="750"/>
              </a:spcBef>
              <a:spcAft>
                <a:spcPts val="0"/>
              </a:spcAft>
              <a:buSzPts val="1200"/>
              <a:buFont typeface="Century Gothic"/>
              <a:buNone/>
              <a:defRPr/>
            </a:lvl2pPr>
            <a:lvl3pPr marL="1371600" lvl="2" indent="-228600" algn="l">
              <a:spcBef>
                <a:spcPts val="750"/>
              </a:spcBef>
              <a:spcAft>
                <a:spcPts val="0"/>
              </a:spcAft>
              <a:buSzPts val="1050"/>
              <a:buFont typeface="Century Gothic"/>
              <a:buNone/>
              <a:defRPr/>
            </a:lvl3pPr>
            <a:lvl4pPr marL="1828800" lvl="3" indent="-228600" algn="l">
              <a:spcBef>
                <a:spcPts val="750"/>
              </a:spcBef>
              <a:spcAft>
                <a:spcPts val="0"/>
              </a:spcAft>
              <a:buSzPts val="900"/>
              <a:buFont typeface="Century Gothic"/>
              <a:buNone/>
              <a:defRPr/>
            </a:lvl4pPr>
            <a:lvl5pPr marL="2286000" lvl="4" indent="-228600" algn="l">
              <a:spcBef>
                <a:spcPts val="750"/>
              </a:spcBef>
              <a:spcAft>
                <a:spcPts val="0"/>
              </a:spcAft>
              <a:buSzPts val="900"/>
              <a:buFont typeface="Century Gothic"/>
              <a:buNone/>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35" name="Google Shape;135;p31"/>
          <p:cNvSpPr txBox="1">
            <a:spLocks noGrp="1"/>
          </p:cNvSpPr>
          <p:nvPr>
            <p:ph type="body" idx="2"/>
          </p:nvPr>
        </p:nvSpPr>
        <p:spPr>
          <a:xfrm>
            <a:off x="1941910" y="3886200"/>
            <a:ext cx="6686550" cy="547217"/>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350"/>
              <a:buNone/>
              <a:defRPr>
                <a:solidFill>
                  <a:srgbClr val="595959"/>
                </a:solidFill>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36" name="Google Shape;136;p31"/>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1"/>
          <p:cNvSpPr/>
          <p:nvPr/>
        </p:nvSpPr>
        <p:spPr>
          <a:xfrm rot="10800000" flipH="1">
            <a:off x="-3141" y="3683794"/>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1"/>
          <p:cNvSpPr txBox="1">
            <a:spLocks noGrp="1"/>
          </p:cNvSpPr>
          <p:nvPr>
            <p:ph type="sldNum" idx="12"/>
          </p:nvPr>
        </p:nvSpPr>
        <p:spPr>
          <a:xfrm>
            <a:off x="398860" y="3737316"/>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
        <p:nvSpPr>
          <p:cNvPr id="140" name="Google Shape;140;p31"/>
          <p:cNvSpPr txBox="1"/>
          <p:nvPr/>
        </p:nvSpPr>
        <p:spPr>
          <a:xfrm>
            <a:off x="1850739" y="48600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n" sz="6000" b="0" i="0" u="none" strike="noStrike" cap="none">
                <a:solidFill>
                  <a:schemeClr val="accent1"/>
                </a:solidFill>
                <a:latin typeface="Arial"/>
                <a:ea typeface="Arial"/>
                <a:cs typeface="Arial"/>
                <a:sym typeface="Arial"/>
              </a:rPr>
              <a:t>“</a:t>
            </a:r>
            <a:endParaRPr/>
          </a:p>
        </p:txBody>
      </p:sp>
      <p:sp>
        <p:nvSpPr>
          <p:cNvPr id="141" name="Google Shape;141;p31"/>
          <p:cNvSpPr txBox="1"/>
          <p:nvPr/>
        </p:nvSpPr>
        <p:spPr>
          <a:xfrm>
            <a:off x="8336139" y="2178980"/>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n" sz="6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32"/>
          <p:cNvSpPr txBox="1">
            <a:spLocks noGrp="1"/>
          </p:cNvSpPr>
          <p:nvPr>
            <p:ph type="title"/>
          </p:nvPr>
        </p:nvSpPr>
        <p:spPr>
          <a:xfrm>
            <a:off x="1941910" y="470555"/>
            <a:ext cx="6686549" cy="216001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2"/>
          <p:cNvSpPr txBox="1">
            <a:spLocks noGrp="1"/>
          </p:cNvSpPr>
          <p:nvPr>
            <p:ph type="body" idx="1"/>
          </p:nvPr>
        </p:nvSpPr>
        <p:spPr>
          <a:xfrm>
            <a:off x="1941909" y="3257550"/>
            <a:ext cx="6686550" cy="628650"/>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800"/>
              <a:buFont typeface="Century Gothic"/>
              <a:buNone/>
              <a:defRPr sz="1800">
                <a:solidFill>
                  <a:schemeClr val="accent1"/>
                </a:solidFill>
              </a:defRPr>
            </a:lvl1pPr>
            <a:lvl2pPr marL="914400" lvl="1" indent="-228600" algn="l">
              <a:spcBef>
                <a:spcPts val="750"/>
              </a:spcBef>
              <a:spcAft>
                <a:spcPts val="0"/>
              </a:spcAft>
              <a:buSzPts val="1200"/>
              <a:buFont typeface="Century Gothic"/>
              <a:buNone/>
              <a:defRPr/>
            </a:lvl2pPr>
            <a:lvl3pPr marL="1371600" lvl="2" indent="-228600" algn="l">
              <a:spcBef>
                <a:spcPts val="750"/>
              </a:spcBef>
              <a:spcAft>
                <a:spcPts val="0"/>
              </a:spcAft>
              <a:buSzPts val="1050"/>
              <a:buFont typeface="Century Gothic"/>
              <a:buNone/>
              <a:defRPr/>
            </a:lvl3pPr>
            <a:lvl4pPr marL="1828800" lvl="3" indent="-228600" algn="l">
              <a:spcBef>
                <a:spcPts val="750"/>
              </a:spcBef>
              <a:spcAft>
                <a:spcPts val="0"/>
              </a:spcAft>
              <a:buSzPts val="900"/>
              <a:buFont typeface="Century Gothic"/>
              <a:buNone/>
              <a:defRPr/>
            </a:lvl4pPr>
            <a:lvl5pPr marL="2286000" lvl="4" indent="-228600" algn="l">
              <a:spcBef>
                <a:spcPts val="750"/>
              </a:spcBef>
              <a:spcAft>
                <a:spcPts val="0"/>
              </a:spcAft>
              <a:buSzPts val="900"/>
              <a:buFont typeface="Century Gothic"/>
              <a:buNone/>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45" name="Google Shape;145;p32"/>
          <p:cNvSpPr txBox="1">
            <a:spLocks noGrp="1"/>
          </p:cNvSpPr>
          <p:nvPr>
            <p:ph type="body" idx="2"/>
          </p:nvPr>
        </p:nvSpPr>
        <p:spPr>
          <a:xfrm>
            <a:off x="1941910" y="3886200"/>
            <a:ext cx="6686550" cy="547217"/>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350"/>
              <a:buNone/>
              <a:defRPr>
                <a:solidFill>
                  <a:srgbClr val="595959"/>
                </a:solidFill>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46" name="Google Shape;146;p32"/>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2"/>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32"/>
          <p:cNvSpPr/>
          <p:nvPr/>
        </p:nvSpPr>
        <p:spPr>
          <a:xfrm rot="10800000" flipH="1">
            <a:off x="-3141" y="3683794"/>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2"/>
          <p:cNvSpPr txBox="1">
            <a:spLocks noGrp="1"/>
          </p:cNvSpPr>
          <p:nvPr>
            <p:ph type="sldNum" idx="12"/>
          </p:nvPr>
        </p:nvSpPr>
        <p:spPr>
          <a:xfrm>
            <a:off x="398860" y="3737316"/>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33"/>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33"/>
          <p:cNvSpPr txBox="1">
            <a:spLocks noGrp="1"/>
          </p:cNvSpPr>
          <p:nvPr>
            <p:ph type="body" idx="1"/>
          </p:nvPr>
        </p:nvSpPr>
        <p:spPr>
          <a:xfrm rot="5400000">
            <a:off x="3827860" y="-285750"/>
            <a:ext cx="2914650" cy="6686550"/>
          </a:xfrm>
          <a:prstGeom prst="rect">
            <a:avLst/>
          </a:prstGeom>
          <a:noFill/>
          <a:ln>
            <a:noFill/>
          </a:ln>
        </p:spPr>
        <p:txBody>
          <a:bodyPr spcFirstLastPara="1" wrap="square" lIns="91425" tIns="45700" rIns="91425" bIns="45700" anchor="t" anchorCtr="0">
            <a:norm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53" name="Google Shape;153;p33"/>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3"/>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33"/>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3"/>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34"/>
          <p:cNvSpPr txBox="1">
            <a:spLocks noGrp="1"/>
          </p:cNvSpPr>
          <p:nvPr>
            <p:ph type="title"/>
          </p:nvPr>
        </p:nvSpPr>
        <p:spPr>
          <a:xfrm rot="5400000">
            <a:off x="5817528" y="1624135"/>
            <a:ext cx="3962863" cy="16557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4"/>
          <p:cNvSpPr txBox="1">
            <a:spLocks noGrp="1"/>
          </p:cNvSpPr>
          <p:nvPr>
            <p:ph type="body" idx="1"/>
          </p:nvPr>
        </p:nvSpPr>
        <p:spPr>
          <a:xfrm rot="5400000">
            <a:off x="2389353" y="23110"/>
            <a:ext cx="3962863" cy="4857750"/>
          </a:xfrm>
          <a:prstGeom prst="rect">
            <a:avLst/>
          </a:prstGeom>
          <a:noFill/>
          <a:ln>
            <a:noFill/>
          </a:ln>
        </p:spPr>
        <p:txBody>
          <a:bodyPr spcFirstLastPara="1" wrap="square" lIns="91425" tIns="45700" rIns="91425" bIns="45700" anchor="t" anchorCtr="0">
            <a:norm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60" name="Google Shape;160;p34"/>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4"/>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4"/>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4"/>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rgbClr val="262626"/>
              </a:buClr>
              <a:buSzPts val="2800"/>
              <a:buFont typeface="Century Gothic"/>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a:endParaRPr/>
          </a:p>
        </p:txBody>
      </p:sp>
      <p:sp>
        <p:nvSpPr>
          <p:cNvPr id="47" name="Google Shape;4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SzPts val="18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spcBef>
                <a:spcPts val="0"/>
              </a:spcBef>
              <a:spcAft>
                <a:spcPts val="0"/>
              </a:spcAft>
              <a:buSzPts val="1400"/>
              <a:buChar char="■"/>
              <a:defRPr/>
            </a:lvl6pPr>
            <a:lvl7pPr marL="3200400" lvl="6" indent="-317500" algn="l">
              <a:spcBef>
                <a:spcPts val="0"/>
              </a:spcBef>
              <a:spcAft>
                <a:spcPts val="0"/>
              </a:spcAft>
              <a:buSzPts val="1400"/>
              <a:buChar char="●"/>
              <a:defRPr/>
            </a:lvl7pPr>
            <a:lvl8pPr marL="3657600" lvl="7" indent="-317500" algn="l">
              <a:spcBef>
                <a:spcPts val="0"/>
              </a:spcBef>
              <a:spcAft>
                <a:spcPts val="0"/>
              </a:spcAft>
              <a:buSzPts val="1400"/>
              <a:buChar char="○"/>
              <a:defRPr/>
            </a:lvl8pPr>
            <a:lvl9pPr marL="4114800" lvl="8" indent="-317500" algn="l">
              <a:spcBef>
                <a:spcPts val="0"/>
              </a:spcBef>
              <a:spcAft>
                <a:spcPts val="0"/>
              </a:spcAft>
              <a:buSzPts val="1400"/>
              <a:buChar char="■"/>
              <a:defRPr/>
            </a:lvl9pPr>
          </a:lstStyle>
          <a:p>
            <a:endParaRPr/>
          </a:p>
        </p:txBody>
      </p:sp>
      <p:sp>
        <p:nvSpPr>
          <p:cNvPr id="48" name="Google Shape;4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20"/>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0"/>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1941909" y="1600200"/>
            <a:ext cx="6686550" cy="2833217"/>
          </a:xfrm>
          <a:prstGeom prst="rect">
            <a:avLst/>
          </a:prstGeom>
          <a:noFill/>
          <a:ln>
            <a:noFill/>
          </a:ln>
        </p:spPr>
        <p:txBody>
          <a:bodyPr spcFirstLastPara="1" wrap="square" lIns="91425" tIns="45700" rIns="91425" bIns="45700" anchor="t" anchorCtr="0">
            <a:norm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57" name="Google Shape;57;p21"/>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1"/>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1"/>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1941910" y="1544063"/>
            <a:ext cx="6686549" cy="110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000"/>
              <a:buFont typeface="Century Gothic"/>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1941910" y="2647597"/>
            <a:ext cx="6686549" cy="64530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500"/>
              <a:buNone/>
              <a:defRPr sz="1500">
                <a:solidFill>
                  <a:srgbClr val="595959"/>
                </a:solidFill>
              </a:defRPr>
            </a:lvl1pPr>
            <a:lvl2pPr marL="914400" lvl="1" indent="-228600" algn="l">
              <a:spcBef>
                <a:spcPts val="750"/>
              </a:spcBef>
              <a:spcAft>
                <a:spcPts val="0"/>
              </a:spcAft>
              <a:buSzPts val="1350"/>
              <a:buNone/>
              <a:defRPr sz="1350">
                <a:solidFill>
                  <a:srgbClr val="888888"/>
                </a:solidFill>
              </a:defRPr>
            </a:lvl2pPr>
            <a:lvl3pPr marL="1371600" lvl="2" indent="-228600" algn="l">
              <a:spcBef>
                <a:spcPts val="750"/>
              </a:spcBef>
              <a:spcAft>
                <a:spcPts val="0"/>
              </a:spcAft>
              <a:buSzPts val="1200"/>
              <a:buNone/>
              <a:defRPr sz="1200">
                <a:solidFill>
                  <a:srgbClr val="888888"/>
                </a:solidFill>
              </a:defRPr>
            </a:lvl3pPr>
            <a:lvl4pPr marL="1828800" lvl="3" indent="-228600" algn="l">
              <a:spcBef>
                <a:spcPts val="750"/>
              </a:spcBef>
              <a:spcAft>
                <a:spcPts val="0"/>
              </a:spcAft>
              <a:buSzPts val="1050"/>
              <a:buNone/>
              <a:defRPr sz="1050">
                <a:solidFill>
                  <a:srgbClr val="888888"/>
                </a:solidFill>
              </a:defRPr>
            </a:lvl4pPr>
            <a:lvl5pPr marL="2286000" lvl="4" indent="-228600" algn="l">
              <a:spcBef>
                <a:spcPts val="750"/>
              </a:spcBef>
              <a:spcAft>
                <a:spcPts val="0"/>
              </a:spcAft>
              <a:buSzPts val="1050"/>
              <a:buNone/>
              <a:defRPr sz="1050">
                <a:solidFill>
                  <a:srgbClr val="888888"/>
                </a:solidFill>
              </a:defRPr>
            </a:lvl5pPr>
            <a:lvl6pPr marL="2743200" lvl="5" indent="-228600" algn="l">
              <a:spcBef>
                <a:spcPts val="750"/>
              </a:spcBef>
              <a:spcAft>
                <a:spcPts val="0"/>
              </a:spcAft>
              <a:buSzPts val="1050"/>
              <a:buNone/>
              <a:defRPr sz="1050">
                <a:solidFill>
                  <a:srgbClr val="888888"/>
                </a:solidFill>
              </a:defRPr>
            </a:lvl6pPr>
            <a:lvl7pPr marL="3200400" lvl="6" indent="-228600" algn="l">
              <a:spcBef>
                <a:spcPts val="750"/>
              </a:spcBef>
              <a:spcAft>
                <a:spcPts val="0"/>
              </a:spcAft>
              <a:buSzPts val="1050"/>
              <a:buNone/>
              <a:defRPr sz="1050">
                <a:solidFill>
                  <a:srgbClr val="888888"/>
                </a:solidFill>
              </a:defRPr>
            </a:lvl7pPr>
            <a:lvl8pPr marL="3657600" lvl="7" indent="-228600" algn="l">
              <a:spcBef>
                <a:spcPts val="750"/>
              </a:spcBef>
              <a:spcAft>
                <a:spcPts val="0"/>
              </a:spcAft>
              <a:buSzPts val="1050"/>
              <a:buNone/>
              <a:defRPr sz="1050">
                <a:solidFill>
                  <a:srgbClr val="888888"/>
                </a:solidFill>
              </a:defRPr>
            </a:lvl8pPr>
            <a:lvl9pPr marL="4114800" lvl="8" indent="-228600" algn="l">
              <a:spcBef>
                <a:spcPts val="750"/>
              </a:spcBef>
              <a:spcAft>
                <a:spcPts val="0"/>
              </a:spcAft>
              <a:buSzPts val="1050"/>
              <a:buNone/>
              <a:defRPr sz="1050">
                <a:solidFill>
                  <a:srgbClr val="888888"/>
                </a:solidFill>
              </a:defRPr>
            </a:lvl9pPr>
          </a:lstStyle>
          <a:p>
            <a:endParaRPr/>
          </a:p>
        </p:txBody>
      </p:sp>
      <p:sp>
        <p:nvSpPr>
          <p:cNvPr id="64" name="Google Shape;64;p22"/>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2"/>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2"/>
          <p:cNvSpPr/>
          <p:nvPr/>
        </p:nvSpPr>
        <p:spPr>
          <a:xfrm rot="10800000" flipH="1">
            <a:off x="-3141" y="238363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2"/>
          <p:cNvSpPr txBox="1">
            <a:spLocks noGrp="1"/>
          </p:cNvSpPr>
          <p:nvPr>
            <p:ph type="sldNum" idx="12"/>
          </p:nvPr>
        </p:nvSpPr>
        <p:spPr>
          <a:xfrm>
            <a:off x="398860" y="2433105"/>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body" idx="1"/>
          </p:nvPr>
        </p:nvSpPr>
        <p:spPr>
          <a:xfrm>
            <a:off x="1941909" y="1600200"/>
            <a:ext cx="3235398" cy="2833217"/>
          </a:xfrm>
          <a:prstGeom prst="rect">
            <a:avLst/>
          </a:prstGeom>
          <a:noFill/>
          <a:ln>
            <a:noFill/>
          </a:ln>
        </p:spPr>
        <p:txBody>
          <a:bodyPr spcFirstLastPara="1" wrap="square" lIns="91425" tIns="45700" rIns="91425" bIns="45700" anchor="t" anchorCtr="0">
            <a:norm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71" name="Google Shape;71;p23"/>
          <p:cNvSpPr txBox="1">
            <a:spLocks noGrp="1"/>
          </p:cNvSpPr>
          <p:nvPr>
            <p:ph type="body" idx="2"/>
          </p:nvPr>
        </p:nvSpPr>
        <p:spPr>
          <a:xfrm>
            <a:off x="5393060" y="1594666"/>
            <a:ext cx="3235398" cy="2833217"/>
          </a:xfrm>
          <a:prstGeom prst="rect">
            <a:avLst/>
          </a:prstGeom>
          <a:noFill/>
          <a:ln>
            <a:noFill/>
          </a:ln>
        </p:spPr>
        <p:txBody>
          <a:bodyPr spcFirstLastPara="1" wrap="square" lIns="91425" tIns="45700" rIns="91425" bIns="45700" anchor="t" anchorCtr="0">
            <a:norm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72" name="Google Shape;72;p23"/>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3"/>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3"/>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body" idx="1"/>
          </p:nvPr>
        </p:nvSpPr>
        <p:spPr>
          <a:xfrm>
            <a:off x="2204530" y="1479527"/>
            <a:ext cx="2994549"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800"/>
              <a:buNone/>
              <a:defRPr sz="1800" b="0"/>
            </a:lvl1pPr>
            <a:lvl2pPr marL="914400" lvl="1" indent="-228600" algn="l">
              <a:spcBef>
                <a:spcPts val="750"/>
              </a:spcBef>
              <a:spcAft>
                <a:spcPts val="0"/>
              </a:spcAft>
              <a:buSzPts val="1500"/>
              <a:buNone/>
              <a:defRPr sz="1500" b="1"/>
            </a:lvl2pPr>
            <a:lvl3pPr marL="1371600" lvl="2" indent="-228600" algn="l">
              <a:spcBef>
                <a:spcPts val="750"/>
              </a:spcBef>
              <a:spcAft>
                <a:spcPts val="0"/>
              </a:spcAft>
              <a:buSzPts val="1350"/>
              <a:buNone/>
              <a:defRPr sz="1350" b="1"/>
            </a:lvl3pPr>
            <a:lvl4pPr marL="1828800" lvl="3" indent="-228600" algn="l">
              <a:spcBef>
                <a:spcPts val="750"/>
              </a:spcBef>
              <a:spcAft>
                <a:spcPts val="0"/>
              </a:spcAft>
              <a:buSzPts val="1200"/>
              <a:buNone/>
              <a:defRPr sz="1200" b="1"/>
            </a:lvl4pPr>
            <a:lvl5pPr marL="2286000" lvl="4" indent="-228600" algn="l">
              <a:spcBef>
                <a:spcPts val="750"/>
              </a:spcBef>
              <a:spcAft>
                <a:spcPts val="0"/>
              </a:spcAft>
              <a:buSzPts val="1200"/>
              <a:buNone/>
              <a:defRPr sz="1200" b="1"/>
            </a:lvl5pPr>
            <a:lvl6pPr marL="2743200" lvl="5" indent="-228600" algn="l">
              <a:spcBef>
                <a:spcPts val="750"/>
              </a:spcBef>
              <a:spcAft>
                <a:spcPts val="0"/>
              </a:spcAft>
              <a:buSzPts val="1200"/>
              <a:buNone/>
              <a:defRPr sz="1200" b="1"/>
            </a:lvl6pPr>
            <a:lvl7pPr marL="3200400" lvl="6" indent="-228600" algn="l">
              <a:spcBef>
                <a:spcPts val="750"/>
              </a:spcBef>
              <a:spcAft>
                <a:spcPts val="0"/>
              </a:spcAft>
              <a:buSzPts val="1200"/>
              <a:buNone/>
              <a:defRPr sz="1200" b="1"/>
            </a:lvl7pPr>
            <a:lvl8pPr marL="3657600" lvl="7" indent="-228600" algn="l">
              <a:spcBef>
                <a:spcPts val="750"/>
              </a:spcBef>
              <a:spcAft>
                <a:spcPts val="0"/>
              </a:spcAft>
              <a:buSzPts val="1200"/>
              <a:buNone/>
              <a:defRPr sz="1200" b="1"/>
            </a:lvl8pPr>
            <a:lvl9pPr marL="4114800" lvl="8" indent="-228600" algn="l">
              <a:spcBef>
                <a:spcPts val="750"/>
              </a:spcBef>
              <a:spcAft>
                <a:spcPts val="0"/>
              </a:spcAft>
              <a:buSzPts val="1200"/>
              <a:buNone/>
              <a:defRPr sz="1200" b="1"/>
            </a:lvl9pPr>
          </a:lstStyle>
          <a:p>
            <a:endParaRPr/>
          </a:p>
        </p:txBody>
      </p:sp>
      <p:sp>
        <p:nvSpPr>
          <p:cNvPr id="79" name="Google Shape;79;p24"/>
          <p:cNvSpPr txBox="1">
            <a:spLocks noGrp="1"/>
          </p:cNvSpPr>
          <p:nvPr>
            <p:ph type="body" idx="2"/>
          </p:nvPr>
        </p:nvSpPr>
        <p:spPr>
          <a:xfrm>
            <a:off x="1941909" y="1911725"/>
            <a:ext cx="3257170" cy="2515545"/>
          </a:xfrm>
          <a:prstGeom prst="rect">
            <a:avLst/>
          </a:prstGeom>
          <a:noFill/>
          <a:ln>
            <a:noFill/>
          </a:ln>
        </p:spPr>
        <p:txBody>
          <a:bodyPr spcFirstLastPara="1" wrap="square" lIns="91425" tIns="45700" rIns="91425" bIns="45700" anchor="t" anchorCtr="0">
            <a:norm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80" name="Google Shape;80;p24"/>
          <p:cNvSpPr txBox="1">
            <a:spLocks noGrp="1"/>
          </p:cNvSpPr>
          <p:nvPr>
            <p:ph type="body" idx="3"/>
          </p:nvPr>
        </p:nvSpPr>
        <p:spPr>
          <a:xfrm>
            <a:off x="5629972" y="1477106"/>
            <a:ext cx="2999251"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800"/>
              <a:buNone/>
              <a:defRPr sz="1800" b="0"/>
            </a:lvl1pPr>
            <a:lvl2pPr marL="914400" lvl="1" indent="-228600" algn="l">
              <a:spcBef>
                <a:spcPts val="750"/>
              </a:spcBef>
              <a:spcAft>
                <a:spcPts val="0"/>
              </a:spcAft>
              <a:buSzPts val="1500"/>
              <a:buNone/>
              <a:defRPr sz="1500" b="1"/>
            </a:lvl2pPr>
            <a:lvl3pPr marL="1371600" lvl="2" indent="-228600" algn="l">
              <a:spcBef>
                <a:spcPts val="750"/>
              </a:spcBef>
              <a:spcAft>
                <a:spcPts val="0"/>
              </a:spcAft>
              <a:buSzPts val="1350"/>
              <a:buNone/>
              <a:defRPr sz="1350" b="1"/>
            </a:lvl3pPr>
            <a:lvl4pPr marL="1828800" lvl="3" indent="-228600" algn="l">
              <a:spcBef>
                <a:spcPts val="750"/>
              </a:spcBef>
              <a:spcAft>
                <a:spcPts val="0"/>
              </a:spcAft>
              <a:buSzPts val="1200"/>
              <a:buNone/>
              <a:defRPr sz="1200" b="1"/>
            </a:lvl4pPr>
            <a:lvl5pPr marL="2286000" lvl="4" indent="-228600" algn="l">
              <a:spcBef>
                <a:spcPts val="750"/>
              </a:spcBef>
              <a:spcAft>
                <a:spcPts val="0"/>
              </a:spcAft>
              <a:buSzPts val="1200"/>
              <a:buNone/>
              <a:defRPr sz="1200" b="1"/>
            </a:lvl5pPr>
            <a:lvl6pPr marL="2743200" lvl="5" indent="-228600" algn="l">
              <a:spcBef>
                <a:spcPts val="750"/>
              </a:spcBef>
              <a:spcAft>
                <a:spcPts val="0"/>
              </a:spcAft>
              <a:buSzPts val="1200"/>
              <a:buNone/>
              <a:defRPr sz="1200" b="1"/>
            </a:lvl6pPr>
            <a:lvl7pPr marL="3200400" lvl="6" indent="-228600" algn="l">
              <a:spcBef>
                <a:spcPts val="750"/>
              </a:spcBef>
              <a:spcAft>
                <a:spcPts val="0"/>
              </a:spcAft>
              <a:buSzPts val="1200"/>
              <a:buNone/>
              <a:defRPr sz="1200" b="1"/>
            </a:lvl7pPr>
            <a:lvl8pPr marL="3657600" lvl="7" indent="-228600" algn="l">
              <a:spcBef>
                <a:spcPts val="750"/>
              </a:spcBef>
              <a:spcAft>
                <a:spcPts val="0"/>
              </a:spcAft>
              <a:buSzPts val="1200"/>
              <a:buNone/>
              <a:defRPr sz="1200" b="1"/>
            </a:lvl8pPr>
            <a:lvl9pPr marL="4114800" lvl="8" indent="-228600" algn="l">
              <a:spcBef>
                <a:spcPts val="750"/>
              </a:spcBef>
              <a:spcAft>
                <a:spcPts val="0"/>
              </a:spcAft>
              <a:buSzPts val="1200"/>
              <a:buNone/>
              <a:defRPr sz="1200" b="1"/>
            </a:lvl9pPr>
          </a:lstStyle>
          <a:p>
            <a:endParaRPr/>
          </a:p>
        </p:txBody>
      </p:sp>
      <p:sp>
        <p:nvSpPr>
          <p:cNvPr id="81" name="Google Shape;81;p24"/>
          <p:cNvSpPr txBox="1">
            <a:spLocks noGrp="1"/>
          </p:cNvSpPr>
          <p:nvPr>
            <p:ph type="body" idx="4"/>
          </p:nvPr>
        </p:nvSpPr>
        <p:spPr>
          <a:xfrm>
            <a:off x="5375218" y="1909304"/>
            <a:ext cx="3254006" cy="2515545"/>
          </a:xfrm>
          <a:prstGeom prst="rect">
            <a:avLst/>
          </a:prstGeom>
          <a:noFill/>
          <a:ln>
            <a:noFill/>
          </a:ln>
        </p:spPr>
        <p:txBody>
          <a:bodyPr spcFirstLastPara="1" wrap="square" lIns="91425" tIns="45700" rIns="91425" bIns="45700" anchor="t" anchorCtr="0">
            <a:norm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82" name="Google Shape;82;p24"/>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4"/>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4"/>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4"/>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5"/>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5"/>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5"/>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941910" y="334566"/>
            <a:ext cx="2628899" cy="73223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1500"/>
              <a:buFont typeface="Century Gothic"/>
              <a:buNone/>
              <a:defRPr sz="15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4742259" y="334567"/>
            <a:ext cx="3886200" cy="4061222"/>
          </a:xfrm>
          <a:prstGeom prst="rect">
            <a:avLst/>
          </a:prstGeom>
          <a:noFill/>
          <a:ln>
            <a:noFill/>
          </a:ln>
        </p:spPr>
        <p:txBody>
          <a:bodyPr spcFirstLastPara="1" wrap="square" lIns="91425" tIns="45700" rIns="91425" bIns="45700" anchor="ctr" anchorCtr="0">
            <a:norm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95" name="Google Shape;95;p26"/>
          <p:cNvSpPr txBox="1">
            <a:spLocks noGrp="1"/>
          </p:cNvSpPr>
          <p:nvPr>
            <p:ph type="body" idx="2"/>
          </p:nvPr>
        </p:nvSpPr>
        <p:spPr>
          <a:xfrm>
            <a:off x="1941910" y="1198960"/>
            <a:ext cx="2628899" cy="3196827"/>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50"/>
              <a:buNone/>
              <a:defRPr sz="1050"/>
            </a:lvl1pPr>
            <a:lvl2pPr marL="914400" lvl="1" indent="-228600" algn="l">
              <a:spcBef>
                <a:spcPts val="750"/>
              </a:spcBef>
              <a:spcAft>
                <a:spcPts val="0"/>
              </a:spcAft>
              <a:buSzPts val="900"/>
              <a:buNone/>
              <a:defRPr sz="900"/>
            </a:lvl2pPr>
            <a:lvl3pPr marL="1371600" lvl="2" indent="-228600" algn="l">
              <a:spcBef>
                <a:spcPts val="750"/>
              </a:spcBef>
              <a:spcAft>
                <a:spcPts val="0"/>
              </a:spcAft>
              <a:buSzPts val="750"/>
              <a:buNone/>
              <a:defRPr sz="750"/>
            </a:lvl3pPr>
            <a:lvl4pPr marL="1828800" lvl="3" indent="-228600" algn="l">
              <a:spcBef>
                <a:spcPts val="750"/>
              </a:spcBef>
              <a:spcAft>
                <a:spcPts val="0"/>
              </a:spcAft>
              <a:buSzPts val="675"/>
              <a:buNone/>
              <a:defRPr sz="675"/>
            </a:lvl4pPr>
            <a:lvl5pPr marL="2286000" lvl="4" indent="-228600" algn="l">
              <a:spcBef>
                <a:spcPts val="750"/>
              </a:spcBef>
              <a:spcAft>
                <a:spcPts val="0"/>
              </a:spcAft>
              <a:buSzPts val="675"/>
              <a:buNone/>
              <a:defRPr sz="675"/>
            </a:lvl5pPr>
            <a:lvl6pPr marL="2743200" lvl="5" indent="-228600" algn="l">
              <a:spcBef>
                <a:spcPts val="750"/>
              </a:spcBef>
              <a:spcAft>
                <a:spcPts val="0"/>
              </a:spcAft>
              <a:buSzPts val="675"/>
              <a:buNone/>
              <a:defRPr sz="675"/>
            </a:lvl6pPr>
            <a:lvl7pPr marL="3200400" lvl="6" indent="-228600" algn="l">
              <a:spcBef>
                <a:spcPts val="750"/>
              </a:spcBef>
              <a:spcAft>
                <a:spcPts val="0"/>
              </a:spcAft>
              <a:buSzPts val="675"/>
              <a:buNone/>
              <a:defRPr sz="675"/>
            </a:lvl7pPr>
            <a:lvl8pPr marL="3657600" lvl="7" indent="-228600" algn="l">
              <a:spcBef>
                <a:spcPts val="750"/>
              </a:spcBef>
              <a:spcAft>
                <a:spcPts val="0"/>
              </a:spcAft>
              <a:buSzPts val="675"/>
              <a:buNone/>
              <a:defRPr sz="675"/>
            </a:lvl8pPr>
            <a:lvl9pPr marL="4114800" lvl="8" indent="-228600" algn="l">
              <a:spcBef>
                <a:spcPts val="750"/>
              </a:spcBef>
              <a:spcAft>
                <a:spcPts val="0"/>
              </a:spcAft>
              <a:buSzPts val="675"/>
              <a:buNone/>
              <a:defRPr sz="675"/>
            </a:lvl9pPr>
          </a:lstStyle>
          <a:p>
            <a:endParaRPr/>
          </a:p>
        </p:txBody>
      </p:sp>
      <p:sp>
        <p:nvSpPr>
          <p:cNvPr id="96" name="Google Shape;96;p26"/>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6"/>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6"/>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7"/>
          <p:cNvGrpSpPr/>
          <p:nvPr/>
        </p:nvGrpSpPr>
        <p:grpSpPr>
          <a:xfrm>
            <a:off x="1" y="171450"/>
            <a:ext cx="2138637" cy="4978971"/>
            <a:chOff x="2487613" y="285750"/>
            <a:chExt cx="2428875" cy="5654676"/>
          </a:xfrm>
        </p:grpSpPr>
        <p:sp>
          <p:nvSpPr>
            <p:cNvPr id="7" name="Google Shape;7;p1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7"/>
          <p:cNvGrpSpPr/>
          <p:nvPr/>
        </p:nvGrpSpPr>
        <p:grpSpPr>
          <a:xfrm>
            <a:off x="20417" y="-589"/>
            <a:ext cx="1767506" cy="5140529"/>
            <a:chOff x="6627813" y="194833"/>
            <a:chExt cx="1952625" cy="5678918"/>
          </a:xfrm>
        </p:grpSpPr>
        <p:sp>
          <p:nvSpPr>
            <p:cNvPr id="20" name="Google Shape;20;p17"/>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7"/>
          <p:cNvSpPr/>
          <p:nvPr/>
        </p:nvSpPr>
        <p:spPr>
          <a:xfrm>
            <a:off x="0" y="0"/>
            <a:ext cx="13716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7"/>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2700"/>
              <a:buFont typeface="Century Gothic"/>
              <a:buNone/>
              <a:defRPr sz="27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7"/>
          <p:cNvSpPr txBox="1">
            <a:spLocks noGrp="1"/>
          </p:cNvSpPr>
          <p:nvPr>
            <p:ph type="body" idx="1"/>
          </p:nvPr>
        </p:nvSpPr>
        <p:spPr>
          <a:xfrm>
            <a:off x="1941909" y="1600200"/>
            <a:ext cx="6686550" cy="2914650"/>
          </a:xfrm>
          <a:prstGeom prst="rect">
            <a:avLst/>
          </a:prstGeom>
          <a:noFill/>
          <a:ln>
            <a:noFill/>
          </a:ln>
        </p:spPr>
        <p:txBody>
          <a:bodyPr spcFirstLastPara="1" wrap="square" lIns="91425" tIns="45700" rIns="91425" bIns="45700" anchor="t" anchorCtr="0">
            <a:normAutofit/>
          </a:bodyPr>
          <a:lstStyle>
            <a:lvl1pPr marL="457200" marR="0" lvl="0" indent="-314325" algn="l" rtl="0">
              <a:spcBef>
                <a:spcPts val="750"/>
              </a:spcBef>
              <a:spcAft>
                <a:spcPts val="0"/>
              </a:spcAft>
              <a:buClr>
                <a:schemeClr val="accent1"/>
              </a:buClr>
              <a:buSzPts val="135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914400" marR="0" lvl="1" indent="-304800" algn="l" rtl="0">
              <a:spcBef>
                <a:spcPts val="75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371600" marR="0" lvl="2" indent="-295275" algn="l" rtl="0">
              <a:spcBef>
                <a:spcPts val="750"/>
              </a:spcBef>
              <a:spcAft>
                <a:spcPts val="0"/>
              </a:spcAft>
              <a:buClr>
                <a:schemeClr val="accent1"/>
              </a:buClr>
              <a:buSzPts val="105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828800" marR="0" lvl="3"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2286000" marR="0" lvl="4"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743200" marR="0" lvl="5"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3200400" marR="0" lvl="6"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3657600" marR="0" lvl="7"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4114800" marR="0" lvl="8"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7"/>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17"/>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17"/>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ojp.gov/pdffiles1/Digitization/137374NCJRS.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datacamp.com/community/tutorials/pickle-python-tutorial" TargetMode="External"/><Relationship Id="rId5" Type="http://schemas.openxmlformats.org/officeDocument/2006/relationships/hyperlink" Target="https://medium.com/techcrush/how-to-deploy-your-ml-model-in-jupyter-notebook-to-your-flask-app-d1c4933b29b5" TargetMode="External"/><Relationship Id="rId4" Type="http://schemas.openxmlformats.org/officeDocument/2006/relationships/hyperlink" Target="https://data.gov.in/resources/crime-head-wise-crime-against-foreigners-during-201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311700" y="744575"/>
            <a:ext cx="8520600" cy="12162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Clr>
                <a:srgbClr val="262626"/>
              </a:buClr>
              <a:buSzPts val="4900"/>
              <a:buFont typeface="Century Gothic"/>
              <a:buNone/>
            </a:pPr>
            <a:r>
              <a:rPr lang="en" sz="4900">
                <a:latin typeface="Arial"/>
                <a:ea typeface="Arial"/>
                <a:cs typeface="Arial"/>
                <a:sym typeface="Arial"/>
              </a:rPr>
              <a:t>Data Analystic on crime data</a:t>
            </a:r>
            <a:endParaRPr sz="4900">
              <a:latin typeface="Arial"/>
              <a:ea typeface="Arial"/>
              <a:cs typeface="Arial"/>
              <a:sym typeface="Arial"/>
            </a:endParaRPr>
          </a:p>
        </p:txBody>
      </p:sp>
      <p:sp>
        <p:nvSpPr>
          <p:cNvPr id="169" name="Google Shape;169;p1"/>
          <p:cNvSpPr txBox="1">
            <a:spLocks noGrp="1"/>
          </p:cNvSpPr>
          <p:nvPr>
            <p:ph type="subTitle" idx="1"/>
          </p:nvPr>
        </p:nvSpPr>
        <p:spPr>
          <a:xfrm>
            <a:off x="311700" y="2390450"/>
            <a:ext cx="8520600" cy="2256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300"/>
              <a:buNone/>
            </a:pPr>
            <a:r>
              <a:rPr lang="en" dirty="0"/>
              <a:t>    </a:t>
            </a:r>
            <a:r>
              <a:rPr lang="en" sz="2300" dirty="0"/>
              <a:t> </a:t>
            </a:r>
            <a:r>
              <a:rPr lang="en" sz="2300" dirty="0">
                <a:solidFill>
                  <a:schemeClr val="dk1"/>
                </a:solidFill>
                <a:latin typeface="Arial"/>
                <a:ea typeface="Arial"/>
                <a:cs typeface="Arial"/>
                <a:sym typeface="Arial"/>
              </a:rPr>
              <a:t>Guide  </a:t>
            </a:r>
            <a:r>
              <a:rPr lang="en" sz="2300" dirty="0">
                <a:solidFill>
                  <a:schemeClr val="dk1"/>
                </a:solidFill>
              </a:rPr>
              <a:t>                                          </a:t>
            </a:r>
            <a:r>
              <a:rPr lang="en" sz="2300" dirty="0">
                <a:solidFill>
                  <a:schemeClr val="dk1"/>
                </a:solidFill>
                <a:latin typeface="Arial"/>
                <a:ea typeface="Arial"/>
                <a:cs typeface="Arial"/>
                <a:sym typeface="Arial"/>
              </a:rPr>
              <a:t>By </a:t>
            </a:r>
            <a:endParaRPr sz="23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2300" dirty="0">
                <a:solidFill>
                  <a:schemeClr val="dk1"/>
                </a:solidFill>
              </a:rPr>
              <a:t>      </a:t>
            </a:r>
            <a:r>
              <a:rPr lang="en" sz="1800" dirty="0">
                <a:solidFill>
                  <a:schemeClr val="dk1"/>
                </a:solidFill>
                <a:latin typeface="Arial"/>
                <a:ea typeface="Arial"/>
                <a:cs typeface="Arial"/>
                <a:sym typeface="Arial"/>
              </a:rPr>
              <a:t>Prof.  Speril Demello                                           Hemangi Jadhav 65</a:t>
            </a:r>
            <a:endParaRPr sz="1800"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861"/>
              <a:buFont typeface="Arial"/>
              <a:buNone/>
            </a:pPr>
            <a:r>
              <a:rPr lang="en" sz="1800" dirty="0">
                <a:solidFill>
                  <a:schemeClr val="dk1"/>
                </a:solidFill>
                <a:latin typeface="Arial"/>
                <a:ea typeface="Arial"/>
                <a:cs typeface="Arial"/>
                <a:sym typeface="Arial"/>
              </a:rPr>
              <a:t>                   			    Pranjal Mane 68</a:t>
            </a:r>
            <a:endParaRPr sz="1800" dirty="0">
              <a:solidFill>
                <a:schemeClr val="dk1"/>
              </a:solidFill>
              <a:latin typeface="Arial"/>
              <a:ea typeface="Arial"/>
              <a:cs typeface="Arial"/>
              <a:sym typeface="Arial"/>
            </a:endParaRPr>
          </a:p>
          <a:p>
            <a:pPr marL="0" lvl="0" indent="0" algn="ctr" rtl="0">
              <a:spcBef>
                <a:spcPts val="0"/>
              </a:spcBef>
              <a:spcAft>
                <a:spcPts val="0"/>
              </a:spcAft>
              <a:buSzPts val="1800"/>
              <a:buNone/>
            </a:pPr>
            <a:r>
              <a:rPr lang="en" sz="1800" dirty="0">
                <a:solidFill>
                  <a:schemeClr val="dk1"/>
                </a:solidFill>
                <a:latin typeface="Arial"/>
                <a:ea typeface="Arial"/>
                <a:cs typeface="Arial"/>
                <a:sym typeface="Arial"/>
              </a:rPr>
              <a:t>               			          Manasvi Mhatre 69</a:t>
            </a:r>
            <a:endParaRPr sz="1800" dirty="0">
              <a:solidFill>
                <a:schemeClr val="dk1"/>
              </a:solidFill>
              <a:latin typeface="Arial"/>
              <a:ea typeface="Arial"/>
              <a:cs typeface="Arial"/>
              <a:sym typeface="Arial"/>
            </a:endParaRPr>
          </a:p>
          <a:p>
            <a:pPr marL="0" lvl="0" indent="0" algn="l" rtl="0">
              <a:spcBef>
                <a:spcPts val="0"/>
              </a:spcBef>
              <a:spcAft>
                <a:spcPts val="0"/>
              </a:spcAft>
              <a:buSzPts val="2300"/>
              <a:buNone/>
            </a:pPr>
            <a:endParaRPr sz="2300" dirty="0">
              <a:latin typeface="Arial"/>
              <a:ea typeface="Arial"/>
              <a:cs typeface="Arial"/>
              <a:sym typeface="Arial"/>
            </a:endParaRPr>
          </a:p>
          <a:p>
            <a:pPr marL="0" lvl="0" indent="0" algn="l" rtl="0">
              <a:spcBef>
                <a:spcPts val="0"/>
              </a:spcBef>
              <a:spcAft>
                <a:spcPts val="0"/>
              </a:spcAft>
              <a:buSzPts val="1300"/>
              <a:buNone/>
            </a:pPr>
            <a:r>
              <a:rPr lang="en" dirty="0"/>
              <a:t>     </a:t>
            </a:r>
            <a:endParaRPr sz="1600" b="1" dirty="0">
              <a:solidFill>
                <a:schemeClr val="dk1"/>
              </a:solidFill>
            </a:endParaRPr>
          </a:p>
          <a:p>
            <a:pPr marL="0" lvl="0" indent="0" algn="l" rtl="0">
              <a:spcBef>
                <a:spcPts val="0"/>
              </a:spcBef>
              <a:spcAft>
                <a:spcPts val="0"/>
              </a:spcAft>
              <a:buSzPts val="1300"/>
              <a:buNone/>
            </a:pPr>
            <a:r>
              <a:rPr lang="en"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10"/>
          <p:cNvPicPr preferRelativeResize="0"/>
          <p:nvPr/>
        </p:nvPicPr>
        <p:blipFill rotWithShape="1">
          <a:blip r:embed="rId3">
            <a:alphaModFix/>
          </a:blip>
          <a:srcRect/>
          <a:stretch/>
        </p:blipFill>
        <p:spPr>
          <a:xfrm>
            <a:off x="152400" y="152400"/>
            <a:ext cx="6875681"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990"/>
              <a:buFont typeface="Arial"/>
              <a:buNone/>
            </a:pPr>
            <a:r>
              <a:rPr lang="en" sz="2120" b="1"/>
              <a:t>Output of Prediction</a:t>
            </a:r>
            <a:endParaRPr sz="2120" b="1"/>
          </a:p>
          <a:p>
            <a:pPr marL="0" lvl="0" indent="0" algn="l" rtl="0">
              <a:spcBef>
                <a:spcPts val="0"/>
              </a:spcBef>
              <a:spcAft>
                <a:spcPts val="0"/>
              </a:spcAft>
              <a:buClr>
                <a:srgbClr val="262626"/>
              </a:buClr>
              <a:buSzPts val="2800"/>
              <a:buFont typeface="Century Gothic"/>
              <a:buNone/>
            </a:pPr>
            <a:endParaRPr/>
          </a:p>
        </p:txBody>
      </p:sp>
      <p:pic>
        <p:nvPicPr>
          <p:cNvPr id="225" name="Google Shape;225;p13"/>
          <p:cNvPicPr preferRelativeResize="0"/>
          <p:nvPr/>
        </p:nvPicPr>
        <p:blipFill rotWithShape="1">
          <a:blip r:embed="rId3">
            <a:alphaModFix/>
          </a:blip>
          <a:srcRect/>
          <a:stretch/>
        </p:blipFill>
        <p:spPr>
          <a:xfrm>
            <a:off x="940075" y="1152475"/>
            <a:ext cx="6822176" cy="3416400"/>
          </a:xfrm>
          <a:prstGeom prst="rect">
            <a:avLst/>
          </a:prstGeom>
          <a:noFill/>
          <a:ln w="9525" cap="flat" cmpd="sng">
            <a:solidFill>
              <a:srgbClr val="202124"/>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1" name="Google Shape;231;p14"/>
          <p:cNvPicPr preferRelativeResize="0"/>
          <p:nvPr/>
        </p:nvPicPr>
        <p:blipFill rotWithShape="1">
          <a:blip r:embed="rId3">
            <a:alphaModFix/>
          </a:blip>
          <a:srcRect/>
          <a:stretch/>
        </p:blipFill>
        <p:spPr>
          <a:xfrm>
            <a:off x="1508774" y="1235049"/>
            <a:ext cx="6791709" cy="3416399"/>
          </a:xfrm>
          <a:prstGeom prst="rect">
            <a:avLst/>
          </a:prstGeom>
          <a:noFill/>
          <a:ln w="9525" cap="flat" cmpd="sng">
            <a:solidFill>
              <a:srgbClr val="202124"/>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900" b="1"/>
              <a:t>Future Scope </a:t>
            </a:r>
            <a:endParaRPr sz="3500"/>
          </a:p>
        </p:txBody>
      </p:sp>
      <p:sp>
        <p:nvSpPr>
          <p:cNvPr id="237" name="Google Shape;237;p15"/>
          <p:cNvSpPr txBox="1">
            <a:spLocks noGrp="1"/>
          </p:cNvSpPr>
          <p:nvPr>
            <p:ph type="body" idx="1"/>
          </p:nvPr>
        </p:nvSpPr>
        <p:spPr>
          <a:xfrm>
            <a:off x="365425" y="1152475"/>
            <a:ext cx="8520600" cy="3416400"/>
          </a:xfrm>
          <a:prstGeom prst="rect">
            <a:avLst/>
          </a:prstGeom>
          <a:noFill/>
          <a:ln>
            <a:noFill/>
          </a:ln>
        </p:spPr>
        <p:txBody>
          <a:bodyPr spcFirstLastPara="1" wrap="square" lIns="91425" tIns="91425" rIns="91425" bIns="91425" anchor="t" anchorCtr="0">
            <a:noAutofit/>
          </a:bodyPr>
          <a:lstStyle/>
          <a:p>
            <a:pPr marL="457200" lvl="0" indent="-323850" algn="just" rtl="0">
              <a:lnSpc>
                <a:spcPct val="150000"/>
              </a:lnSpc>
              <a:spcBef>
                <a:spcPts val="0"/>
              </a:spcBef>
              <a:spcAft>
                <a:spcPts val="0"/>
              </a:spcAft>
              <a:buClr>
                <a:schemeClr val="dk1"/>
              </a:buClr>
              <a:buSzPts val="1500"/>
              <a:buChar char="●"/>
            </a:pPr>
            <a:r>
              <a:rPr lang="en" sz="1500">
                <a:solidFill>
                  <a:schemeClr val="dk1"/>
                </a:solidFill>
              </a:rPr>
              <a:t>we can also predict the estimated time for the crime to take place as a future scope. Along with this, </a:t>
            </a:r>
            <a:endParaRPr sz="1500">
              <a:solidFill>
                <a:schemeClr val="dk1"/>
              </a:solidFill>
            </a:endParaRPr>
          </a:p>
          <a:p>
            <a:pPr marL="457200" lvl="0" indent="-323850" algn="just" rtl="0">
              <a:lnSpc>
                <a:spcPct val="150000"/>
              </a:lnSpc>
              <a:spcBef>
                <a:spcPts val="0"/>
              </a:spcBef>
              <a:spcAft>
                <a:spcPts val="0"/>
              </a:spcAft>
              <a:buClr>
                <a:schemeClr val="dk1"/>
              </a:buClr>
              <a:buSzPts val="1500"/>
              <a:buChar char="●"/>
            </a:pPr>
            <a:r>
              <a:rPr lang="en" sz="1500">
                <a:solidFill>
                  <a:schemeClr val="dk1"/>
                </a:solidFill>
              </a:rPr>
              <a:t>We  can also try to predict the location of the crime. </a:t>
            </a:r>
            <a:endParaRPr sz="1500">
              <a:solidFill>
                <a:schemeClr val="dk1"/>
              </a:solidFill>
            </a:endParaRPr>
          </a:p>
          <a:p>
            <a:pPr marL="457200" lvl="0" indent="-323850" algn="just" rtl="0">
              <a:lnSpc>
                <a:spcPct val="150000"/>
              </a:lnSpc>
              <a:spcBef>
                <a:spcPts val="0"/>
              </a:spcBef>
              <a:spcAft>
                <a:spcPts val="0"/>
              </a:spcAft>
              <a:buClr>
                <a:schemeClr val="dk1"/>
              </a:buClr>
              <a:buSzPts val="1500"/>
              <a:buChar char="●"/>
            </a:pPr>
            <a:r>
              <a:rPr lang="en" sz="1500">
                <a:solidFill>
                  <a:schemeClr val="dk1"/>
                </a:solidFill>
              </a:rPr>
              <a:t>We will test the accuracy of frequent-itemsets and prediction based on different test sets. So the system will automatically learn the changing patterns in crime by examining the crime patterns. Also the crime factors change over time. </a:t>
            </a:r>
            <a:endParaRPr sz="1500">
              <a:solidFill>
                <a:schemeClr val="dk1"/>
              </a:solidFill>
            </a:endParaRPr>
          </a:p>
          <a:p>
            <a:pPr marL="457200" lvl="0" indent="-323850" algn="just" rtl="0">
              <a:lnSpc>
                <a:spcPct val="150000"/>
              </a:lnSpc>
              <a:spcBef>
                <a:spcPts val="0"/>
              </a:spcBef>
              <a:spcAft>
                <a:spcPts val="0"/>
              </a:spcAft>
              <a:buClr>
                <a:schemeClr val="dk1"/>
              </a:buClr>
              <a:buSzPts val="1500"/>
              <a:buChar char="●"/>
            </a:pPr>
            <a:r>
              <a:rPr lang="en" sz="1500">
                <a:solidFill>
                  <a:schemeClr val="dk1"/>
                </a:solidFill>
              </a:rPr>
              <a:t>By shifting through the crime data we have to identify new factors that lead to crime. Since we are considering only some limited factors full accuracy cannot be achieved. For getting better results in prediction we have to find more crime attributes.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111" b="1">
                <a:latin typeface="Times New Roman"/>
                <a:ea typeface="Times New Roman"/>
                <a:cs typeface="Times New Roman"/>
                <a:sym typeface="Times New Roman"/>
              </a:rPr>
              <a:t>Reference</a:t>
            </a:r>
            <a:endParaRPr sz="2111" b="1">
              <a:latin typeface="Times New Roman"/>
              <a:ea typeface="Times New Roman"/>
              <a:cs typeface="Times New Roman"/>
              <a:sym typeface="Times New Roman"/>
            </a:endParaRPr>
          </a:p>
          <a:p>
            <a:pPr marL="0" lvl="0" indent="0" algn="l" rtl="0">
              <a:spcBef>
                <a:spcPts val="0"/>
              </a:spcBef>
              <a:spcAft>
                <a:spcPts val="0"/>
              </a:spcAft>
              <a:buClr>
                <a:srgbClr val="262626"/>
              </a:buClr>
              <a:buSzPts val="2800"/>
              <a:buFont typeface="Century Gothic"/>
              <a:buNone/>
            </a:pPr>
            <a:endParaRPr/>
          </a:p>
        </p:txBody>
      </p:sp>
      <p:sp>
        <p:nvSpPr>
          <p:cNvPr id="243" name="Google Shape;24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32105" algn="l" rtl="0">
              <a:lnSpc>
                <a:spcPct val="100000"/>
              </a:lnSpc>
              <a:spcBef>
                <a:spcPts val="0"/>
              </a:spcBef>
              <a:spcAft>
                <a:spcPts val="0"/>
              </a:spcAft>
              <a:buClr>
                <a:schemeClr val="dk1"/>
              </a:buClr>
              <a:buSzPts val="1400"/>
              <a:buFont typeface="Noto Sans Symbols"/>
              <a:buChar char="⮚"/>
            </a:pPr>
            <a:r>
              <a:rPr lang="en" sz="1450" u="sng">
                <a:solidFill>
                  <a:schemeClr val="dk1"/>
                </a:solidFill>
              </a:rPr>
              <a:t>https://www.kaggle.com/roshansharma/sanfrancisco-crime-analysis	</a:t>
            </a:r>
            <a:endParaRPr sz="1450" u="sng">
              <a:solidFill>
                <a:schemeClr val="dk1"/>
              </a:solidFill>
            </a:endParaRPr>
          </a:p>
          <a:p>
            <a:pPr marL="1200150" lvl="0" indent="-233362" algn="l" rtl="0">
              <a:lnSpc>
                <a:spcPct val="100000"/>
              </a:lnSpc>
              <a:spcBef>
                <a:spcPts val="0"/>
              </a:spcBef>
              <a:spcAft>
                <a:spcPts val="0"/>
              </a:spcAft>
              <a:buClr>
                <a:schemeClr val="dk1"/>
              </a:buClr>
              <a:buSzPts val="825"/>
              <a:buFont typeface="Noto Sans Symbols"/>
              <a:buNone/>
            </a:pPr>
            <a:endParaRPr sz="1450" u="sng">
              <a:solidFill>
                <a:schemeClr val="dk1"/>
              </a:solidFill>
            </a:endParaRPr>
          </a:p>
          <a:p>
            <a:pPr marL="457200" lvl="0" indent="-332105" algn="l" rtl="0">
              <a:lnSpc>
                <a:spcPct val="100000"/>
              </a:lnSpc>
              <a:spcBef>
                <a:spcPts val="0"/>
              </a:spcBef>
              <a:spcAft>
                <a:spcPts val="0"/>
              </a:spcAft>
              <a:buClr>
                <a:schemeClr val="dk1"/>
              </a:buClr>
              <a:buSzPts val="1400"/>
              <a:buFont typeface="Noto Sans Symbols"/>
              <a:buChar char="⮚"/>
            </a:pPr>
            <a:r>
              <a:rPr lang="en" sz="1450" u="sng">
                <a:solidFill>
                  <a:schemeClr val="dk1"/>
                </a:solidFill>
              </a:rPr>
              <a:t>https://www.irjet.net/archives/V7/i6/IRJET-V7I624.pdf	</a:t>
            </a:r>
            <a:endParaRPr sz="1450" u="sng">
              <a:solidFill>
                <a:schemeClr val="dk1"/>
              </a:solidFill>
            </a:endParaRPr>
          </a:p>
          <a:p>
            <a:pPr marL="742950" lvl="0" indent="-233362" algn="l" rtl="0">
              <a:lnSpc>
                <a:spcPct val="100000"/>
              </a:lnSpc>
              <a:spcBef>
                <a:spcPts val="0"/>
              </a:spcBef>
              <a:spcAft>
                <a:spcPts val="0"/>
              </a:spcAft>
              <a:buClr>
                <a:schemeClr val="dk1"/>
              </a:buClr>
              <a:buSzPts val="825"/>
              <a:buFont typeface="Noto Sans Symbols"/>
              <a:buNone/>
            </a:pPr>
            <a:endParaRPr sz="1450" u="sng">
              <a:solidFill>
                <a:schemeClr val="dk1"/>
              </a:solidFill>
            </a:endParaRPr>
          </a:p>
          <a:p>
            <a:pPr marL="457200" lvl="0" indent="-332105" algn="l" rtl="0">
              <a:lnSpc>
                <a:spcPct val="100000"/>
              </a:lnSpc>
              <a:spcBef>
                <a:spcPts val="0"/>
              </a:spcBef>
              <a:spcAft>
                <a:spcPts val="0"/>
              </a:spcAft>
              <a:buClr>
                <a:schemeClr val="dk1"/>
              </a:buClr>
              <a:buSzPts val="1400"/>
              <a:buFont typeface="Noto Sans Symbols"/>
              <a:buChar char="⮚"/>
            </a:pPr>
            <a:r>
              <a:rPr lang="en" sz="1450" u="sng">
                <a:solidFill>
                  <a:schemeClr val="dk1"/>
                </a:solidFill>
                <a:hlinkClick r:id="rId3">
                  <a:extLst>
                    <a:ext uri="{A12FA001-AC4F-418D-AE19-62706E023703}">
                      <ahyp:hlinkClr xmlns:ahyp="http://schemas.microsoft.com/office/drawing/2018/hyperlinkcolor" val="tx"/>
                    </a:ext>
                  </a:extLst>
                </a:hlinkClick>
              </a:rPr>
              <a:t>https://www.ojp.gov/pdffiles1/Digitization/137374NCJRS.pd</a:t>
            </a:r>
            <a:r>
              <a:rPr lang="en" sz="1450">
                <a:solidFill>
                  <a:schemeClr val="dk1"/>
                </a:solidFill>
              </a:rPr>
              <a:t>f</a:t>
            </a:r>
            <a:endParaRPr sz="1450">
              <a:solidFill>
                <a:schemeClr val="dk1"/>
              </a:solidFill>
            </a:endParaRPr>
          </a:p>
          <a:p>
            <a:pPr marL="742950" lvl="0" indent="-171450" algn="l" rtl="0">
              <a:lnSpc>
                <a:spcPct val="100000"/>
              </a:lnSpc>
              <a:spcBef>
                <a:spcPts val="0"/>
              </a:spcBef>
              <a:spcAft>
                <a:spcPts val="0"/>
              </a:spcAft>
              <a:buSzPts val="1800"/>
              <a:buFont typeface="Noto Sans Symbols"/>
              <a:buNone/>
            </a:pPr>
            <a:endParaRPr sz="1450">
              <a:solidFill>
                <a:schemeClr val="dk1"/>
              </a:solidFill>
            </a:endParaRPr>
          </a:p>
          <a:p>
            <a:pPr marL="457200" lvl="0" indent="-332105" algn="l" rtl="0">
              <a:lnSpc>
                <a:spcPct val="100000"/>
              </a:lnSpc>
              <a:spcBef>
                <a:spcPts val="0"/>
              </a:spcBef>
              <a:spcAft>
                <a:spcPts val="0"/>
              </a:spcAft>
              <a:buClr>
                <a:schemeClr val="dk1"/>
              </a:buClr>
              <a:buSzPts val="1400"/>
              <a:buFont typeface="Noto Sans Symbols"/>
              <a:buChar char="⮚"/>
            </a:pPr>
            <a:r>
              <a:rPr lang="en" sz="1450" u="sng">
                <a:solidFill>
                  <a:schemeClr val="dk1"/>
                </a:solidFill>
                <a:hlinkClick r:id="rId4">
                  <a:extLst>
                    <a:ext uri="{A12FA001-AC4F-418D-AE19-62706E023703}">
                      <ahyp:hlinkClr xmlns:ahyp="http://schemas.microsoft.com/office/drawing/2018/hyperlinkcolor" val="tx"/>
                    </a:ext>
                  </a:extLst>
                </a:hlinkClick>
              </a:rPr>
              <a:t>https://data.gov.in/resources/crime-head-wise-crime-against-foreigners-during-2018</a:t>
            </a:r>
            <a:endParaRPr sz="1450">
              <a:solidFill>
                <a:schemeClr val="dk1"/>
              </a:solidFill>
            </a:endParaRPr>
          </a:p>
          <a:p>
            <a:pPr marL="742950" lvl="0" indent="-171450" algn="l" rtl="0">
              <a:lnSpc>
                <a:spcPct val="100000"/>
              </a:lnSpc>
              <a:spcBef>
                <a:spcPts val="0"/>
              </a:spcBef>
              <a:spcAft>
                <a:spcPts val="0"/>
              </a:spcAft>
              <a:buSzPts val="1800"/>
              <a:buFont typeface="Noto Sans Symbols"/>
              <a:buNone/>
            </a:pPr>
            <a:endParaRPr sz="1450">
              <a:solidFill>
                <a:schemeClr val="dk1"/>
              </a:solidFill>
            </a:endParaRPr>
          </a:p>
          <a:p>
            <a:pPr marL="457200" lvl="0" indent="-332105" algn="l" rtl="0">
              <a:lnSpc>
                <a:spcPct val="100000"/>
              </a:lnSpc>
              <a:spcBef>
                <a:spcPts val="0"/>
              </a:spcBef>
              <a:spcAft>
                <a:spcPts val="0"/>
              </a:spcAft>
              <a:buClr>
                <a:schemeClr val="dk1"/>
              </a:buClr>
              <a:buSzPts val="1400"/>
              <a:buFont typeface="Noto Sans Symbols"/>
              <a:buChar char="⮚"/>
            </a:pPr>
            <a:r>
              <a:rPr lang="en" sz="1450" u="sng">
                <a:solidFill>
                  <a:schemeClr val="dk1"/>
                </a:solidFill>
              </a:rPr>
              <a:t>https://www.kaggle.com/datasets?search=crime+data+set</a:t>
            </a:r>
            <a:endParaRPr sz="1450" u="sng">
              <a:solidFill>
                <a:schemeClr val="dk1"/>
              </a:solidFill>
            </a:endParaRPr>
          </a:p>
          <a:p>
            <a:pPr marL="742950" lvl="0" indent="-171450" algn="l" rtl="0">
              <a:lnSpc>
                <a:spcPct val="100000"/>
              </a:lnSpc>
              <a:spcBef>
                <a:spcPts val="0"/>
              </a:spcBef>
              <a:spcAft>
                <a:spcPts val="0"/>
              </a:spcAft>
              <a:buSzPts val="1800"/>
              <a:buFont typeface="Noto Sans Symbols"/>
              <a:buNone/>
            </a:pPr>
            <a:endParaRPr sz="1450" u="sng">
              <a:solidFill>
                <a:schemeClr val="dk1"/>
              </a:solidFill>
            </a:endParaRPr>
          </a:p>
          <a:p>
            <a:pPr marL="457200" lvl="0" indent="-332105" algn="l" rtl="0">
              <a:lnSpc>
                <a:spcPct val="100000"/>
              </a:lnSpc>
              <a:spcBef>
                <a:spcPts val="0"/>
              </a:spcBef>
              <a:spcAft>
                <a:spcPts val="0"/>
              </a:spcAft>
              <a:buClr>
                <a:schemeClr val="dk1"/>
              </a:buClr>
              <a:buSzPts val="1400"/>
              <a:buFont typeface="Noto Sans Symbols"/>
              <a:buChar char="⮚"/>
            </a:pPr>
            <a:r>
              <a:rPr lang="en" sz="1450" u="sng">
                <a:solidFill>
                  <a:schemeClr val="dk1"/>
                </a:solidFill>
                <a:hlinkClick r:id="rId5">
                  <a:extLst>
                    <a:ext uri="{A12FA001-AC4F-418D-AE19-62706E023703}">
                      <ahyp:hlinkClr xmlns:ahyp="http://schemas.microsoft.com/office/drawing/2018/hyperlinkcolor" val="tx"/>
                    </a:ext>
                  </a:extLst>
                </a:hlinkClick>
              </a:rPr>
              <a:t>https://medium.com/techcrush/how-to-deploy-your-ml-model-in-jupyter-notebook-to-your-flask-app-d1c4933b29b5</a:t>
            </a:r>
            <a:endParaRPr sz="1450">
              <a:solidFill>
                <a:schemeClr val="dk1"/>
              </a:solidFill>
            </a:endParaRPr>
          </a:p>
          <a:p>
            <a:pPr marL="742950" lvl="0" indent="-171450" algn="l" rtl="0">
              <a:lnSpc>
                <a:spcPct val="100000"/>
              </a:lnSpc>
              <a:spcBef>
                <a:spcPts val="0"/>
              </a:spcBef>
              <a:spcAft>
                <a:spcPts val="0"/>
              </a:spcAft>
              <a:buSzPts val="1800"/>
              <a:buFont typeface="Noto Sans Symbols"/>
              <a:buNone/>
            </a:pPr>
            <a:endParaRPr sz="1450">
              <a:solidFill>
                <a:schemeClr val="dk1"/>
              </a:solidFill>
            </a:endParaRPr>
          </a:p>
          <a:p>
            <a:pPr marL="457200" lvl="0" indent="-332105" algn="l" rtl="0">
              <a:lnSpc>
                <a:spcPct val="100000"/>
              </a:lnSpc>
              <a:spcBef>
                <a:spcPts val="0"/>
              </a:spcBef>
              <a:spcAft>
                <a:spcPts val="0"/>
              </a:spcAft>
              <a:buClr>
                <a:schemeClr val="dk1"/>
              </a:buClr>
              <a:buSzPts val="1400"/>
              <a:buFont typeface="Noto Sans Symbols"/>
              <a:buChar char="⮚"/>
            </a:pPr>
            <a:r>
              <a:rPr lang="en" sz="1450" u="sng">
                <a:solidFill>
                  <a:schemeClr val="dk1"/>
                </a:solidFill>
                <a:hlinkClick r:id="rId6">
                  <a:extLst>
                    <a:ext uri="{A12FA001-AC4F-418D-AE19-62706E023703}">
                      <ahyp:hlinkClr xmlns:ahyp="http://schemas.microsoft.com/office/drawing/2018/hyperlinkcolor" val="tx"/>
                    </a:ext>
                  </a:extLst>
                </a:hlinkClick>
              </a:rPr>
              <a:t>https://www.datacamp.com/community/tutorials/pickle-python-tutorial</a:t>
            </a:r>
            <a:endParaRPr sz="1450">
              <a:solidFill>
                <a:schemeClr val="dk1"/>
              </a:solidFill>
            </a:endParaRPr>
          </a:p>
          <a:p>
            <a:pPr marL="742950" lvl="0" indent="-171450" algn="l" rtl="0">
              <a:lnSpc>
                <a:spcPct val="100000"/>
              </a:lnSpc>
              <a:spcBef>
                <a:spcPts val="0"/>
              </a:spcBef>
              <a:spcAft>
                <a:spcPts val="0"/>
              </a:spcAft>
              <a:buSzPts val="1800"/>
              <a:buFont typeface="Noto Sans Symbols"/>
              <a:buNone/>
            </a:pPr>
            <a:endParaRPr sz="1450">
              <a:solidFill>
                <a:schemeClr val="dk1"/>
              </a:solidFill>
            </a:endParaRPr>
          </a:p>
          <a:p>
            <a:pPr marL="457200" lvl="0" indent="0" algn="l" rtl="0">
              <a:lnSpc>
                <a:spcPct val="100000"/>
              </a:lnSpc>
              <a:spcBef>
                <a:spcPts val="0"/>
              </a:spcBef>
              <a:spcAft>
                <a:spcPts val="0"/>
              </a:spcAft>
              <a:buSzPts val="1800"/>
              <a:buNone/>
            </a:pPr>
            <a:endParaRPr>
              <a:solidFill>
                <a:schemeClr val="dk1"/>
              </a:solidFill>
            </a:endParaRPr>
          </a:p>
          <a:p>
            <a:pPr marL="457200" lvl="0" indent="0" algn="l" rtl="0">
              <a:lnSpc>
                <a:spcPct val="100000"/>
              </a:lnSpc>
              <a:spcBef>
                <a:spcPts val="0"/>
              </a:spcBef>
              <a:spcAft>
                <a:spcPts val="0"/>
              </a:spcAft>
              <a:buSzPts val="1800"/>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262626"/>
              </a:buClr>
              <a:buSzPts val="990"/>
              <a:buFont typeface="Century Gothic"/>
              <a:buNone/>
            </a:pPr>
            <a:r>
              <a:rPr lang="en" sz="2120" b="1"/>
              <a:t>Objective </a:t>
            </a:r>
            <a:endParaRPr sz="2120" b="1"/>
          </a:p>
        </p:txBody>
      </p:sp>
      <p:sp>
        <p:nvSpPr>
          <p:cNvPr id="175" name="Google Shape;175;p2"/>
          <p:cNvSpPr txBox="1">
            <a:spLocks noGrp="1"/>
          </p:cNvSpPr>
          <p:nvPr>
            <p:ph type="body" idx="1"/>
          </p:nvPr>
        </p:nvSpPr>
        <p:spPr>
          <a:xfrm>
            <a:off x="311700" y="1017725"/>
            <a:ext cx="8520600" cy="3843600"/>
          </a:xfrm>
          <a:prstGeom prst="rect">
            <a:avLst/>
          </a:prstGeom>
          <a:noFill/>
          <a:ln>
            <a:noFill/>
          </a:ln>
        </p:spPr>
        <p:txBody>
          <a:bodyPr spcFirstLastPara="1" wrap="square" lIns="91425" tIns="91425" rIns="91425" bIns="91425" anchor="t" anchorCtr="0">
            <a:normAutofit/>
          </a:bodyPr>
          <a:lstStyle/>
          <a:p>
            <a:pPr marL="457200" lvl="0" indent="-336550" algn="l" rtl="0">
              <a:spcBef>
                <a:spcPts val="0"/>
              </a:spcBef>
              <a:spcAft>
                <a:spcPts val="0"/>
              </a:spcAft>
              <a:buClr>
                <a:srgbClr val="000000"/>
              </a:buClr>
              <a:buSzPts val="1700"/>
              <a:buFont typeface="Noto Sans Symbols"/>
              <a:buChar char="▪"/>
            </a:pPr>
            <a:r>
              <a:rPr lang="en" sz="1700">
                <a:solidFill>
                  <a:srgbClr val="000000"/>
                </a:solidFill>
              </a:rPr>
              <a:t>Understanding crime pattern</a:t>
            </a:r>
            <a:endParaRPr sz="1700">
              <a:solidFill>
                <a:srgbClr val="000000"/>
              </a:solidFill>
            </a:endParaRPr>
          </a:p>
          <a:p>
            <a:pPr marL="457200" lvl="0" indent="-336550" algn="l" rtl="0">
              <a:spcBef>
                <a:spcPts val="0"/>
              </a:spcBef>
              <a:spcAft>
                <a:spcPts val="0"/>
              </a:spcAft>
              <a:buClr>
                <a:srgbClr val="000000"/>
              </a:buClr>
              <a:buSzPts val="1700"/>
              <a:buFont typeface="Noto Sans Symbols"/>
              <a:buChar char="▪"/>
            </a:pPr>
            <a:r>
              <a:rPr lang="en" sz="1700">
                <a:solidFill>
                  <a:srgbClr val="000000"/>
                </a:solidFill>
              </a:rPr>
              <a:t>Classify crime based on location</a:t>
            </a:r>
            <a:endParaRPr sz="1700">
              <a:solidFill>
                <a:srgbClr val="000000"/>
              </a:solidFill>
            </a:endParaRPr>
          </a:p>
          <a:p>
            <a:pPr marL="0" lvl="0" indent="0" algn="l" rtl="0">
              <a:spcBef>
                <a:spcPts val="1200"/>
              </a:spcBef>
              <a:spcAft>
                <a:spcPts val="0"/>
              </a:spcAft>
              <a:buSzPts val="1800"/>
              <a:buNone/>
            </a:pPr>
            <a:endParaRPr sz="2100" b="1">
              <a:solidFill>
                <a:srgbClr val="000000"/>
              </a:solidFill>
            </a:endParaRPr>
          </a:p>
          <a:p>
            <a:pPr marL="0" lvl="0" indent="0" algn="l" rtl="0">
              <a:spcBef>
                <a:spcPts val="1200"/>
              </a:spcBef>
              <a:spcAft>
                <a:spcPts val="0"/>
              </a:spcAft>
              <a:buSzPts val="1800"/>
              <a:buNone/>
            </a:pPr>
            <a:r>
              <a:rPr lang="en" sz="2100" b="1">
                <a:solidFill>
                  <a:srgbClr val="000000"/>
                </a:solidFill>
              </a:rPr>
              <a:t>Methodology</a:t>
            </a:r>
            <a:endParaRPr sz="2100" b="1">
              <a:solidFill>
                <a:srgbClr val="000000"/>
              </a:solidFill>
            </a:endParaRPr>
          </a:p>
          <a:p>
            <a:pPr marL="457200" lvl="0" indent="-336550" algn="l" rtl="0">
              <a:spcBef>
                <a:spcPts val="1200"/>
              </a:spcBef>
              <a:spcAft>
                <a:spcPts val="0"/>
              </a:spcAft>
              <a:buClr>
                <a:srgbClr val="000000"/>
              </a:buClr>
              <a:buSzPts val="1700"/>
              <a:buFont typeface="Noto Sans Symbols"/>
              <a:buChar char="▪"/>
            </a:pPr>
            <a:r>
              <a:rPr lang="en" sz="1700">
                <a:solidFill>
                  <a:srgbClr val="000000"/>
                </a:solidFill>
              </a:rPr>
              <a:t>Machine learning</a:t>
            </a:r>
            <a:endParaRPr sz="1700">
              <a:solidFill>
                <a:srgbClr val="000000"/>
              </a:solidFill>
            </a:endParaRPr>
          </a:p>
          <a:p>
            <a:pPr marL="0" lvl="0" indent="0" algn="l" rtl="0">
              <a:spcBef>
                <a:spcPts val="1200"/>
              </a:spcBef>
              <a:spcAft>
                <a:spcPts val="0"/>
              </a:spcAft>
              <a:buSzPts val="1800"/>
              <a:buNone/>
            </a:pPr>
            <a:endParaRPr/>
          </a:p>
          <a:p>
            <a:pPr marL="0" lvl="0" indent="0" algn="l" rtl="0">
              <a:spcBef>
                <a:spcPts val="1200"/>
              </a:spcBef>
              <a:spcAft>
                <a:spcPts val="120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
          <p:cNvSpPr txBox="1">
            <a:spLocks noGrp="1"/>
          </p:cNvSpPr>
          <p:nvPr>
            <p:ph type="title"/>
          </p:nvPr>
        </p:nvSpPr>
        <p:spPr>
          <a:xfrm>
            <a:off x="1265034" y="431274"/>
            <a:ext cx="6703309"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262626"/>
              </a:buClr>
              <a:buSzPts val="990"/>
              <a:buFont typeface="Century Gothic"/>
              <a:buNone/>
            </a:pPr>
            <a:r>
              <a:rPr lang="en" sz="2020" b="1"/>
              <a:t>Language</a:t>
            </a:r>
            <a:endParaRPr sz="2020" b="1"/>
          </a:p>
        </p:txBody>
      </p:sp>
      <p:sp>
        <p:nvSpPr>
          <p:cNvPr id="181" name="Google Shape;181;p3"/>
          <p:cNvSpPr txBox="1">
            <a:spLocks noGrp="1"/>
          </p:cNvSpPr>
          <p:nvPr>
            <p:ph type="body" idx="1"/>
          </p:nvPr>
        </p:nvSpPr>
        <p:spPr>
          <a:xfrm>
            <a:off x="1265034" y="1104348"/>
            <a:ext cx="7411454" cy="3416400"/>
          </a:xfrm>
          <a:prstGeom prst="rect">
            <a:avLst/>
          </a:prstGeom>
          <a:noFill/>
          <a:ln>
            <a:noFill/>
          </a:ln>
        </p:spPr>
        <p:txBody>
          <a:bodyPr spcFirstLastPara="1" wrap="square" lIns="91425" tIns="91425" rIns="91425" bIns="91425" anchor="t" anchorCtr="0">
            <a:normAutofit lnSpcReduction="10000"/>
          </a:bodyPr>
          <a:lstStyle/>
          <a:p>
            <a:pPr marL="457200" lvl="0" indent="-349250" algn="l" rtl="0">
              <a:lnSpc>
                <a:spcPct val="150000"/>
              </a:lnSpc>
              <a:spcBef>
                <a:spcPts val="0"/>
              </a:spcBef>
              <a:spcAft>
                <a:spcPts val="0"/>
              </a:spcAft>
              <a:buClr>
                <a:srgbClr val="000000"/>
              </a:buClr>
              <a:buSzPts val="1900"/>
              <a:buFont typeface="Noto Sans Symbols"/>
              <a:buChar char="▪"/>
            </a:pPr>
            <a:r>
              <a:rPr lang="en" sz="1900" dirty="0">
                <a:solidFill>
                  <a:srgbClr val="000000"/>
                </a:solidFill>
              </a:rPr>
              <a:t>Python</a:t>
            </a:r>
          </a:p>
          <a:p>
            <a:pPr lvl="1" indent="-349250">
              <a:lnSpc>
                <a:spcPct val="150000"/>
              </a:lnSpc>
              <a:buClr>
                <a:srgbClr val="000000"/>
              </a:buClr>
              <a:buSzPts val="1900"/>
              <a:buFont typeface="Noto Sans Symbols"/>
              <a:buChar char="▪"/>
            </a:pPr>
            <a:r>
              <a:rPr lang="en-US" sz="1750" dirty="0">
                <a:solidFill>
                  <a:srgbClr val="000000"/>
                </a:solidFill>
              </a:rPr>
              <a:t>Jupyter and Flask</a:t>
            </a:r>
            <a:endParaRPr sz="1750" dirty="0">
              <a:solidFill>
                <a:srgbClr val="000000"/>
              </a:solidFill>
            </a:endParaRPr>
          </a:p>
          <a:p>
            <a:pPr marL="0" lvl="0" indent="0" algn="l" rtl="0">
              <a:lnSpc>
                <a:spcPct val="150000"/>
              </a:lnSpc>
              <a:spcBef>
                <a:spcPts val="1200"/>
              </a:spcBef>
              <a:spcAft>
                <a:spcPts val="0"/>
              </a:spcAft>
              <a:buSzPts val="1800"/>
              <a:buNone/>
            </a:pPr>
            <a:r>
              <a:rPr lang="en" sz="1900" b="1" dirty="0">
                <a:solidFill>
                  <a:srgbClr val="000000"/>
                </a:solidFill>
              </a:rPr>
              <a:t>Technology</a:t>
            </a:r>
            <a:endParaRPr sz="1900" b="1" dirty="0">
              <a:solidFill>
                <a:srgbClr val="000000"/>
              </a:solidFill>
            </a:endParaRPr>
          </a:p>
          <a:p>
            <a:pPr marL="400050" lvl="0" indent="-349250" algn="l" rtl="0">
              <a:lnSpc>
                <a:spcPct val="150000"/>
              </a:lnSpc>
              <a:spcBef>
                <a:spcPts val="1200"/>
              </a:spcBef>
              <a:spcAft>
                <a:spcPts val="0"/>
              </a:spcAft>
              <a:buClr>
                <a:srgbClr val="000000"/>
              </a:buClr>
              <a:buSzPts val="1900"/>
              <a:buFont typeface="Noto Sans Symbols"/>
              <a:buChar char="▪"/>
            </a:pPr>
            <a:r>
              <a:rPr lang="en" sz="1900" dirty="0">
                <a:solidFill>
                  <a:schemeClr val="dk1"/>
                </a:solidFill>
                <a:highlight>
                  <a:srgbClr val="FFFFFF"/>
                </a:highlight>
              </a:rPr>
              <a:t>Visual Data Analysis</a:t>
            </a:r>
            <a:endParaRPr sz="1900" dirty="0">
              <a:solidFill>
                <a:schemeClr val="dk1"/>
              </a:solidFill>
              <a:highlight>
                <a:srgbClr val="FFFFFF"/>
              </a:highlight>
            </a:endParaRPr>
          </a:p>
          <a:p>
            <a:pPr marL="0" lvl="0" indent="0" algn="l" rtl="0">
              <a:lnSpc>
                <a:spcPct val="150000"/>
              </a:lnSpc>
              <a:spcBef>
                <a:spcPts val="1500"/>
              </a:spcBef>
              <a:spcAft>
                <a:spcPts val="0"/>
              </a:spcAft>
              <a:buSzPts val="1800"/>
              <a:buNone/>
            </a:pPr>
            <a:r>
              <a:rPr lang="en" sz="1900" b="1" dirty="0">
                <a:solidFill>
                  <a:schemeClr val="dk1"/>
                </a:solidFill>
              </a:rPr>
              <a:t>Algorithm</a:t>
            </a:r>
            <a:endParaRPr sz="1900" b="1" dirty="0">
              <a:solidFill>
                <a:schemeClr val="dk1"/>
              </a:solidFill>
            </a:endParaRPr>
          </a:p>
          <a:p>
            <a:pPr marL="457200" lvl="0" indent="-349250" algn="just" rtl="0">
              <a:lnSpc>
                <a:spcPct val="150000"/>
              </a:lnSpc>
              <a:spcBef>
                <a:spcPts val="1500"/>
              </a:spcBef>
              <a:spcAft>
                <a:spcPts val="0"/>
              </a:spcAft>
              <a:buClr>
                <a:schemeClr val="dk1"/>
              </a:buClr>
              <a:buSzPts val="1900"/>
              <a:buFont typeface="Noto Sans Symbols"/>
              <a:buChar char="▪"/>
            </a:pPr>
            <a:r>
              <a:rPr lang="en" sz="1900" dirty="0">
                <a:solidFill>
                  <a:schemeClr val="dk1"/>
                </a:solidFill>
              </a:rPr>
              <a:t>KNN (K-Nearest neighbors)</a:t>
            </a:r>
            <a:endParaRPr sz="1900" dirty="0">
              <a:solidFill>
                <a:schemeClr val="dk1"/>
              </a:solidFill>
            </a:endParaRPr>
          </a:p>
          <a:p>
            <a:pPr marL="0" lvl="0" indent="0" algn="l" rtl="0">
              <a:lnSpc>
                <a:spcPct val="150000"/>
              </a:lnSpc>
              <a:spcBef>
                <a:spcPts val="0"/>
              </a:spcBef>
              <a:spcAft>
                <a:spcPts val="1200"/>
              </a:spcAft>
              <a:buSzPts val="1800"/>
              <a:buNone/>
            </a:pPr>
            <a:endParaRPr dirty="0">
              <a:solidFill>
                <a:srgbClr val="20212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txBox="1">
            <a:spLocks noGrp="1"/>
          </p:cNvSpPr>
          <p:nvPr>
            <p:ph type="title"/>
          </p:nvPr>
        </p:nvSpPr>
        <p:spPr>
          <a:xfrm>
            <a:off x="204250" y="4316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98529"/>
              </a:lnSpc>
              <a:spcBef>
                <a:spcPts val="0"/>
              </a:spcBef>
              <a:spcAft>
                <a:spcPts val="0"/>
              </a:spcAft>
              <a:buClr>
                <a:schemeClr val="dk1"/>
              </a:buClr>
              <a:buSzPts val="990"/>
              <a:buFont typeface="Arial"/>
              <a:buNone/>
            </a:pPr>
            <a:r>
              <a:rPr lang="en" sz="2100" b="1">
                <a:highlight>
                  <a:srgbClr val="FFFFFF"/>
                </a:highlight>
              </a:rPr>
              <a:t>Visual Data Analysis</a:t>
            </a:r>
            <a:endParaRPr sz="2100" b="1">
              <a:highlight>
                <a:srgbClr val="FFFFFF"/>
              </a:highlight>
            </a:endParaRPr>
          </a:p>
          <a:p>
            <a:pPr marL="0" lvl="0" indent="0" algn="l" rtl="0">
              <a:spcBef>
                <a:spcPts val="1500"/>
              </a:spcBef>
              <a:spcAft>
                <a:spcPts val="0"/>
              </a:spcAft>
              <a:buClr>
                <a:srgbClr val="262626"/>
              </a:buClr>
              <a:buSzPts val="891"/>
              <a:buFont typeface="Century Gothic"/>
              <a:buNone/>
            </a:pPr>
            <a:endParaRPr sz="1908" b="1"/>
          </a:p>
        </p:txBody>
      </p:sp>
      <p:sp>
        <p:nvSpPr>
          <p:cNvPr id="187" name="Google Shape;18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chemeClr val="dk1"/>
              </a:buClr>
              <a:buSzPts val="1800"/>
              <a:buFont typeface="Noto Sans Symbols"/>
              <a:buChar char="▪"/>
            </a:pPr>
            <a:r>
              <a:rPr lang="en">
                <a:solidFill>
                  <a:schemeClr val="dk1"/>
                </a:solidFill>
                <a:highlight>
                  <a:srgbClr val="FFFFFF"/>
                </a:highlight>
              </a:rPr>
              <a:t>Need only little or preferably no coding</a:t>
            </a:r>
            <a:endParaRPr>
              <a:solidFill>
                <a:schemeClr val="dk1"/>
              </a:solidFill>
              <a:highlight>
                <a:srgbClr val="FFFFFF"/>
              </a:highlight>
            </a:endParaRPr>
          </a:p>
          <a:p>
            <a:pPr marL="457200" lvl="0" indent="-342900" algn="l" rtl="0">
              <a:lnSpc>
                <a:spcPct val="200000"/>
              </a:lnSpc>
              <a:spcBef>
                <a:spcPts val="0"/>
              </a:spcBef>
              <a:spcAft>
                <a:spcPts val="0"/>
              </a:spcAft>
              <a:buClr>
                <a:schemeClr val="dk1"/>
              </a:buClr>
              <a:buSzPts val="1800"/>
              <a:buFont typeface="Noto Sans Symbols"/>
              <a:buChar char="▪"/>
            </a:pPr>
            <a:r>
              <a:rPr lang="en">
                <a:solidFill>
                  <a:schemeClr val="dk1"/>
                </a:solidFill>
                <a:highlight>
                  <a:srgbClr val="FFFFFF"/>
                </a:highlight>
              </a:rPr>
              <a:t>Make it simple to locate and bring in data from different sources</a:t>
            </a:r>
            <a:endParaRPr>
              <a:solidFill>
                <a:schemeClr val="dk1"/>
              </a:solidFill>
              <a:highlight>
                <a:srgbClr val="FFFFFF"/>
              </a:highlight>
            </a:endParaRPr>
          </a:p>
          <a:p>
            <a:pPr marL="457200" lvl="0" indent="-342900" algn="l" rtl="0">
              <a:lnSpc>
                <a:spcPct val="200000"/>
              </a:lnSpc>
              <a:spcBef>
                <a:spcPts val="0"/>
              </a:spcBef>
              <a:spcAft>
                <a:spcPts val="0"/>
              </a:spcAft>
              <a:buClr>
                <a:schemeClr val="dk1"/>
              </a:buClr>
              <a:buSzPts val="1800"/>
              <a:buFont typeface="Noto Sans Symbols"/>
              <a:buChar char="▪"/>
            </a:pPr>
            <a:r>
              <a:rPr lang="en">
                <a:solidFill>
                  <a:schemeClr val="dk1"/>
                </a:solidFill>
                <a:highlight>
                  <a:srgbClr val="FFFFFF"/>
                </a:highlight>
              </a:rPr>
              <a:t>Offer graphics that are easy to customize</a:t>
            </a:r>
            <a:endParaRPr>
              <a:solidFill>
                <a:schemeClr val="dk1"/>
              </a:solidFill>
              <a:highlight>
                <a:srgbClr val="FFFFFF"/>
              </a:highlight>
            </a:endParaRPr>
          </a:p>
          <a:p>
            <a:pPr marL="457200" lvl="0" indent="-342900" algn="l" rtl="0">
              <a:lnSpc>
                <a:spcPct val="200000"/>
              </a:lnSpc>
              <a:spcBef>
                <a:spcPts val="0"/>
              </a:spcBef>
              <a:spcAft>
                <a:spcPts val="0"/>
              </a:spcAft>
              <a:buClr>
                <a:schemeClr val="dk1"/>
              </a:buClr>
              <a:buSzPts val="1800"/>
              <a:buFont typeface="Noto Sans Symbols"/>
              <a:buChar char="▪"/>
            </a:pPr>
            <a:r>
              <a:rPr lang="en">
                <a:solidFill>
                  <a:schemeClr val="dk1"/>
                </a:solidFill>
                <a:highlight>
                  <a:srgbClr val="FFFFFF"/>
                </a:highlight>
              </a:rPr>
              <a:t>Make it easy to drill down to the underlying data at any level of detail</a:t>
            </a:r>
            <a:endParaRPr>
              <a:solidFill>
                <a:schemeClr val="dk1"/>
              </a:solidFill>
              <a:highlight>
                <a:srgbClr val="FFFFFF"/>
              </a:highlight>
            </a:endParaRPr>
          </a:p>
          <a:p>
            <a:pPr marL="457200" lvl="0" indent="-342900" algn="l" rtl="0">
              <a:lnSpc>
                <a:spcPct val="200000"/>
              </a:lnSpc>
              <a:spcBef>
                <a:spcPts val="0"/>
              </a:spcBef>
              <a:spcAft>
                <a:spcPts val="0"/>
              </a:spcAft>
              <a:buClr>
                <a:schemeClr val="dk1"/>
              </a:buClr>
              <a:buSzPts val="1800"/>
              <a:buFont typeface="Noto Sans Symbols"/>
              <a:buChar char="▪"/>
            </a:pPr>
            <a:r>
              <a:rPr lang="en">
                <a:solidFill>
                  <a:schemeClr val="dk1"/>
                </a:solidFill>
                <a:highlight>
                  <a:srgbClr val="FFFFFF"/>
                </a:highlight>
              </a:rPr>
              <a:t>Make it possible to combine multiple views for at-a-glance, overall understanding</a:t>
            </a:r>
            <a:endParaRPr>
              <a:solidFill>
                <a:schemeClr val="dk1"/>
              </a:solidFill>
              <a:highlight>
                <a:srgbClr val="FFFFFF"/>
              </a:highlight>
            </a:endParaRPr>
          </a:p>
          <a:p>
            <a:pPr marL="0" marR="25400" lvl="0" indent="0" algn="l" rtl="0">
              <a:lnSpc>
                <a:spcPct val="178571"/>
              </a:lnSpc>
              <a:spcBef>
                <a:spcPts val="1400"/>
              </a:spcBef>
              <a:spcAft>
                <a:spcPts val="0"/>
              </a:spcAft>
              <a:buSzPts val="1800"/>
              <a:buNone/>
            </a:pPr>
            <a:endParaRPr>
              <a:solidFill>
                <a:schemeClr val="dk1"/>
              </a:solidFill>
              <a:highlight>
                <a:srgbClr val="FFFFFF"/>
              </a:highlight>
            </a:endParaRPr>
          </a:p>
          <a:p>
            <a:pPr marL="0" lvl="0" indent="0" algn="l" rtl="0">
              <a:spcBef>
                <a:spcPts val="11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5"/>
          <p:cNvSpPr txBox="1">
            <a:spLocks noGrp="1"/>
          </p:cNvSpPr>
          <p:nvPr>
            <p:ph type="title"/>
          </p:nvPr>
        </p:nvSpPr>
        <p:spPr>
          <a:xfrm>
            <a:off x="957968" y="396899"/>
            <a:ext cx="85206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262626"/>
              </a:buClr>
              <a:buSzPts val="990"/>
              <a:buFont typeface="Century Gothic"/>
              <a:buNone/>
            </a:pPr>
            <a:r>
              <a:rPr lang="en" sz="2120" b="1"/>
              <a:t>Dataset</a:t>
            </a:r>
            <a:endParaRPr sz="2120" b="1"/>
          </a:p>
        </p:txBody>
      </p:sp>
      <p:sp>
        <p:nvSpPr>
          <p:cNvPr id="193" name="Google Shape;193;p5"/>
          <p:cNvSpPr txBox="1">
            <a:spLocks noGrp="1"/>
          </p:cNvSpPr>
          <p:nvPr>
            <p:ph type="body" idx="1"/>
          </p:nvPr>
        </p:nvSpPr>
        <p:spPr>
          <a:xfrm>
            <a:off x="854840" y="1063097"/>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rgbClr val="000000"/>
              </a:buClr>
              <a:buSzPts val="1800"/>
              <a:buFont typeface="Noto Sans Symbols"/>
              <a:buChar char="▪"/>
            </a:pPr>
            <a:r>
              <a:rPr lang="en" dirty="0">
                <a:solidFill>
                  <a:srgbClr val="000000"/>
                </a:solidFill>
              </a:rPr>
              <a:t>Incident number</a:t>
            </a:r>
            <a:endParaRPr dirty="0">
              <a:solidFill>
                <a:srgbClr val="000000"/>
              </a:solidFill>
            </a:endParaRPr>
          </a:p>
          <a:p>
            <a:pPr marL="457200" lvl="0" indent="-342900" algn="l" rtl="0">
              <a:lnSpc>
                <a:spcPct val="200000"/>
              </a:lnSpc>
              <a:spcBef>
                <a:spcPts val="0"/>
              </a:spcBef>
              <a:spcAft>
                <a:spcPts val="0"/>
              </a:spcAft>
              <a:buClr>
                <a:srgbClr val="000000"/>
              </a:buClr>
              <a:buSzPts val="1800"/>
              <a:buFont typeface="Noto Sans Symbols"/>
              <a:buChar char="▪"/>
            </a:pPr>
            <a:r>
              <a:rPr lang="en" dirty="0">
                <a:solidFill>
                  <a:srgbClr val="000000"/>
                </a:solidFill>
              </a:rPr>
              <a:t>Category of crime</a:t>
            </a:r>
            <a:endParaRPr dirty="0">
              <a:solidFill>
                <a:srgbClr val="000000"/>
              </a:solidFill>
            </a:endParaRPr>
          </a:p>
          <a:p>
            <a:pPr marL="457200" lvl="0" indent="-342900" algn="l" rtl="0">
              <a:lnSpc>
                <a:spcPct val="200000"/>
              </a:lnSpc>
              <a:spcBef>
                <a:spcPts val="0"/>
              </a:spcBef>
              <a:spcAft>
                <a:spcPts val="0"/>
              </a:spcAft>
              <a:buClr>
                <a:srgbClr val="000000"/>
              </a:buClr>
              <a:buSzPts val="1800"/>
              <a:buFont typeface="Noto Sans Symbols"/>
              <a:buChar char="▪"/>
            </a:pPr>
            <a:r>
              <a:rPr lang="en" dirty="0">
                <a:solidFill>
                  <a:srgbClr val="000000"/>
                </a:solidFill>
              </a:rPr>
              <a:t>Description of crime</a:t>
            </a:r>
            <a:endParaRPr dirty="0">
              <a:solidFill>
                <a:srgbClr val="000000"/>
              </a:solidFill>
            </a:endParaRPr>
          </a:p>
          <a:p>
            <a:pPr marL="457200" lvl="0" indent="-342900" algn="l" rtl="0">
              <a:lnSpc>
                <a:spcPct val="200000"/>
              </a:lnSpc>
              <a:spcBef>
                <a:spcPts val="0"/>
              </a:spcBef>
              <a:spcAft>
                <a:spcPts val="0"/>
              </a:spcAft>
              <a:buClr>
                <a:srgbClr val="000000"/>
              </a:buClr>
              <a:buSzPts val="1800"/>
              <a:buFont typeface="Noto Sans Symbols"/>
              <a:buChar char="▪"/>
            </a:pPr>
            <a:r>
              <a:rPr lang="en" dirty="0">
                <a:solidFill>
                  <a:srgbClr val="000000"/>
                </a:solidFill>
              </a:rPr>
              <a:t>Data /  Time</a:t>
            </a:r>
            <a:endParaRPr dirty="0">
              <a:solidFill>
                <a:srgbClr val="000000"/>
              </a:solidFill>
            </a:endParaRPr>
          </a:p>
          <a:p>
            <a:pPr marL="457200" lvl="0" indent="-342900" algn="l" rtl="0">
              <a:lnSpc>
                <a:spcPct val="200000"/>
              </a:lnSpc>
              <a:spcBef>
                <a:spcPts val="0"/>
              </a:spcBef>
              <a:spcAft>
                <a:spcPts val="0"/>
              </a:spcAft>
              <a:buClr>
                <a:srgbClr val="000000"/>
              </a:buClr>
              <a:buSzPts val="1800"/>
              <a:buFont typeface="Noto Sans Symbols"/>
              <a:buChar char="▪"/>
            </a:pPr>
            <a:r>
              <a:rPr lang="en" dirty="0">
                <a:solidFill>
                  <a:srgbClr val="000000"/>
                </a:solidFill>
              </a:rPr>
              <a:t>District</a:t>
            </a:r>
            <a:endParaRPr dirty="0">
              <a:solidFill>
                <a:srgbClr val="000000"/>
              </a:solidFill>
            </a:endParaRPr>
          </a:p>
          <a:p>
            <a:pPr marL="457200" lvl="0" indent="-342900" algn="l" rtl="0">
              <a:lnSpc>
                <a:spcPct val="200000"/>
              </a:lnSpc>
              <a:spcBef>
                <a:spcPts val="0"/>
              </a:spcBef>
              <a:spcAft>
                <a:spcPts val="0"/>
              </a:spcAft>
              <a:buClr>
                <a:srgbClr val="000000"/>
              </a:buClr>
              <a:buSzPts val="1800"/>
              <a:buFont typeface="Noto Sans Symbols"/>
              <a:buChar char="▪"/>
            </a:pPr>
            <a:r>
              <a:rPr lang="en" dirty="0">
                <a:solidFill>
                  <a:srgbClr val="000000"/>
                </a:solidFill>
              </a:rPr>
              <a:t>Resolution</a:t>
            </a:r>
            <a:endParaRPr dirty="0">
              <a:solidFill>
                <a:srgbClr val="000000"/>
              </a:solidFill>
            </a:endParaRPr>
          </a:p>
          <a:p>
            <a:pPr marL="457200" lvl="0" indent="-342900" algn="l" rtl="0">
              <a:lnSpc>
                <a:spcPct val="200000"/>
              </a:lnSpc>
              <a:spcBef>
                <a:spcPts val="0"/>
              </a:spcBef>
              <a:spcAft>
                <a:spcPts val="0"/>
              </a:spcAft>
              <a:buClr>
                <a:srgbClr val="000000"/>
              </a:buClr>
              <a:buSzPts val="1800"/>
              <a:buFont typeface="Noto Sans Symbols"/>
              <a:buChar char="▪"/>
            </a:pPr>
            <a:r>
              <a:rPr lang="en" dirty="0">
                <a:solidFill>
                  <a:srgbClr val="000000"/>
                </a:solidFill>
              </a:rPr>
              <a:t>Address</a:t>
            </a:r>
            <a:endParaRPr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2100" b="1"/>
              <a:t>KNN (K-Nearest neighbors) </a:t>
            </a:r>
            <a:endParaRPr sz="3700"/>
          </a:p>
        </p:txBody>
      </p:sp>
      <p:pic>
        <p:nvPicPr>
          <p:cNvPr id="199" name="Google Shape;199;p6" descr="The principle diagram of the kNN classification algorithm. | Download  Scientific Diagram"/>
          <p:cNvPicPr preferRelativeResize="0"/>
          <p:nvPr/>
        </p:nvPicPr>
        <p:blipFill rotWithShape="1">
          <a:blip r:embed="rId3">
            <a:alphaModFix/>
          </a:blip>
          <a:srcRect/>
          <a:stretch/>
        </p:blipFill>
        <p:spPr>
          <a:xfrm>
            <a:off x="2542850" y="1481900"/>
            <a:ext cx="2914650" cy="2371725"/>
          </a:xfrm>
          <a:prstGeom prst="rect">
            <a:avLst/>
          </a:prstGeom>
          <a:noFill/>
          <a:ln>
            <a:noFill/>
          </a:ln>
        </p:spPr>
      </p:pic>
      <p:sp>
        <p:nvSpPr>
          <p:cNvPr id="200" name="Google Shape;200;p6"/>
          <p:cNvSpPr txBox="1"/>
          <p:nvPr/>
        </p:nvSpPr>
        <p:spPr>
          <a:xfrm>
            <a:off x="2229300" y="4216875"/>
            <a:ext cx="4216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Times New Roman"/>
                <a:ea typeface="Times New Roman"/>
                <a:cs typeface="Times New Roman"/>
                <a:sym typeface="Times New Roman"/>
              </a:rPr>
              <a:t> </a:t>
            </a:r>
            <a:r>
              <a:rPr lang="en" sz="1400" b="1" i="0" u="none" strike="noStrike" cap="none">
                <a:solidFill>
                  <a:schemeClr val="dk1"/>
                </a:solidFill>
                <a:latin typeface="Arial"/>
                <a:ea typeface="Arial"/>
                <a:cs typeface="Arial"/>
                <a:sym typeface="Arial"/>
              </a:rPr>
              <a:t>Fig</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Principle diagram of KNN</a:t>
            </a:r>
            <a:r>
              <a:rPr lang="en" sz="1200" b="1" i="0" u="none" strike="noStrike" cap="none">
                <a:solidFill>
                  <a:schemeClr val="dk1"/>
                </a:solidFill>
                <a:latin typeface="Times New Roman"/>
                <a:ea typeface="Times New Roman"/>
                <a:cs typeface="Times New Roman"/>
                <a:sym typeface="Times New Roman"/>
              </a:rPr>
              <a:t>	</a:t>
            </a:r>
            <a:endParaRPr sz="12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FF36C8-9F94-41B9-ADF3-A9A966F33A3E}"/>
              </a:ext>
            </a:extLst>
          </p:cNvPr>
          <p:cNvPicPr>
            <a:picLocks noChangeAspect="1"/>
          </p:cNvPicPr>
          <p:nvPr/>
        </p:nvPicPr>
        <p:blipFill>
          <a:blip r:embed="rId2"/>
          <a:stretch>
            <a:fillRect/>
          </a:stretch>
        </p:blipFill>
        <p:spPr>
          <a:xfrm>
            <a:off x="458629" y="779721"/>
            <a:ext cx="7856458" cy="3928229"/>
          </a:xfrm>
          <a:prstGeom prst="rect">
            <a:avLst/>
          </a:prstGeom>
        </p:spPr>
      </p:pic>
    </p:spTree>
    <p:extLst>
      <p:ext uri="{BB962C8B-B14F-4D97-AF65-F5344CB8AC3E}">
        <p14:creationId xmlns:p14="http://schemas.microsoft.com/office/powerpoint/2010/main" val="383847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7"/>
          <p:cNvSpPr txBox="1">
            <a:spLocks noGrp="1"/>
          </p:cNvSpPr>
          <p:nvPr>
            <p:ph type="title"/>
          </p:nvPr>
        </p:nvSpPr>
        <p:spPr>
          <a:xfrm>
            <a:off x="1198599" y="321272"/>
            <a:ext cx="85206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262626"/>
              </a:buClr>
              <a:buSzPts val="990"/>
              <a:buFont typeface="Century Gothic"/>
              <a:buNone/>
            </a:pPr>
            <a:r>
              <a:rPr lang="en" sz="2120" b="1"/>
              <a:t>Algorithm  </a:t>
            </a:r>
            <a:endParaRPr sz="2120" b="1"/>
          </a:p>
        </p:txBody>
      </p:sp>
      <p:sp>
        <p:nvSpPr>
          <p:cNvPr id="206" name="Google Shape;206;p7"/>
          <p:cNvSpPr txBox="1">
            <a:spLocks noGrp="1"/>
          </p:cNvSpPr>
          <p:nvPr>
            <p:ph type="body" idx="1"/>
          </p:nvPr>
        </p:nvSpPr>
        <p:spPr>
          <a:xfrm>
            <a:off x="1095472" y="1131849"/>
            <a:ext cx="7147879" cy="3416400"/>
          </a:xfrm>
          <a:prstGeom prst="rect">
            <a:avLst/>
          </a:prstGeom>
          <a:noFill/>
          <a:ln>
            <a:noFill/>
          </a:ln>
        </p:spPr>
        <p:txBody>
          <a:bodyPr spcFirstLastPara="1" wrap="square" lIns="91425" tIns="91425" rIns="91425" bIns="91425" anchor="t" anchorCtr="0">
            <a:normAutofit fontScale="92500"/>
          </a:bodyPr>
          <a:lstStyle/>
          <a:p>
            <a:pPr marL="457200" marR="304800" lvl="0" indent="-342900" algn="l" rtl="0">
              <a:lnSpc>
                <a:spcPct val="150000"/>
              </a:lnSpc>
              <a:spcBef>
                <a:spcPts val="1400"/>
              </a:spcBef>
              <a:spcAft>
                <a:spcPts val="0"/>
              </a:spcAft>
              <a:buClr>
                <a:schemeClr val="dk1"/>
              </a:buClr>
              <a:buSzPts val="1800"/>
              <a:buFont typeface="Century Gothic"/>
              <a:buAutoNum type="arabicPeriod"/>
            </a:pPr>
            <a:r>
              <a:rPr lang="en-US" dirty="0">
                <a:solidFill>
                  <a:schemeClr val="dk1"/>
                </a:solidFill>
                <a:latin typeface="Century Gothic" panose="020B0502020202020204" pitchFamily="34" charset="0"/>
              </a:rPr>
              <a:t>Step-1: Select the number K of the neighbors</a:t>
            </a:r>
          </a:p>
          <a:p>
            <a:pPr marL="457200" marR="304800" lvl="0" indent="-342900" algn="l" rtl="0">
              <a:lnSpc>
                <a:spcPct val="150000"/>
              </a:lnSpc>
              <a:spcBef>
                <a:spcPts val="1400"/>
              </a:spcBef>
              <a:spcAft>
                <a:spcPts val="0"/>
              </a:spcAft>
              <a:buClr>
                <a:schemeClr val="dk1"/>
              </a:buClr>
              <a:buSzPts val="1800"/>
              <a:buFont typeface="Century Gothic"/>
              <a:buAutoNum type="arabicPeriod"/>
            </a:pPr>
            <a:r>
              <a:rPr lang="en-US" dirty="0">
                <a:solidFill>
                  <a:schemeClr val="dk1"/>
                </a:solidFill>
                <a:latin typeface="Century Gothic" panose="020B0502020202020204" pitchFamily="34" charset="0"/>
              </a:rPr>
              <a:t> Calculate the Euclidean distance of K number of neighbors</a:t>
            </a:r>
          </a:p>
          <a:p>
            <a:pPr marL="457200" marR="304800" lvl="0" indent="-342900" algn="l" rtl="0">
              <a:lnSpc>
                <a:spcPct val="150000"/>
              </a:lnSpc>
              <a:spcBef>
                <a:spcPts val="1400"/>
              </a:spcBef>
              <a:spcAft>
                <a:spcPts val="0"/>
              </a:spcAft>
              <a:buClr>
                <a:schemeClr val="dk1"/>
              </a:buClr>
              <a:buSzPts val="1800"/>
              <a:buFont typeface="Century Gothic"/>
              <a:buAutoNum type="arabicPeriod"/>
            </a:pPr>
            <a:r>
              <a:rPr lang="en-US" dirty="0">
                <a:solidFill>
                  <a:schemeClr val="dk1"/>
                </a:solidFill>
                <a:latin typeface="Century Gothic" panose="020B0502020202020204" pitchFamily="34" charset="0"/>
              </a:rPr>
              <a:t>Take the K nearest neighbors as per the calculated Euclidean distance.</a:t>
            </a:r>
          </a:p>
          <a:p>
            <a:pPr marL="457200" marR="304800" lvl="0" indent="-342900" algn="l" rtl="0">
              <a:lnSpc>
                <a:spcPct val="150000"/>
              </a:lnSpc>
              <a:spcBef>
                <a:spcPts val="1400"/>
              </a:spcBef>
              <a:spcAft>
                <a:spcPts val="0"/>
              </a:spcAft>
              <a:buClr>
                <a:schemeClr val="dk1"/>
              </a:buClr>
              <a:buSzPts val="1800"/>
              <a:buFont typeface="Century Gothic"/>
              <a:buAutoNum type="arabicPeriod"/>
            </a:pPr>
            <a:r>
              <a:rPr lang="en-US" dirty="0">
                <a:solidFill>
                  <a:schemeClr val="dk1"/>
                </a:solidFill>
                <a:latin typeface="Century Gothic" panose="020B0502020202020204" pitchFamily="34" charset="0"/>
              </a:rPr>
              <a:t> Among these k neighbors, count the number of the data points in each category.</a:t>
            </a:r>
          </a:p>
          <a:p>
            <a:pPr marL="457200" marR="304800" lvl="0" indent="-342900" algn="l" rtl="0">
              <a:lnSpc>
                <a:spcPct val="150000"/>
              </a:lnSpc>
              <a:spcBef>
                <a:spcPts val="1400"/>
              </a:spcBef>
              <a:spcAft>
                <a:spcPts val="0"/>
              </a:spcAft>
              <a:buClr>
                <a:schemeClr val="dk1"/>
              </a:buClr>
              <a:buSzPts val="1800"/>
              <a:buFont typeface="Century Gothic"/>
              <a:buAutoNum type="arabicPeriod"/>
            </a:pPr>
            <a:r>
              <a:rPr lang="en-US" dirty="0">
                <a:solidFill>
                  <a:schemeClr val="dk1"/>
                </a:solidFill>
                <a:latin typeface="Century Gothic" panose="020B0502020202020204" pitchFamily="34" charset="0"/>
              </a:rPr>
              <a:t> Assign the new data points to that category for which the number of the neighbor is maximum.</a:t>
            </a:r>
          </a:p>
          <a:p>
            <a:pPr marL="457200" marR="304800" lvl="0" indent="-342900" algn="l" rtl="0">
              <a:lnSpc>
                <a:spcPct val="150000"/>
              </a:lnSpc>
              <a:spcBef>
                <a:spcPts val="1400"/>
              </a:spcBef>
              <a:spcAft>
                <a:spcPts val="0"/>
              </a:spcAft>
              <a:buClr>
                <a:schemeClr val="dk1"/>
              </a:buClr>
              <a:buSzPts val="1800"/>
              <a:buFont typeface="Century Gothic"/>
              <a:buAutoNum type="arabicPeriod"/>
            </a:pPr>
            <a:r>
              <a:rPr lang="en-US" dirty="0">
                <a:solidFill>
                  <a:schemeClr val="dk1"/>
                </a:solidFill>
                <a:latin typeface="Century Gothic" panose="020B0502020202020204" pitchFamily="34" charset="0"/>
              </a:rPr>
              <a:t> Our model is ready.</a:t>
            </a:r>
            <a:endParaRPr dirty="0">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rgbClr val="262626"/>
              </a:buClr>
              <a:buSzPts val="990"/>
              <a:buFont typeface="Century Gothic"/>
              <a:buNone/>
            </a:pPr>
            <a:r>
              <a:rPr lang="en" sz="2120" b="1"/>
              <a:t>Output of Analysis</a:t>
            </a:r>
            <a:endParaRPr sz="2120" b="1"/>
          </a:p>
        </p:txBody>
      </p:sp>
      <p:sp>
        <p:nvSpPr>
          <p:cNvPr id="212" name="Google Shape;212;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1200"/>
              </a:spcAft>
              <a:buSzPts val="1800"/>
              <a:buNone/>
            </a:pPr>
            <a:endParaRPr/>
          </a:p>
        </p:txBody>
      </p:sp>
      <p:pic>
        <p:nvPicPr>
          <p:cNvPr id="213" name="Google Shape;213;p8"/>
          <p:cNvPicPr preferRelativeResize="0"/>
          <p:nvPr/>
        </p:nvPicPr>
        <p:blipFill rotWithShape="1">
          <a:blip r:embed="rId3">
            <a:alphaModFix/>
          </a:blip>
          <a:srcRect/>
          <a:stretch/>
        </p:blipFill>
        <p:spPr>
          <a:xfrm>
            <a:off x="274850" y="1017725"/>
            <a:ext cx="8594300" cy="3843750"/>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447</Words>
  <Application>Microsoft Office PowerPoint</Application>
  <PresentationFormat>On-screen Show (16:9)</PresentationFormat>
  <Paragraphs>66</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Noto Sans Symbols</vt:lpstr>
      <vt:lpstr>Century Gothic</vt:lpstr>
      <vt:lpstr>Times New Roman</vt:lpstr>
      <vt:lpstr>Wisp</vt:lpstr>
      <vt:lpstr>Data Analystic on crime data</vt:lpstr>
      <vt:lpstr>Objective </vt:lpstr>
      <vt:lpstr>Language</vt:lpstr>
      <vt:lpstr>Visual Data Analysis </vt:lpstr>
      <vt:lpstr>Dataset</vt:lpstr>
      <vt:lpstr>KNN (K-Nearest neighbors) </vt:lpstr>
      <vt:lpstr>PowerPoint Presentation</vt:lpstr>
      <vt:lpstr>Algorithm  </vt:lpstr>
      <vt:lpstr>Output of Analysis</vt:lpstr>
      <vt:lpstr>PowerPoint Presentation</vt:lpstr>
      <vt:lpstr>Output of Prediction </vt:lpstr>
      <vt:lpstr>PowerPoint Presentation</vt:lpstr>
      <vt:lpstr>Future Scope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Analystic on crime data</dc:title>
  <cp:lastModifiedBy>moon luna</cp:lastModifiedBy>
  <cp:revision>7</cp:revision>
  <dcterms:modified xsi:type="dcterms:W3CDTF">2021-05-20T09:48:14Z</dcterms:modified>
</cp:coreProperties>
</file>