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82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186AD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D2D2D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186AD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186AD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9F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39" y="8988069"/>
            <a:ext cx="18286730" cy="1295400"/>
          </a:xfrm>
          <a:custGeom>
            <a:avLst/>
            <a:gdLst/>
            <a:ahLst/>
            <a:cxnLst/>
            <a:rect l="l" t="t" r="r" b="b"/>
            <a:pathLst>
              <a:path w="18286730" h="1295400">
                <a:moveTo>
                  <a:pt x="18286520" y="1295399"/>
                </a:moveTo>
                <a:lnTo>
                  <a:pt x="0" y="1295399"/>
                </a:lnTo>
                <a:lnTo>
                  <a:pt x="0" y="0"/>
                </a:lnTo>
                <a:lnTo>
                  <a:pt x="18286520" y="0"/>
                </a:lnTo>
                <a:lnTo>
                  <a:pt x="18286520" y="1295399"/>
                </a:lnTo>
                <a:close/>
              </a:path>
            </a:pathLst>
          </a:custGeom>
          <a:solidFill>
            <a:srgbClr val="186AD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1028700"/>
            <a:ext cx="6610349" cy="65722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9F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8142" y="1003364"/>
            <a:ext cx="16211714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rgbClr val="186AD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83376" y="2007381"/>
            <a:ext cx="13121246" cy="650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2D2D2D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7494905"/>
          </a:xfrm>
          <a:custGeom>
            <a:avLst/>
            <a:gdLst/>
            <a:ahLst/>
            <a:cxnLst/>
            <a:rect l="l" t="t" r="r" b="b"/>
            <a:pathLst>
              <a:path w="18288000" h="7494905">
                <a:moveTo>
                  <a:pt x="0" y="7494462"/>
                </a:moveTo>
                <a:lnTo>
                  <a:pt x="18287998" y="7494462"/>
                </a:lnTo>
                <a:lnTo>
                  <a:pt x="18287998" y="0"/>
                </a:lnTo>
                <a:lnTo>
                  <a:pt x="0" y="0"/>
                </a:lnTo>
                <a:lnTo>
                  <a:pt x="0" y="7494462"/>
                </a:lnTo>
                <a:close/>
              </a:path>
            </a:pathLst>
          </a:custGeom>
          <a:solidFill>
            <a:srgbClr val="F9F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285286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0" y="1712"/>
                </a:moveTo>
                <a:lnTo>
                  <a:pt x="18287998" y="1712"/>
                </a:lnTo>
                <a:lnTo>
                  <a:pt x="18287998" y="0"/>
                </a:lnTo>
                <a:lnTo>
                  <a:pt x="0" y="0"/>
                </a:lnTo>
                <a:lnTo>
                  <a:pt x="0" y="1712"/>
                </a:lnTo>
                <a:close/>
              </a:path>
            </a:pathLst>
          </a:custGeom>
          <a:solidFill>
            <a:srgbClr val="F9F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6484610" y="520046"/>
            <a:ext cx="1019175" cy="1019175"/>
            <a:chOff x="16484610" y="520046"/>
            <a:chExt cx="1019175" cy="1019175"/>
          </a:xfrm>
        </p:grpSpPr>
        <p:sp>
          <p:nvSpPr>
            <p:cNvPr id="5" name="object 5"/>
            <p:cNvSpPr/>
            <p:nvPr/>
          </p:nvSpPr>
          <p:spPr>
            <a:xfrm>
              <a:off x="16484610" y="520046"/>
              <a:ext cx="1019175" cy="1019175"/>
            </a:xfrm>
            <a:custGeom>
              <a:avLst/>
              <a:gdLst/>
              <a:ahLst/>
              <a:cxnLst/>
              <a:rect l="l" t="t" r="r" b="b"/>
              <a:pathLst>
                <a:path w="1019175" h="1019175">
                  <a:moveTo>
                    <a:pt x="509587" y="1019174"/>
                  </a:moveTo>
                  <a:lnTo>
                    <a:pt x="459639" y="1016721"/>
                  </a:lnTo>
                  <a:lnTo>
                    <a:pt x="410171" y="1009383"/>
                  </a:lnTo>
                  <a:lnTo>
                    <a:pt x="361662" y="997232"/>
                  </a:lnTo>
                  <a:lnTo>
                    <a:pt x="314576" y="980384"/>
                  </a:lnTo>
                  <a:lnTo>
                    <a:pt x="269369" y="959003"/>
                  </a:lnTo>
                  <a:lnTo>
                    <a:pt x="226475" y="933293"/>
                  </a:lnTo>
                  <a:lnTo>
                    <a:pt x="186308" y="903503"/>
                  </a:lnTo>
                  <a:lnTo>
                    <a:pt x="149254" y="869920"/>
                  </a:lnTo>
                  <a:lnTo>
                    <a:pt x="115671" y="832866"/>
                  </a:lnTo>
                  <a:lnTo>
                    <a:pt x="85880" y="792699"/>
                  </a:lnTo>
                  <a:lnTo>
                    <a:pt x="60171" y="749805"/>
                  </a:lnTo>
                  <a:lnTo>
                    <a:pt x="38790" y="704598"/>
                  </a:lnTo>
                  <a:lnTo>
                    <a:pt x="21942" y="657512"/>
                  </a:lnTo>
                  <a:lnTo>
                    <a:pt x="9791" y="609003"/>
                  </a:lnTo>
                  <a:lnTo>
                    <a:pt x="2453" y="559535"/>
                  </a:lnTo>
                  <a:lnTo>
                    <a:pt x="0" y="509587"/>
                  </a:lnTo>
                  <a:lnTo>
                    <a:pt x="153" y="497077"/>
                  </a:lnTo>
                  <a:lnTo>
                    <a:pt x="3832" y="447204"/>
                  </a:lnTo>
                  <a:lnTo>
                    <a:pt x="12382" y="397932"/>
                  </a:lnTo>
                  <a:lnTo>
                    <a:pt x="25720" y="349735"/>
                  </a:lnTo>
                  <a:lnTo>
                    <a:pt x="43718" y="303078"/>
                  </a:lnTo>
                  <a:lnTo>
                    <a:pt x="66203" y="258409"/>
                  </a:lnTo>
                  <a:lnTo>
                    <a:pt x="92958" y="216159"/>
                  </a:lnTo>
                  <a:lnTo>
                    <a:pt x="123725" y="176735"/>
                  </a:lnTo>
                  <a:lnTo>
                    <a:pt x="158208" y="140517"/>
                  </a:lnTo>
                  <a:lnTo>
                    <a:pt x="196075" y="107853"/>
                  </a:lnTo>
                  <a:lnTo>
                    <a:pt x="236962" y="79058"/>
                  </a:lnTo>
                  <a:lnTo>
                    <a:pt x="280474" y="54409"/>
                  </a:lnTo>
                  <a:lnTo>
                    <a:pt x="326192" y="34144"/>
                  </a:lnTo>
                  <a:lnTo>
                    <a:pt x="373677" y="18458"/>
                  </a:lnTo>
                  <a:lnTo>
                    <a:pt x="422471" y="7501"/>
                  </a:lnTo>
                  <a:lnTo>
                    <a:pt x="472103" y="1380"/>
                  </a:lnTo>
                  <a:lnTo>
                    <a:pt x="509587" y="0"/>
                  </a:lnTo>
                  <a:lnTo>
                    <a:pt x="522097" y="153"/>
                  </a:lnTo>
                  <a:lnTo>
                    <a:pt x="571970" y="3832"/>
                  </a:lnTo>
                  <a:lnTo>
                    <a:pt x="621242" y="12382"/>
                  </a:lnTo>
                  <a:lnTo>
                    <a:pt x="669439" y="25720"/>
                  </a:lnTo>
                  <a:lnTo>
                    <a:pt x="716096" y="43718"/>
                  </a:lnTo>
                  <a:lnTo>
                    <a:pt x="760765" y="66203"/>
                  </a:lnTo>
                  <a:lnTo>
                    <a:pt x="803015" y="92958"/>
                  </a:lnTo>
                  <a:lnTo>
                    <a:pt x="842439" y="123725"/>
                  </a:lnTo>
                  <a:lnTo>
                    <a:pt x="878657" y="158208"/>
                  </a:lnTo>
                  <a:lnTo>
                    <a:pt x="911321" y="196075"/>
                  </a:lnTo>
                  <a:lnTo>
                    <a:pt x="940116" y="236962"/>
                  </a:lnTo>
                  <a:lnTo>
                    <a:pt x="964765" y="280474"/>
                  </a:lnTo>
                  <a:lnTo>
                    <a:pt x="985030" y="326192"/>
                  </a:lnTo>
                  <a:lnTo>
                    <a:pt x="1000716" y="373677"/>
                  </a:lnTo>
                  <a:lnTo>
                    <a:pt x="1011673" y="422471"/>
                  </a:lnTo>
                  <a:lnTo>
                    <a:pt x="1017794" y="472103"/>
                  </a:lnTo>
                  <a:lnTo>
                    <a:pt x="1019174" y="509587"/>
                  </a:lnTo>
                  <a:lnTo>
                    <a:pt x="1019021" y="522097"/>
                  </a:lnTo>
                  <a:lnTo>
                    <a:pt x="1015342" y="571970"/>
                  </a:lnTo>
                  <a:lnTo>
                    <a:pt x="1006792" y="621242"/>
                  </a:lnTo>
                  <a:lnTo>
                    <a:pt x="993454" y="669439"/>
                  </a:lnTo>
                  <a:lnTo>
                    <a:pt x="975455" y="716096"/>
                  </a:lnTo>
                  <a:lnTo>
                    <a:pt x="952971" y="760765"/>
                  </a:lnTo>
                  <a:lnTo>
                    <a:pt x="926216" y="803015"/>
                  </a:lnTo>
                  <a:lnTo>
                    <a:pt x="895449" y="842439"/>
                  </a:lnTo>
                  <a:lnTo>
                    <a:pt x="860966" y="878657"/>
                  </a:lnTo>
                  <a:lnTo>
                    <a:pt x="823098" y="911321"/>
                  </a:lnTo>
                  <a:lnTo>
                    <a:pt x="782212" y="940116"/>
                  </a:lnTo>
                  <a:lnTo>
                    <a:pt x="738700" y="964765"/>
                  </a:lnTo>
                  <a:lnTo>
                    <a:pt x="692981" y="985030"/>
                  </a:lnTo>
                  <a:lnTo>
                    <a:pt x="645497" y="1000716"/>
                  </a:lnTo>
                  <a:lnTo>
                    <a:pt x="596703" y="1011673"/>
                  </a:lnTo>
                  <a:lnTo>
                    <a:pt x="547071" y="1017794"/>
                  </a:lnTo>
                  <a:lnTo>
                    <a:pt x="509587" y="1019174"/>
                  </a:lnTo>
                  <a:close/>
                </a:path>
              </a:pathLst>
            </a:custGeom>
            <a:solidFill>
              <a:srgbClr val="186A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533215" y="568650"/>
              <a:ext cx="922019" cy="922019"/>
            </a:xfrm>
            <a:custGeom>
              <a:avLst/>
              <a:gdLst/>
              <a:ahLst/>
              <a:cxnLst/>
              <a:rect l="l" t="t" r="r" b="b"/>
              <a:pathLst>
                <a:path w="922019" h="922019">
                  <a:moveTo>
                    <a:pt x="460983" y="921965"/>
                  </a:moveTo>
                  <a:lnTo>
                    <a:pt x="413879" y="919584"/>
                  </a:lnTo>
                  <a:lnTo>
                    <a:pt x="368130" y="912593"/>
                  </a:lnTo>
                  <a:lnTo>
                    <a:pt x="323967" y="901225"/>
                  </a:lnTo>
                  <a:lnTo>
                    <a:pt x="281623" y="885714"/>
                  </a:lnTo>
                  <a:lnTo>
                    <a:pt x="241330" y="866291"/>
                  </a:lnTo>
                  <a:lnTo>
                    <a:pt x="203322" y="843189"/>
                  </a:lnTo>
                  <a:lnTo>
                    <a:pt x="167829" y="816641"/>
                  </a:lnTo>
                  <a:lnTo>
                    <a:pt x="135086" y="786879"/>
                  </a:lnTo>
                  <a:lnTo>
                    <a:pt x="105324" y="754136"/>
                  </a:lnTo>
                  <a:lnTo>
                    <a:pt x="78776" y="718643"/>
                  </a:lnTo>
                  <a:lnTo>
                    <a:pt x="55674" y="680635"/>
                  </a:lnTo>
                  <a:lnTo>
                    <a:pt x="36251" y="640342"/>
                  </a:lnTo>
                  <a:lnTo>
                    <a:pt x="20740" y="597998"/>
                  </a:lnTo>
                  <a:lnTo>
                    <a:pt x="9372" y="553835"/>
                  </a:lnTo>
                  <a:lnTo>
                    <a:pt x="2381" y="508086"/>
                  </a:lnTo>
                  <a:lnTo>
                    <a:pt x="0" y="460982"/>
                  </a:lnTo>
                  <a:lnTo>
                    <a:pt x="2381" y="413879"/>
                  </a:lnTo>
                  <a:lnTo>
                    <a:pt x="9372" y="368130"/>
                  </a:lnTo>
                  <a:lnTo>
                    <a:pt x="20740" y="323967"/>
                  </a:lnTo>
                  <a:lnTo>
                    <a:pt x="36251" y="281623"/>
                  </a:lnTo>
                  <a:lnTo>
                    <a:pt x="55674" y="241330"/>
                  </a:lnTo>
                  <a:lnTo>
                    <a:pt x="78776" y="203322"/>
                  </a:lnTo>
                  <a:lnTo>
                    <a:pt x="105324" y="167829"/>
                  </a:lnTo>
                  <a:lnTo>
                    <a:pt x="135086" y="135086"/>
                  </a:lnTo>
                  <a:lnTo>
                    <a:pt x="167829" y="105324"/>
                  </a:lnTo>
                  <a:lnTo>
                    <a:pt x="203322" y="78776"/>
                  </a:lnTo>
                  <a:lnTo>
                    <a:pt x="241330" y="55674"/>
                  </a:lnTo>
                  <a:lnTo>
                    <a:pt x="281623" y="36251"/>
                  </a:lnTo>
                  <a:lnTo>
                    <a:pt x="323967" y="20740"/>
                  </a:lnTo>
                  <a:lnTo>
                    <a:pt x="368130" y="9372"/>
                  </a:lnTo>
                  <a:lnTo>
                    <a:pt x="413879" y="2381"/>
                  </a:lnTo>
                  <a:lnTo>
                    <a:pt x="460983" y="0"/>
                  </a:lnTo>
                  <a:lnTo>
                    <a:pt x="508086" y="2381"/>
                  </a:lnTo>
                  <a:lnTo>
                    <a:pt x="553835" y="9372"/>
                  </a:lnTo>
                  <a:lnTo>
                    <a:pt x="561678" y="11391"/>
                  </a:lnTo>
                  <a:lnTo>
                    <a:pt x="460983" y="11391"/>
                  </a:lnTo>
                  <a:lnTo>
                    <a:pt x="411988" y="14029"/>
                  </a:lnTo>
                  <a:lnTo>
                    <a:pt x="364524" y="21759"/>
                  </a:lnTo>
                  <a:lnTo>
                    <a:pt x="318863" y="34308"/>
                  </a:lnTo>
                  <a:lnTo>
                    <a:pt x="275280" y="51402"/>
                  </a:lnTo>
                  <a:lnTo>
                    <a:pt x="234049" y="72766"/>
                  </a:lnTo>
                  <a:lnTo>
                    <a:pt x="195444" y="98126"/>
                  </a:lnTo>
                  <a:lnTo>
                    <a:pt x="159739" y="127208"/>
                  </a:lnTo>
                  <a:lnTo>
                    <a:pt x="127208" y="159739"/>
                  </a:lnTo>
                  <a:lnTo>
                    <a:pt x="98126" y="195444"/>
                  </a:lnTo>
                  <a:lnTo>
                    <a:pt x="72766" y="234049"/>
                  </a:lnTo>
                  <a:lnTo>
                    <a:pt x="51402" y="275280"/>
                  </a:lnTo>
                  <a:lnTo>
                    <a:pt x="34308" y="318863"/>
                  </a:lnTo>
                  <a:lnTo>
                    <a:pt x="21759" y="364524"/>
                  </a:lnTo>
                  <a:lnTo>
                    <a:pt x="14029" y="411988"/>
                  </a:lnTo>
                  <a:lnTo>
                    <a:pt x="11391" y="460983"/>
                  </a:lnTo>
                  <a:lnTo>
                    <a:pt x="14038" y="509977"/>
                  </a:lnTo>
                  <a:lnTo>
                    <a:pt x="21794" y="557441"/>
                  </a:lnTo>
                  <a:lnTo>
                    <a:pt x="34381" y="603102"/>
                  </a:lnTo>
                  <a:lnTo>
                    <a:pt x="51520" y="646685"/>
                  </a:lnTo>
                  <a:lnTo>
                    <a:pt x="72934" y="687916"/>
                  </a:lnTo>
                  <a:lnTo>
                    <a:pt x="98345" y="726521"/>
                  </a:lnTo>
                  <a:lnTo>
                    <a:pt x="127473" y="762226"/>
                  </a:lnTo>
                  <a:lnTo>
                    <a:pt x="160042" y="794757"/>
                  </a:lnTo>
                  <a:lnTo>
                    <a:pt x="195772" y="823839"/>
                  </a:lnTo>
                  <a:lnTo>
                    <a:pt x="234387" y="849199"/>
                  </a:lnTo>
                  <a:lnTo>
                    <a:pt x="275607" y="870563"/>
                  </a:lnTo>
                  <a:lnTo>
                    <a:pt x="319155" y="887657"/>
                  </a:lnTo>
                  <a:lnTo>
                    <a:pt x="364752" y="900206"/>
                  </a:lnTo>
                  <a:lnTo>
                    <a:pt x="412121" y="907936"/>
                  </a:lnTo>
                  <a:lnTo>
                    <a:pt x="460983" y="910574"/>
                  </a:lnTo>
                  <a:lnTo>
                    <a:pt x="561678" y="910574"/>
                  </a:lnTo>
                  <a:lnTo>
                    <a:pt x="553835" y="912593"/>
                  </a:lnTo>
                  <a:lnTo>
                    <a:pt x="508086" y="919584"/>
                  </a:lnTo>
                  <a:lnTo>
                    <a:pt x="460983" y="921965"/>
                  </a:lnTo>
                  <a:close/>
                </a:path>
                <a:path w="922019" h="922019">
                  <a:moveTo>
                    <a:pt x="561678" y="910574"/>
                  </a:moveTo>
                  <a:lnTo>
                    <a:pt x="460983" y="910574"/>
                  </a:lnTo>
                  <a:lnTo>
                    <a:pt x="509977" y="907927"/>
                  </a:lnTo>
                  <a:lnTo>
                    <a:pt x="557441" y="900171"/>
                  </a:lnTo>
                  <a:lnTo>
                    <a:pt x="603102" y="887584"/>
                  </a:lnTo>
                  <a:lnTo>
                    <a:pt x="646685" y="870445"/>
                  </a:lnTo>
                  <a:lnTo>
                    <a:pt x="687916" y="849031"/>
                  </a:lnTo>
                  <a:lnTo>
                    <a:pt x="726521" y="823620"/>
                  </a:lnTo>
                  <a:lnTo>
                    <a:pt x="762226" y="794492"/>
                  </a:lnTo>
                  <a:lnTo>
                    <a:pt x="794757" y="761923"/>
                  </a:lnTo>
                  <a:lnTo>
                    <a:pt x="823839" y="726193"/>
                  </a:lnTo>
                  <a:lnTo>
                    <a:pt x="849199" y="687578"/>
                  </a:lnTo>
                  <a:lnTo>
                    <a:pt x="870563" y="646358"/>
                  </a:lnTo>
                  <a:lnTo>
                    <a:pt x="887657" y="602810"/>
                  </a:lnTo>
                  <a:lnTo>
                    <a:pt x="900206" y="557213"/>
                  </a:lnTo>
                  <a:lnTo>
                    <a:pt x="907915" y="509977"/>
                  </a:lnTo>
                  <a:lnTo>
                    <a:pt x="910574" y="460982"/>
                  </a:lnTo>
                  <a:lnTo>
                    <a:pt x="907936" y="411988"/>
                  </a:lnTo>
                  <a:lnTo>
                    <a:pt x="900206" y="364524"/>
                  </a:lnTo>
                  <a:lnTo>
                    <a:pt x="887657" y="318863"/>
                  </a:lnTo>
                  <a:lnTo>
                    <a:pt x="870563" y="275280"/>
                  </a:lnTo>
                  <a:lnTo>
                    <a:pt x="849199" y="234049"/>
                  </a:lnTo>
                  <a:lnTo>
                    <a:pt x="823839" y="195444"/>
                  </a:lnTo>
                  <a:lnTo>
                    <a:pt x="794757" y="159739"/>
                  </a:lnTo>
                  <a:lnTo>
                    <a:pt x="762226" y="127208"/>
                  </a:lnTo>
                  <a:lnTo>
                    <a:pt x="726521" y="98126"/>
                  </a:lnTo>
                  <a:lnTo>
                    <a:pt x="687916" y="72766"/>
                  </a:lnTo>
                  <a:lnTo>
                    <a:pt x="646685" y="51402"/>
                  </a:lnTo>
                  <a:lnTo>
                    <a:pt x="603102" y="34308"/>
                  </a:lnTo>
                  <a:lnTo>
                    <a:pt x="557441" y="21759"/>
                  </a:lnTo>
                  <a:lnTo>
                    <a:pt x="509977" y="14029"/>
                  </a:lnTo>
                  <a:lnTo>
                    <a:pt x="460983" y="11391"/>
                  </a:lnTo>
                  <a:lnTo>
                    <a:pt x="561678" y="11391"/>
                  </a:lnTo>
                  <a:lnTo>
                    <a:pt x="640342" y="36251"/>
                  </a:lnTo>
                  <a:lnTo>
                    <a:pt x="680635" y="55674"/>
                  </a:lnTo>
                  <a:lnTo>
                    <a:pt x="718643" y="78776"/>
                  </a:lnTo>
                  <a:lnTo>
                    <a:pt x="754136" y="105324"/>
                  </a:lnTo>
                  <a:lnTo>
                    <a:pt x="786879" y="135086"/>
                  </a:lnTo>
                  <a:lnTo>
                    <a:pt x="816641" y="167829"/>
                  </a:lnTo>
                  <a:lnTo>
                    <a:pt x="843189" y="203322"/>
                  </a:lnTo>
                  <a:lnTo>
                    <a:pt x="866291" y="241330"/>
                  </a:lnTo>
                  <a:lnTo>
                    <a:pt x="885714" y="281623"/>
                  </a:lnTo>
                  <a:lnTo>
                    <a:pt x="901225" y="323967"/>
                  </a:lnTo>
                  <a:lnTo>
                    <a:pt x="912593" y="368130"/>
                  </a:lnTo>
                  <a:lnTo>
                    <a:pt x="919584" y="413879"/>
                  </a:lnTo>
                  <a:lnTo>
                    <a:pt x="921966" y="460983"/>
                  </a:lnTo>
                  <a:lnTo>
                    <a:pt x="919584" y="508086"/>
                  </a:lnTo>
                  <a:lnTo>
                    <a:pt x="912593" y="553835"/>
                  </a:lnTo>
                  <a:lnTo>
                    <a:pt x="901225" y="597998"/>
                  </a:lnTo>
                  <a:lnTo>
                    <a:pt x="885714" y="640342"/>
                  </a:lnTo>
                  <a:lnTo>
                    <a:pt x="866291" y="680635"/>
                  </a:lnTo>
                  <a:lnTo>
                    <a:pt x="843189" y="718643"/>
                  </a:lnTo>
                  <a:lnTo>
                    <a:pt x="816641" y="754136"/>
                  </a:lnTo>
                  <a:lnTo>
                    <a:pt x="786879" y="786879"/>
                  </a:lnTo>
                  <a:lnTo>
                    <a:pt x="754136" y="816641"/>
                  </a:lnTo>
                  <a:lnTo>
                    <a:pt x="718643" y="843189"/>
                  </a:lnTo>
                  <a:lnTo>
                    <a:pt x="680635" y="866291"/>
                  </a:lnTo>
                  <a:lnTo>
                    <a:pt x="640342" y="885714"/>
                  </a:lnTo>
                  <a:lnTo>
                    <a:pt x="597998" y="901225"/>
                  </a:lnTo>
                  <a:lnTo>
                    <a:pt x="561678" y="910574"/>
                  </a:lnTo>
                  <a:close/>
                </a:path>
              </a:pathLst>
            </a:custGeom>
            <a:solidFill>
              <a:srgbClr val="F9F5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45" y="7494462"/>
            <a:ext cx="5875020" cy="2790825"/>
          </a:xfrm>
          <a:custGeom>
            <a:avLst/>
            <a:gdLst/>
            <a:ahLst/>
            <a:cxnLst/>
            <a:rect l="l" t="t" r="r" b="b"/>
            <a:pathLst>
              <a:path w="5875020" h="2790825">
                <a:moveTo>
                  <a:pt x="0" y="2790824"/>
                </a:moveTo>
                <a:lnTo>
                  <a:pt x="5874671" y="2790824"/>
                </a:lnTo>
                <a:lnTo>
                  <a:pt x="5874671" y="0"/>
                </a:lnTo>
                <a:lnTo>
                  <a:pt x="0" y="0"/>
                </a:lnTo>
                <a:lnTo>
                  <a:pt x="0" y="2790824"/>
                </a:lnTo>
                <a:close/>
              </a:path>
            </a:pathLst>
          </a:custGeom>
          <a:solidFill>
            <a:srgbClr val="186A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51116" y="7494462"/>
            <a:ext cx="12336780" cy="2790825"/>
          </a:xfrm>
          <a:custGeom>
            <a:avLst/>
            <a:gdLst/>
            <a:ahLst/>
            <a:cxnLst/>
            <a:rect l="l" t="t" r="r" b="b"/>
            <a:pathLst>
              <a:path w="12336780" h="2790825">
                <a:moveTo>
                  <a:pt x="0" y="2790824"/>
                </a:moveTo>
                <a:lnTo>
                  <a:pt x="12336638" y="2790824"/>
                </a:lnTo>
                <a:lnTo>
                  <a:pt x="12336638" y="0"/>
                </a:lnTo>
                <a:lnTo>
                  <a:pt x="0" y="0"/>
                </a:lnTo>
                <a:lnTo>
                  <a:pt x="0" y="2790824"/>
                </a:lnTo>
                <a:close/>
              </a:path>
            </a:pathLst>
          </a:custGeom>
          <a:solidFill>
            <a:srgbClr val="186A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16000" y="2990226"/>
            <a:ext cx="1501140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0" b="1" spc="-140" dirty="0">
                <a:solidFill>
                  <a:srgbClr val="2D2D2D"/>
                </a:solidFill>
                <a:latin typeface="Tahoma"/>
                <a:cs typeface="Tahoma"/>
              </a:rPr>
              <a:t>F</a:t>
            </a:r>
            <a:r>
              <a:rPr sz="9000" b="1" spc="-825" dirty="0">
                <a:solidFill>
                  <a:srgbClr val="2D2D2D"/>
                </a:solidFill>
                <a:latin typeface="Tahoma"/>
                <a:cs typeface="Tahoma"/>
              </a:rPr>
              <a:t>a</a:t>
            </a:r>
            <a:r>
              <a:rPr sz="9000" b="1" spc="-409" dirty="0">
                <a:solidFill>
                  <a:srgbClr val="2D2D2D"/>
                </a:solidFill>
                <a:latin typeface="Tahoma"/>
                <a:cs typeface="Tahoma"/>
              </a:rPr>
              <a:t>c</a:t>
            </a:r>
            <a:r>
              <a:rPr sz="9000" b="1" spc="-540" dirty="0">
                <a:solidFill>
                  <a:srgbClr val="2D2D2D"/>
                </a:solidFill>
                <a:latin typeface="Tahoma"/>
                <a:cs typeface="Tahoma"/>
              </a:rPr>
              <a:t>e</a:t>
            </a:r>
            <a:r>
              <a:rPr sz="9000" b="1" spc="-45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9000" b="1" spc="-750" dirty="0">
                <a:solidFill>
                  <a:srgbClr val="2D2D2D"/>
                </a:solidFill>
                <a:latin typeface="Tahoma"/>
                <a:cs typeface="Tahoma"/>
              </a:rPr>
              <a:t>R</a:t>
            </a:r>
            <a:r>
              <a:rPr sz="9000" b="1" spc="-540" dirty="0">
                <a:solidFill>
                  <a:srgbClr val="2D2D2D"/>
                </a:solidFill>
                <a:latin typeface="Tahoma"/>
                <a:cs typeface="Tahoma"/>
              </a:rPr>
              <a:t>e</a:t>
            </a:r>
            <a:r>
              <a:rPr sz="9000" b="1" spc="-409" dirty="0">
                <a:solidFill>
                  <a:srgbClr val="2D2D2D"/>
                </a:solidFill>
                <a:latin typeface="Tahoma"/>
                <a:cs typeface="Tahoma"/>
              </a:rPr>
              <a:t>c</a:t>
            </a:r>
            <a:r>
              <a:rPr sz="9000" b="1" spc="-385" dirty="0">
                <a:solidFill>
                  <a:srgbClr val="2D2D2D"/>
                </a:solidFill>
                <a:latin typeface="Tahoma"/>
                <a:cs typeface="Tahoma"/>
              </a:rPr>
              <a:t>o</a:t>
            </a:r>
            <a:r>
              <a:rPr sz="9000" b="1" spc="-915" dirty="0">
                <a:solidFill>
                  <a:srgbClr val="2D2D2D"/>
                </a:solidFill>
                <a:latin typeface="Tahoma"/>
                <a:cs typeface="Tahoma"/>
              </a:rPr>
              <a:t>g</a:t>
            </a:r>
            <a:r>
              <a:rPr sz="9000" b="1" spc="-690" dirty="0">
                <a:solidFill>
                  <a:srgbClr val="2D2D2D"/>
                </a:solidFill>
                <a:latin typeface="Tahoma"/>
                <a:cs typeface="Tahoma"/>
              </a:rPr>
              <a:t>n</a:t>
            </a:r>
            <a:r>
              <a:rPr sz="9000" b="1" spc="-430" dirty="0">
                <a:solidFill>
                  <a:srgbClr val="2D2D2D"/>
                </a:solidFill>
                <a:latin typeface="Tahoma"/>
                <a:cs typeface="Tahoma"/>
              </a:rPr>
              <a:t>i</a:t>
            </a:r>
            <a:r>
              <a:rPr sz="9000" b="1" spc="-395" dirty="0">
                <a:solidFill>
                  <a:srgbClr val="2D2D2D"/>
                </a:solidFill>
                <a:latin typeface="Tahoma"/>
                <a:cs typeface="Tahoma"/>
              </a:rPr>
              <a:t>t</a:t>
            </a:r>
            <a:r>
              <a:rPr sz="9000" b="1" spc="-430" dirty="0">
                <a:solidFill>
                  <a:srgbClr val="2D2D2D"/>
                </a:solidFill>
                <a:latin typeface="Tahoma"/>
                <a:cs typeface="Tahoma"/>
              </a:rPr>
              <a:t>i</a:t>
            </a:r>
            <a:r>
              <a:rPr sz="9000" b="1" spc="-385" dirty="0">
                <a:solidFill>
                  <a:srgbClr val="2D2D2D"/>
                </a:solidFill>
                <a:latin typeface="Tahoma"/>
                <a:cs typeface="Tahoma"/>
              </a:rPr>
              <a:t>o</a:t>
            </a:r>
            <a:r>
              <a:rPr sz="9000" b="1" spc="-690" dirty="0">
                <a:solidFill>
                  <a:srgbClr val="2D2D2D"/>
                </a:solidFill>
                <a:latin typeface="Tahoma"/>
                <a:cs typeface="Tahoma"/>
              </a:rPr>
              <a:t>n</a:t>
            </a:r>
            <a:r>
              <a:rPr sz="9000" b="1" spc="-45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9000" b="1" spc="85" dirty="0">
                <a:solidFill>
                  <a:srgbClr val="2D2D2D"/>
                </a:solidFill>
                <a:latin typeface="Tahoma"/>
                <a:cs typeface="Tahoma"/>
              </a:rPr>
              <a:t>A</a:t>
            </a:r>
            <a:r>
              <a:rPr sz="9000" b="1" spc="-395" dirty="0">
                <a:solidFill>
                  <a:srgbClr val="2D2D2D"/>
                </a:solidFill>
                <a:latin typeface="Tahoma"/>
                <a:cs typeface="Tahoma"/>
              </a:rPr>
              <a:t>tt</a:t>
            </a:r>
            <a:r>
              <a:rPr sz="9000" b="1" spc="-540" dirty="0">
                <a:solidFill>
                  <a:srgbClr val="2D2D2D"/>
                </a:solidFill>
                <a:latin typeface="Tahoma"/>
                <a:cs typeface="Tahoma"/>
              </a:rPr>
              <a:t>e</a:t>
            </a:r>
            <a:r>
              <a:rPr sz="9000" b="1" spc="-690" dirty="0">
                <a:solidFill>
                  <a:srgbClr val="2D2D2D"/>
                </a:solidFill>
                <a:latin typeface="Tahoma"/>
                <a:cs typeface="Tahoma"/>
              </a:rPr>
              <a:t>n</a:t>
            </a:r>
            <a:r>
              <a:rPr sz="9000" b="1" spc="-560" dirty="0">
                <a:solidFill>
                  <a:srgbClr val="2D2D2D"/>
                </a:solidFill>
                <a:latin typeface="Tahoma"/>
                <a:cs typeface="Tahoma"/>
              </a:rPr>
              <a:t>d</a:t>
            </a:r>
            <a:r>
              <a:rPr sz="9000" b="1" spc="-825" dirty="0">
                <a:solidFill>
                  <a:srgbClr val="2D2D2D"/>
                </a:solidFill>
                <a:latin typeface="Tahoma"/>
                <a:cs typeface="Tahoma"/>
              </a:rPr>
              <a:t>a</a:t>
            </a:r>
            <a:r>
              <a:rPr sz="9000" b="1" spc="-690" dirty="0">
                <a:solidFill>
                  <a:srgbClr val="2D2D2D"/>
                </a:solidFill>
                <a:latin typeface="Tahoma"/>
                <a:cs typeface="Tahoma"/>
              </a:rPr>
              <a:t>n</a:t>
            </a:r>
            <a:r>
              <a:rPr sz="9000" b="1" spc="-409" dirty="0">
                <a:solidFill>
                  <a:srgbClr val="2D2D2D"/>
                </a:solidFill>
                <a:latin typeface="Tahoma"/>
                <a:cs typeface="Tahoma"/>
              </a:rPr>
              <a:t>c</a:t>
            </a:r>
            <a:r>
              <a:rPr sz="9000" b="1" spc="-360" dirty="0">
                <a:solidFill>
                  <a:srgbClr val="2D2D2D"/>
                </a:solidFill>
                <a:latin typeface="Tahoma"/>
                <a:cs typeface="Tahoma"/>
              </a:rPr>
              <a:t>e  </a:t>
            </a:r>
            <a:r>
              <a:rPr sz="9000" b="1" spc="-765" dirty="0">
                <a:solidFill>
                  <a:srgbClr val="2D2D2D"/>
                </a:solidFill>
                <a:latin typeface="Tahoma"/>
                <a:cs typeface="Tahoma"/>
              </a:rPr>
              <a:t>S</a:t>
            </a:r>
            <a:r>
              <a:rPr sz="9000" b="1" spc="-434" dirty="0">
                <a:solidFill>
                  <a:srgbClr val="2D2D2D"/>
                </a:solidFill>
                <a:latin typeface="Tahoma"/>
                <a:cs typeface="Tahoma"/>
              </a:rPr>
              <a:t>y</a:t>
            </a:r>
            <a:r>
              <a:rPr sz="9000" b="1" spc="-680" dirty="0">
                <a:solidFill>
                  <a:srgbClr val="2D2D2D"/>
                </a:solidFill>
                <a:latin typeface="Tahoma"/>
                <a:cs typeface="Tahoma"/>
              </a:rPr>
              <a:t>s</a:t>
            </a:r>
            <a:r>
              <a:rPr sz="9000" b="1" spc="-395" dirty="0">
                <a:solidFill>
                  <a:srgbClr val="2D2D2D"/>
                </a:solidFill>
                <a:latin typeface="Tahoma"/>
                <a:cs typeface="Tahoma"/>
              </a:rPr>
              <a:t>t</a:t>
            </a:r>
            <a:r>
              <a:rPr sz="9000" b="1" spc="-540" dirty="0">
                <a:solidFill>
                  <a:srgbClr val="2D2D2D"/>
                </a:solidFill>
                <a:latin typeface="Tahoma"/>
                <a:cs typeface="Tahoma"/>
              </a:rPr>
              <a:t>e</a:t>
            </a:r>
            <a:r>
              <a:rPr sz="9000" b="1" spc="-1045" dirty="0">
                <a:solidFill>
                  <a:srgbClr val="2D2D2D"/>
                </a:solidFill>
                <a:latin typeface="Tahoma"/>
                <a:cs typeface="Tahoma"/>
              </a:rPr>
              <a:t>m</a:t>
            </a:r>
            <a:r>
              <a:rPr sz="9000" b="1" spc="-45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9000" b="1" spc="-690" dirty="0">
                <a:solidFill>
                  <a:srgbClr val="2D2D2D"/>
                </a:solidFill>
                <a:latin typeface="Tahoma"/>
                <a:cs typeface="Tahoma"/>
              </a:rPr>
              <a:t>u</a:t>
            </a:r>
            <a:r>
              <a:rPr sz="9000" b="1" spc="-680" dirty="0">
                <a:solidFill>
                  <a:srgbClr val="2D2D2D"/>
                </a:solidFill>
                <a:latin typeface="Tahoma"/>
                <a:cs typeface="Tahoma"/>
              </a:rPr>
              <a:t>s</a:t>
            </a:r>
            <a:r>
              <a:rPr sz="9000" b="1" spc="-430" dirty="0">
                <a:solidFill>
                  <a:srgbClr val="2D2D2D"/>
                </a:solidFill>
                <a:latin typeface="Tahoma"/>
                <a:cs typeface="Tahoma"/>
              </a:rPr>
              <a:t>i</a:t>
            </a:r>
            <a:r>
              <a:rPr sz="9000" b="1" spc="-690" dirty="0">
                <a:solidFill>
                  <a:srgbClr val="2D2D2D"/>
                </a:solidFill>
                <a:latin typeface="Tahoma"/>
                <a:cs typeface="Tahoma"/>
              </a:rPr>
              <a:t>n</a:t>
            </a:r>
            <a:r>
              <a:rPr sz="9000" b="1" spc="-915" dirty="0">
                <a:solidFill>
                  <a:srgbClr val="2D2D2D"/>
                </a:solidFill>
                <a:latin typeface="Tahoma"/>
                <a:cs typeface="Tahoma"/>
              </a:rPr>
              <a:t>g</a:t>
            </a:r>
            <a:r>
              <a:rPr sz="9000" b="1" spc="-45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9000" b="1" spc="-345" dirty="0">
                <a:solidFill>
                  <a:srgbClr val="2D2D2D"/>
                </a:solidFill>
                <a:latin typeface="Tahoma"/>
                <a:cs typeface="Tahoma"/>
              </a:rPr>
              <a:t>P</a:t>
            </a:r>
            <a:r>
              <a:rPr sz="9000" b="1" spc="-434" dirty="0">
                <a:solidFill>
                  <a:srgbClr val="2D2D2D"/>
                </a:solidFill>
                <a:latin typeface="Tahoma"/>
                <a:cs typeface="Tahoma"/>
              </a:rPr>
              <a:t>y</a:t>
            </a:r>
            <a:r>
              <a:rPr sz="9000" b="1" spc="-395" dirty="0">
                <a:solidFill>
                  <a:srgbClr val="2D2D2D"/>
                </a:solidFill>
                <a:latin typeface="Tahoma"/>
                <a:cs typeface="Tahoma"/>
              </a:rPr>
              <a:t>t</a:t>
            </a:r>
            <a:r>
              <a:rPr sz="9000" b="1" spc="-690" dirty="0">
                <a:solidFill>
                  <a:srgbClr val="2D2D2D"/>
                </a:solidFill>
                <a:latin typeface="Tahoma"/>
                <a:cs typeface="Tahoma"/>
              </a:rPr>
              <a:t>h</a:t>
            </a:r>
            <a:r>
              <a:rPr sz="9000" b="1" spc="-385" dirty="0">
                <a:solidFill>
                  <a:srgbClr val="2D2D2D"/>
                </a:solidFill>
                <a:latin typeface="Tahoma"/>
                <a:cs typeface="Tahoma"/>
              </a:rPr>
              <a:t>o</a:t>
            </a:r>
            <a:r>
              <a:rPr sz="9000" b="1" spc="-690" dirty="0">
                <a:solidFill>
                  <a:srgbClr val="2D2D2D"/>
                </a:solidFill>
                <a:latin typeface="Tahoma"/>
                <a:cs typeface="Tahoma"/>
              </a:rPr>
              <a:t>n</a:t>
            </a:r>
            <a:endParaRPr sz="90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16000" y="1988196"/>
            <a:ext cx="3174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85" dirty="0"/>
              <a:t>M</a:t>
            </a:r>
            <a:r>
              <a:rPr sz="3600" spc="-675" dirty="0"/>
              <a:t>I</a:t>
            </a:r>
            <a:r>
              <a:rPr sz="3600" dirty="0"/>
              <a:t>N</a:t>
            </a:r>
            <a:r>
              <a:rPr sz="3600" spc="-675" dirty="0"/>
              <a:t>I</a:t>
            </a:r>
            <a:r>
              <a:rPr sz="3600" spc="-180" dirty="0"/>
              <a:t> </a:t>
            </a:r>
            <a:r>
              <a:rPr sz="3600" spc="-140" dirty="0"/>
              <a:t>P</a:t>
            </a:r>
            <a:r>
              <a:rPr sz="3600" spc="-300" dirty="0"/>
              <a:t>R</a:t>
            </a:r>
            <a:r>
              <a:rPr sz="3600" spc="135" dirty="0"/>
              <a:t>O</a:t>
            </a:r>
            <a:r>
              <a:rPr sz="3600" spc="-260" dirty="0"/>
              <a:t>J</a:t>
            </a:r>
            <a:r>
              <a:rPr sz="3600" spc="-145" dirty="0"/>
              <a:t>E</a:t>
            </a:r>
            <a:r>
              <a:rPr sz="3600" spc="-25" dirty="0"/>
              <a:t>C</a:t>
            </a:r>
            <a:r>
              <a:rPr sz="3600" spc="-45" dirty="0"/>
              <a:t>T</a:t>
            </a:r>
            <a:endParaRPr sz="3600"/>
          </a:p>
        </p:txBody>
      </p:sp>
      <p:sp>
        <p:nvSpPr>
          <p:cNvPr id="11" name="object 11"/>
          <p:cNvSpPr txBox="1"/>
          <p:nvPr/>
        </p:nvSpPr>
        <p:spPr>
          <a:xfrm>
            <a:off x="5951116" y="7958345"/>
            <a:ext cx="12336780" cy="1156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4094">
              <a:lnSpc>
                <a:spcPct val="100000"/>
              </a:lnSpc>
              <a:spcBef>
                <a:spcPts val="100"/>
              </a:spcBef>
            </a:pPr>
            <a:r>
              <a:rPr sz="2800" spc="190" dirty="0">
                <a:solidFill>
                  <a:srgbClr val="F9F5F0"/>
                </a:solidFill>
                <a:latin typeface="Tahoma"/>
                <a:cs typeface="Tahoma"/>
              </a:rPr>
              <a:t>DEPARTMENT</a:t>
            </a:r>
            <a:r>
              <a:rPr sz="2800" spc="-70" dirty="0">
                <a:solidFill>
                  <a:srgbClr val="F9F5F0"/>
                </a:solidFill>
                <a:latin typeface="Tahoma"/>
                <a:cs typeface="Tahoma"/>
              </a:rPr>
              <a:t> </a:t>
            </a:r>
            <a:r>
              <a:rPr sz="2800" spc="215" dirty="0">
                <a:solidFill>
                  <a:srgbClr val="F9F5F0"/>
                </a:solidFill>
                <a:latin typeface="Tahoma"/>
                <a:cs typeface="Tahoma"/>
              </a:rPr>
              <a:t>OF</a:t>
            </a:r>
            <a:r>
              <a:rPr sz="2800" spc="-65" dirty="0">
                <a:solidFill>
                  <a:srgbClr val="F9F5F0"/>
                </a:solidFill>
                <a:latin typeface="Tahoma"/>
                <a:cs typeface="Tahoma"/>
              </a:rPr>
              <a:t> </a:t>
            </a:r>
            <a:r>
              <a:rPr sz="2800" spc="180" dirty="0">
                <a:solidFill>
                  <a:srgbClr val="F9F5F0"/>
                </a:solidFill>
                <a:latin typeface="Tahoma"/>
                <a:cs typeface="Tahoma"/>
              </a:rPr>
              <a:t>TECHNOLOGY,</a:t>
            </a:r>
            <a:endParaRPr sz="2800">
              <a:latin typeface="Tahoma"/>
              <a:cs typeface="Tahoma"/>
            </a:endParaRPr>
          </a:p>
          <a:p>
            <a:pPr marL="1014094">
              <a:lnSpc>
                <a:spcPct val="100000"/>
              </a:lnSpc>
              <a:spcBef>
                <a:spcPts val="2190"/>
              </a:spcBef>
            </a:pPr>
            <a:r>
              <a:rPr sz="2800" spc="65" dirty="0">
                <a:solidFill>
                  <a:srgbClr val="F9F5F0"/>
                </a:solidFill>
                <a:latin typeface="Tahoma"/>
                <a:cs typeface="Tahoma"/>
              </a:rPr>
              <a:t>SHIVAJI</a:t>
            </a:r>
            <a:r>
              <a:rPr sz="2800" spc="-65" dirty="0">
                <a:solidFill>
                  <a:srgbClr val="F9F5F0"/>
                </a:solidFill>
                <a:latin typeface="Tahoma"/>
                <a:cs typeface="Tahoma"/>
              </a:rPr>
              <a:t> </a:t>
            </a:r>
            <a:r>
              <a:rPr sz="2800" spc="50" dirty="0">
                <a:solidFill>
                  <a:srgbClr val="F9F5F0"/>
                </a:solidFill>
                <a:latin typeface="Tahoma"/>
                <a:cs typeface="Tahoma"/>
              </a:rPr>
              <a:t>UNIVERSIT,</a:t>
            </a:r>
            <a:r>
              <a:rPr sz="2800" spc="-65" dirty="0">
                <a:solidFill>
                  <a:srgbClr val="F9F5F0"/>
                </a:solidFill>
                <a:latin typeface="Tahoma"/>
                <a:cs typeface="Tahoma"/>
              </a:rPr>
              <a:t> </a:t>
            </a:r>
            <a:r>
              <a:rPr sz="2800" spc="215" dirty="0">
                <a:solidFill>
                  <a:srgbClr val="F9F5F0"/>
                </a:solidFill>
                <a:latin typeface="Tahoma"/>
                <a:cs typeface="Tahoma"/>
              </a:rPr>
              <a:t>KOLHAPUR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5" y="7783769"/>
            <a:ext cx="5875020" cy="1228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8065" marR="2247900">
              <a:lnSpc>
                <a:spcPct val="140900"/>
              </a:lnSpc>
              <a:spcBef>
                <a:spcPts val="100"/>
              </a:spcBef>
            </a:pPr>
            <a:r>
              <a:rPr sz="2800" spc="25" dirty="0">
                <a:solidFill>
                  <a:srgbClr val="F9F5F0"/>
                </a:solidFill>
                <a:latin typeface="Tahoma"/>
                <a:cs typeface="Tahoma"/>
              </a:rPr>
              <a:t>T.Y</a:t>
            </a:r>
            <a:r>
              <a:rPr sz="2800" spc="-80" dirty="0">
                <a:solidFill>
                  <a:srgbClr val="F9F5F0"/>
                </a:solidFill>
                <a:latin typeface="Tahoma"/>
                <a:cs typeface="Tahoma"/>
              </a:rPr>
              <a:t> </a:t>
            </a:r>
            <a:r>
              <a:rPr sz="2800" spc="90" dirty="0">
                <a:solidFill>
                  <a:srgbClr val="F9F5F0"/>
                </a:solidFill>
                <a:latin typeface="Tahoma"/>
                <a:cs typeface="Tahoma"/>
              </a:rPr>
              <a:t>CST</a:t>
            </a:r>
            <a:r>
              <a:rPr sz="2800" spc="-75" dirty="0">
                <a:solidFill>
                  <a:srgbClr val="F9F5F0"/>
                </a:solidFill>
                <a:latin typeface="Tahoma"/>
                <a:cs typeface="Tahoma"/>
              </a:rPr>
              <a:t> </a:t>
            </a:r>
            <a:r>
              <a:rPr sz="2800" spc="185" dirty="0">
                <a:solidFill>
                  <a:srgbClr val="F9F5F0"/>
                </a:solidFill>
                <a:latin typeface="Tahoma"/>
                <a:cs typeface="Tahoma"/>
              </a:rPr>
              <a:t>SEM</a:t>
            </a:r>
            <a:r>
              <a:rPr sz="2800" spc="-80" dirty="0">
                <a:solidFill>
                  <a:srgbClr val="F9F5F0"/>
                </a:solidFill>
                <a:latin typeface="Tahoma"/>
                <a:cs typeface="Tahoma"/>
              </a:rPr>
              <a:t> </a:t>
            </a:r>
            <a:r>
              <a:rPr sz="2800" spc="5" dirty="0">
                <a:solidFill>
                  <a:srgbClr val="F9F5F0"/>
                </a:solidFill>
                <a:latin typeface="Tahoma"/>
                <a:cs typeface="Tahoma"/>
              </a:rPr>
              <a:t>VI </a:t>
            </a:r>
            <a:r>
              <a:rPr sz="2800" spc="-860" dirty="0">
                <a:solidFill>
                  <a:srgbClr val="F9F5F0"/>
                </a:solidFill>
                <a:latin typeface="Tahoma"/>
                <a:cs typeface="Tahoma"/>
              </a:rPr>
              <a:t> </a:t>
            </a:r>
            <a:r>
              <a:rPr sz="2800" spc="130" dirty="0">
                <a:solidFill>
                  <a:srgbClr val="F9F5F0"/>
                </a:solidFill>
                <a:latin typeface="Tahoma"/>
                <a:cs typeface="Tahoma"/>
              </a:rPr>
              <a:t>2021-22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13016" y="7315441"/>
            <a:ext cx="0" cy="2962910"/>
          </a:xfrm>
          <a:custGeom>
            <a:avLst/>
            <a:gdLst/>
            <a:ahLst/>
            <a:cxnLst/>
            <a:rect l="l" t="t" r="r" b="b"/>
            <a:pathLst>
              <a:path h="2962909">
                <a:moveTo>
                  <a:pt x="0" y="0"/>
                </a:moveTo>
                <a:lnTo>
                  <a:pt x="0" y="2962388"/>
                </a:lnTo>
              </a:path>
            </a:pathLst>
          </a:custGeom>
          <a:ln w="76207">
            <a:solidFill>
              <a:srgbClr val="F9F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605" y="1068518"/>
            <a:ext cx="540131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DISADVANTAGES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49" y="2899636"/>
            <a:ext cx="142875" cy="1428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8053" y="4572863"/>
            <a:ext cx="142875" cy="1428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0960" y="5626961"/>
            <a:ext cx="142875" cy="1428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49" y="6681064"/>
            <a:ext cx="142875" cy="1428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0960" y="7735162"/>
            <a:ext cx="142875" cy="1428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49" y="8789268"/>
            <a:ext cx="142875" cy="1428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771600" y="2566248"/>
            <a:ext cx="14269085" cy="65347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sz="3500" spc="5" dirty="0">
                <a:solidFill>
                  <a:srgbClr val="2D2D2D"/>
                </a:solidFill>
                <a:latin typeface="Tahoma"/>
                <a:cs typeface="Tahoma"/>
              </a:rPr>
              <a:t>The</a:t>
            </a:r>
            <a:r>
              <a:rPr sz="3500" spc="-2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15" dirty="0">
                <a:solidFill>
                  <a:srgbClr val="2D2D2D"/>
                </a:solidFill>
                <a:latin typeface="Tahoma"/>
                <a:cs typeface="Tahoma"/>
              </a:rPr>
              <a:t>face</a:t>
            </a:r>
            <a:r>
              <a:rPr sz="3500" spc="-2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20" dirty="0">
                <a:solidFill>
                  <a:srgbClr val="2D2D2D"/>
                </a:solidFill>
                <a:latin typeface="Tahoma"/>
                <a:cs typeface="Tahoma"/>
              </a:rPr>
              <a:t>recognition</a:t>
            </a:r>
            <a:r>
              <a:rPr sz="3500" spc="-2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dirty="0">
                <a:solidFill>
                  <a:srgbClr val="2D2D2D"/>
                </a:solidFill>
                <a:latin typeface="Tahoma"/>
                <a:cs typeface="Tahoma"/>
              </a:rPr>
              <a:t>attendance</a:t>
            </a:r>
            <a:r>
              <a:rPr sz="3500" spc="-2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-5" dirty="0">
                <a:solidFill>
                  <a:srgbClr val="2D2D2D"/>
                </a:solidFill>
                <a:latin typeface="Tahoma"/>
                <a:cs typeface="Tahoma"/>
              </a:rPr>
              <a:t>system</a:t>
            </a:r>
            <a:r>
              <a:rPr sz="3500" spc="-2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dirty="0">
                <a:solidFill>
                  <a:srgbClr val="2D2D2D"/>
                </a:solidFill>
                <a:latin typeface="Tahoma"/>
                <a:cs typeface="Tahoma"/>
              </a:rPr>
              <a:t>can't</a:t>
            </a:r>
            <a:r>
              <a:rPr sz="3500" spc="-19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30" dirty="0">
                <a:solidFill>
                  <a:srgbClr val="2D2D2D"/>
                </a:solidFill>
                <a:latin typeface="Tahoma"/>
                <a:cs typeface="Tahoma"/>
              </a:rPr>
              <a:t>tell</a:t>
            </a:r>
            <a:r>
              <a:rPr sz="3500" spc="-2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25" dirty="0">
                <a:solidFill>
                  <a:srgbClr val="2D2D2D"/>
                </a:solidFill>
                <a:latin typeface="Tahoma"/>
                <a:cs typeface="Tahoma"/>
              </a:rPr>
              <a:t>the</a:t>
            </a:r>
            <a:r>
              <a:rPr sz="3500" spc="-2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30" dirty="0">
                <a:solidFill>
                  <a:srgbClr val="2D2D2D"/>
                </a:solidFill>
                <a:latin typeface="Tahoma"/>
                <a:cs typeface="Tahoma"/>
              </a:rPr>
              <a:t>difference</a:t>
            </a:r>
            <a:r>
              <a:rPr sz="3500" spc="-2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35" dirty="0">
                <a:solidFill>
                  <a:srgbClr val="2D2D2D"/>
                </a:solidFill>
                <a:latin typeface="Tahoma"/>
                <a:cs typeface="Tahoma"/>
              </a:rPr>
              <a:t>between </a:t>
            </a:r>
            <a:r>
              <a:rPr sz="3500" spc="-108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15" dirty="0">
                <a:solidFill>
                  <a:srgbClr val="2D2D2D"/>
                </a:solidFill>
                <a:latin typeface="Tahoma"/>
                <a:cs typeface="Tahoma"/>
              </a:rPr>
              <a:t>identical</a:t>
            </a:r>
            <a:r>
              <a:rPr sz="3500" spc="-204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-5" dirty="0">
                <a:solidFill>
                  <a:srgbClr val="2D2D2D"/>
                </a:solidFill>
                <a:latin typeface="Tahoma"/>
                <a:cs typeface="Tahoma"/>
              </a:rPr>
              <a:t>twins.</a:t>
            </a:r>
            <a:endParaRPr sz="3500">
              <a:latin typeface="Tahoma"/>
              <a:cs typeface="Tahoma"/>
            </a:endParaRPr>
          </a:p>
          <a:p>
            <a:pPr marL="74930" marR="5236845" indent="76835">
              <a:lnSpc>
                <a:spcPct val="197600"/>
              </a:lnSpc>
              <a:spcBef>
                <a:spcPts val="5"/>
              </a:spcBef>
            </a:pPr>
            <a:r>
              <a:rPr sz="3500" spc="35" dirty="0">
                <a:solidFill>
                  <a:srgbClr val="2D2D2D"/>
                </a:solidFill>
                <a:latin typeface="Tahoma"/>
                <a:cs typeface="Tahoma"/>
              </a:rPr>
              <a:t>Privacy</a:t>
            </a:r>
            <a:r>
              <a:rPr sz="3500" spc="-2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15" dirty="0">
                <a:solidFill>
                  <a:srgbClr val="2D2D2D"/>
                </a:solidFill>
                <a:latin typeface="Tahoma"/>
                <a:cs typeface="Tahoma"/>
              </a:rPr>
              <a:t>concerns</a:t>
            </a:r>
            <a:r>
              <a:rPr sz="3500" spc="-2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dirty="0">
                <a:solidFill>
                  <a:srgbClr val="2D2D2D"/>
                </a:solidFill>
                <a:latin typeface="Tahoma"/>
                <a:cs typeface="Tahoma"/>
              </a:rPr>
              <a:t>related</a:t>
            </a:r>
            <a:r>
              <a:rPr sz="3500" spc="-2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80" dirty="0">
                <a:solidFill>
                  <a:srgbClr val="2D2D2D"/>
                </a:solidFill>
                <a:latin typeface="Tahoma"/>
                <a:cs typeface="Tahoma"/>
              </a:rPr>
              <a:t>to</a:t>
            </a:r>
            <a:r>
              <a:rPr sz="3500" spc="-2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dirty="0">
                <a:solidFill>
                  <a:srgbClr val="2D2D2D"/>
                </a:solidFill>
                <a:latin typeface="Tahoma"/>
                <a:cs typeface="Tahoma"/>
              </a:rPr>
              <a:t>facial</a:t>
            </a:r>
            <a:r>
              <a:rPr sz="3500" spc="-19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dirty="0">
                <a:solidFill>
                  <a:srgbClr val="2D2D2D"/>
                </a:solidFill>
                <a:latin typeface="Tahoma"/>
                <a:cs typeface="Tahoma"/>
              </a:rPr>
              <a:t>recognition. </a:t>
            </a:r>
            <a:r>
              <a:rPr sz="3500" spc="-108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15" dirty="0">
                <a:solidFill>
                  <a:srgbClr val="2D2D2D"/>
                </a:solidFill>
                <a:latin typeface="Tahoma"/>
                <a:cs typeface="Tahoma"/>
              </a:rPr>
              <a:t>Technology</a:t>
            </a:r>
            <a:r>
              <a:rPr sz="3500" spc="-204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-10" dirty="0">
                <a:solidFill>
                  <a:srgbClr val="2D2D2D"/>
                </a:solidFill>
                <a:latin typeface="Tahoma"/>
                <a:cs typeface="Tahoma"/>
              </a:rPr>
              <a:t>is</a:t>
            </a:r>
            <a:r>
              <a:rPr sz="3500" spc="-2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50" dirty="0">
                <a:solidFill>
                  <a:srgbClr val="2D2D2D"/>
                </a:solidFill>
                <a:latin typeface="Tahoma"/>
                <a:cs typeface="Tahoma"/>
              </a:rPr>
              <a:t>not</a:t>
            </a:r>
            <a:r>
              <a:rPr sz="3500" spc="-2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-15" dirty="0">
                <a:solidFill>
                  <a:srgbClr val="2D2D2D"/>
                </a:solidFill>
                <a:latin typeface="Tahoma"/>
                <a:cs typeface="Tahoma"/>
              </a:rPr>
              <a:t>mature</a:t>
            </a:r>
            <a:r>
              <a:rPr sz="3500" spc="-2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-25" dirty="0">
                <a:solidFill>
                  <a:srgbClr val="2D2D2D"/>
                </a:solidFill>
                <a:latin typeface="Tahoma"/>
                <a:cs typeface="Tahoma"/>
              </a:rPr>
              <a:t>yet.</a:t>
            </a:r>
            <a:endParaRPr sz="3500">
              <a:latin typeface="Tahoma"/>
              <a:cs typeface="Tahoma"/>
            </a:endParaRPr>
          </a:p>
          <a:p>
            <a:pPr marL="74930" marR="5438775" indent="-62230">
              <a:lnSpc>
                <a:spcPct val="197600"/>
              </a:lnSpc>
            </a:pPr>
            <a:r>
              <a:rPr sz="3500" spc="40" dirty="0">
                <a:solidFill>
                  <a:srgbClr val="2D2D2D"/>
                </a:solidFill>
                <a:latin typeface="Tahoma"/>
                <a:cs typeface="Tahoma"/>
              </a:rPr>
              <a:t>Can</a:t>
            </a:r>
            <a:r>
              <a:rPr sz="3500" spc="-204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dirty="0">
                <a:solidFill>
                  <a:srgbClr val="2D2D2D"/>
                </a:solidFill>
                <a:latin typeface="Tahoma"/>
                <a:cs typeface="Tahoma"/>
              </a:rPr>
              <a:t>take</a:t>
            </a:r>
            <a:r>
              <a:rPr sz="3500" spc="-2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dirty="0">
                <a:solidFill>
                  <a:srgbClr val="2D2D2D"/>
                </a:solidFill>
                <a:latin typeface="Tahoma"/>
                <a:cs typeface="Tahoma"/>
              </a:rPr>
              <a:t>away</a:t>
            </a:r>
            <a:r>
              <a:rPr sz="3500" spc="-2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20" dirty="0">
                <a:solidFill>
                  <a:srgbClr val="2D2D2D"/>
                </a:solidFill>
                <a:latin typeface="Tahoma"/>
                <a:cs typeface="Tahoma"/>
              </a:rPr>
              <a:t>freedom</a:t>
            </a:r>
            <a:r>
              <a:rPr sz="3500" spc="-2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-30" dirty="0">
                <a:solidFill>
                  <a:srgbClr val="2D2D2D"/>
                </a:solidFill>
                <a:latin typeface="Tahoma"/>
                <a:cs typeface="Tahoma"/>
              </a:rPr>
              <a:t>and</a:t>
            </a:r>
            <a:r>
              <a:rPr sz="3500" spc="-2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30" dirty="0">
                <a:solidFill>
                  <a:srgbClr val="2D2D2D"/>
                </a:solidFill>
                <a:latin typeface="Tahoma"/>
                <a:cs typeface="Tahoma"/>
              </a:rPr>
              <a:t>fun</a:t>
            </a:r>
            <a:r>
              <a:rPr sz="3500" spc="-204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30" dirty="0">
                <a:solidFill>
                  <a:srgbClr val="2D2D2D"/>
                </a:solidFill>
                <a:latin typeface="Tahoma"/>
                <a:cs typeface="Tahoma"/>
              </a:rPr>
              <a:t>from</a:t>
            </a:r>
            <a:r>
              <a:rPr sz="3500" spc="-2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-15" dirty="0">
                <a:solidFill>
                  <a:srgbClr val="2D2D2D"/>
                </a:solidFill>
                <a:latin typeface="Tahoma"/>
                <a:cs typeface="Tahoma"/>
              </a:rPr>
              <a:t>people. </a:t>
            </a:r>
            <a:r>
              <a:rPr sz="3500" spc="-108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10" dirty="0">
                <a:solidFill>
                  <a:srgbClr val="2D2D2D"/>
                </a:solidFill>
                <a:latin typeface="Tahoma"/>
                <a:cs typeface="Tahoma"/>
              </a:rPr>
              <a:t>Sensitive</a:t>
            </a:r>
            <a:r>
              <a:rPr sz="3500" spc="-204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-30" dirty="0">
                <a:solidFill>
                  <a:srgbClr val="2D2D2D"/>
                </a:solidFill>
                <a:latin typeface="Tahoma"/>
                <a:cs typeface="Tahoma"/>
              </a:rPr>
              <a:t>data</a:t>
            </a:r>
            <a:r>
              <a:rPr sz="3500" spc="-2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-40" dirty="0">
                <a:solidFill>
                  <a:srgbClr val="2D2D2D"/>
                </a:solidFill>
                <a:latin typeface="Tahoma"/>
                <a:cs typeface="Tahoma"/>
              </a:rPr>
              <a:t>may</a:t>
            </a:r>
            <a:r>
              <a:rPr sz="3500" spc="-2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20" dirty="0">
                <a:solidFill>
                  <a:srgbClr val="2D2D2D"/>
                </a:solidFill>
                <a:latin typeface="Tahoma"/>
                <a:cs typeface="Tahoma"/>
              </a:rPr>
              <a:t>stolen</a:t>
            </a:r>
            <a:r>
              <a:rPr sz="3500" spc="-204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40" dirty="0">
                <a:solidFill>
                  <a:srgbClr val="2D2D2D"/>
                </a:solidFill>
                <a:latin typeface="Tahoma"/>
                <a:cs typeface="Tahoma"/>
              </a:rPr>
              <a:t>by</a:t>
            </a:r>
            <a:r>
              <a:rPr sz="3500" spc="-2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-40" dirty="0">
                <a:solidFill>
                  <a:srgbClr val="2D2D2D"/>
                </a:solidFill>
                <a:latin typeface="Tahoma"/>
                <a:cs typeface="Tahoma"/>
              </a:rPr>
              <a:t>hackers.</a:t>
            </a:r>
            <a:endParaRPr sz="3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3500" spc="5" dirty="0">
                <a:solidFill>
                  <a:srgbClr val="2D2D2D"/>
                </a:solidFill>
                <a:latin typeface="Tahoma"/>
                <a:cs typeface="Tahoma"/>
              </a:rPr>
              <a:t>Lack</a:t>
            </a:r>
            <a:r>
              <a:rPr sz="3500" spc="-2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95" dirty="0">
                <a:solidFill>
                  <a:srgbClr val="2D2D2D"/>
                </a:solidFill>
                <a:latin typeface="Tahoma"/>
                <a:cs typeface="Tahoma"/>
              </a:rPr>
              <a:t>of</a:t>
            </a:r>
            <a:r>
              <a:rPr sz="3500" spc="-19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-5" dirty="0">
                <a:solidFill>
                  <a:srgbClr val="2D2D2D"/>
                </a:solidFill>
                <a:latin typeface="Tahoma"/>
                <a:cs typeface="Tahoma"/>
              </a:rPr>
              <a:t>regulation</a:t>
            </a:r>
            <a:r>
              <a:rPr sz="3500" spc="-2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15" dirty="0">
                <a:solidFill>
                  <a:srgbClr val="2D2D2D"/>
                </a:solidFill>
                <a:latin typeface="Tahoma"/>
                <a:cs typeface="Tahoma"/>
              </a:rPr>
              <a:t>in</a:t>
            </a:r>
            <a:r>
              <a:rPr sz="3500" spc="-19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dirty="0">
                <a:solidFill>
                  <a:srgbClr val="2D2D2D"/>
                </a:solidFill>
                <a:latin typeface="Tahoma"/>
                <a:cs typeface="Tahoma"/>
              </a:rPr>
              <a:t>facial</a:t>
            </a:r>
            <a:r>
              <a:rPr sz="3500" spc="-19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20" dirty="0">
                <a:solidFill>
                  <a:srgbClr val="2D2D2D"/>
                </a:solidFill>
                <a:latin typeface="Tahoma"/>
                <a:cs typeface="Tahoma"/>
              </a:rPr>
              <a:t>recognition</a:t>
            </a:r>
            <a:r>
              <a:rPr sz="3500" spc="-2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-40" dirty="0">
                <a:solidFill>
                  <a:srgbClr val="2D2D2D"/>
                </a:solidFill>
                <a:latin typeface="Tahoma"/>
                <a:cs typeface="Tahoma"/>
              </a:rPr>
              <a:t>system.</a:t>
            </a:r>
            <a:endParaRPr sz="35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6484610" y="520050"/>
            <a:ext cx="1019175" cy="1019175"/>
            <a:chOff x="16484610" y="520050"/>
            <a:chExt cx="1019175" cy="1019175"/>
          </a:xfrm>
        </p:grpSpPr>
        <p:sp>
          <p:nvSpPr>
            <p:cNvPr id="11" name="object 11"/>
            <p:cNvSpPr/>
            <p:nvPr/>
          </p:nvSpPr>
          <p:spPr>
            <a:xfrm>
              <a:off x="16484610" y="520050"/>
              <a:ext cx="1019175" cy="1019175"/>
            </a:xfrm>
            <a:custGeom>
              <a:avLst/>
              <a:gdLst/>
              <a:ahLst/>
              <a:cxnLst/>
              <a:rect l="l" t="t" r="r" b="b"/>
              <a:pathLst>
                <a:path w="1019175" h="1019175">
                  <a:moveTo>
                    <a:pt x="509587" y="1019174"/>
                  </a:moveTo>
                  <a:lnTo>
                    <a:pt x="459639" y="1016721"/>
                  </a:lnTo>
                  <a:lnTo>
                    <a:pt x="410171" y="1009383"/>
                  </a:lnTo>
                  <a:lnTo>
                    <a:pt x="361662" y="997232"/>
                  </a:lnTo>
                  <a:lnTo>
                    <a:pt x="314576" y="980384"/>
                  </a:lnTo>
                  <a:lnTo>
                    <a:pt x="269369" y="959003"/>
                  </a:lnTo>
                  <a:lnTo>
                    <a:pt x="226475" y="933293"/>
                  </a:lnTo>
                  <a:lnTo>
                    <a:pt x="186308" y="903503"/>
                  </a:lnTo>
                  <a:lnTo>
                    <a:pt x="149254" y="869920"/>
                  </a:lnTo>
                  <a:lnTo>
                    <a:pt x="115671" y="832866"/>
                  </a:lnTo>
                  <a:lnTo>
                    <a:pt x="85880" y="792699"/>
                  </a:lnTo>
                  <a:lnTo>
                    <a:pt x="60171" y="749805"/>
                  </a:lnTo>
                  <a:lnTo>
                    <a:pt x="38790" y="704598"/>
                  </a:lnTo>
                  <a:lnTo>
                    <a:pt x="21942" y="657512"/>
                  </a:lnTo>
                  <a:lnTo>
                    <a:pt x="9791" y="609003"/>
                  </a:lnTo>
                  <a:lnTo>
                    <a:pt x="2453" y="559535"/>
                  </a:lnTo>
                  <a:lnTo>
                    <a:pt x="0" y="509587"/>
                  </a:lnTo>
                  <a:lnTo>
                    <a:pt x="153" y="497077"/>
                  </a:lnTo>
                  <a:lnTo>
                    <a:pt x="3832" y="447204"/>
                  </a:lnTo>
                  <a:lnTo>
                    <a:pt x="12382" y="397932"/>
                  </a:lnTo>
                  <a:lnTo>
                    <a:pt x="25720" y="349735"/>
                  </a:lnTo>
                  <a:lnTo>
                    <a:pt x="43718" y="303078"/>
                  </a:lnTo>
                  <a:lnTo>
                    <a:pt x="66203" y="258409"/>
                  </a:lnTo>
                  <a:lnTo>
                    <a:pt x="92958" y="216159"/>
                  </a:lnTo>
                  <a:lnTo>
                    <a:pt x="123725" y="176735"/>
                  </a:lnTo>
                  <a:lnTo>
                    <a:pt x="158208" y="140517"/>
                  </a:lnTo>
                  <a:lnTo>
                    <a:pt x="196075" y="107853"/>
                  </a:lnTo>
                  <a:lnTo>
                    <a:pt x="236962" y="79058"/>
                  </a:lnTo>
                  <a:lnTo>
                    <a:pt x="280474" y="54409"/>
                  </a:lnTo>
                  <a:lnTo>
                    <a:pt x="326192" y="34144"/>
                  </a:lnTo>
                  <a:lnTo>
                    <a:pt x="373677" y="18458"/>
                  </a:lnTo>
                  <a:lnTo>
                    <a:pt x="422471" y="7501"/>
                  </a:lnTo>
                  <a:lnTo>
                    <a:pt x="472103" y="1380"/>
                  </a:lnTo>
                  <a:lnTo>
                    <a:pt x="509587" y="0"/>
                  </a:lnTo>
                  <a:lnTo>
                    <a:pt x="522097" y="153"/>
                  </a:lnTo>
                  <a:lnTo>
                    <a:pt x="571970" y="3832"/>
                  </a:lnTo>
                  <a:lnTo>
                    <a:pt x="621242" y="12382"/>
                  </a:lnTo>
                  <a:lnTo>
                    <a:pt x="669439" y="25720"/>
                  </a:lnTo>
                  <a:lnTo>
                    <a:pt x="716096" y="43718"/>
                  </a:lnTo>
                  <a:lnTo>
                    <a:pt x="760765" y="66203"/>
                  </a:lnTo>
                  <a:lnTo>
                    <a:pt x="803015" y="92958"/>
                  </a:lnTo>
                  <a:lnTo>
                    <a:pt x="842439" y="123725"/>
                  </a:lnTo>
                  <a:lnTo>
                    <a:pt x="878657" y="158208"/>
                  </a:lnTo>
                  <a:lnTo>
                    <a:pt x="911321" y="196075"/>
                  </a:lnTo>
                  <a:lnTo>
                    <a:pt x="940116" y="236962"/>
                  </a:lnTo>
                  <a:lnTo>
                    <a:pt x="964765" y="280474"/>
                  </a:lnTo>
                  <a:lnTo>
                    <a:pt x="985030" y="326192"/>
                  </a:lnTo>
                  <a:lnTo>
                    <a:pt x="1000716" y="373677"/>
                  </a:lnTo>
                  <a:lnTo>
                    <a:pt x="1011673" y="422471"/>
                  </a:lnTo>
                  <a:lnTo>
                    <a:pt x="1017794" y="472103"/>
                  </a:lnTo>
                  <a:lnTo>
                    <a:pt x="1019174" y="509587"/>
                  </a:lnTo>
                  <a:lnTo>
                    <a:pt x="1019021" y="522097"/>
                  </a:lnTo>
                  <a:lnTo>
                    <a:pt x="1015342" y="571970"/>
                  </a:lnTo>
                  <a:lnTo>
                    <a:pt x="1006792" y="621242"/>
                  </a:lnTo>
                  <a:lnTo>
                    <a:pt x="993454" y="669439"/>
                  </a:lnTo>
                  <a:lnTo>
                    <a:pt x="975455" y="716096"/>
                  </a:lnTo>
                  <a:lnTo>
                    <a:pt x="952971" y="760765"/>
                  </a:lnTo>
                  <a:lnTo>
                    <a:pt x="926216" y="803015"/>
                  </a:lnTo>
                  <a:lnTo>
                    <a:pt x="895449" y="842439"/>
                  </a:lnTo>
                  <a:lnTo>
                    <a:pt x="860966" y="878657"/>
                  </a:lnTo>
                  <a:lnTo>
                    <a:pt x="823098" y="911321"/>
                  </a:lnTo>
                  <a:lnTo>
                    <a:pt x="782212" y="940116"/>
                  </a:lnTo>
                  <a:lnTo>
                    <a:pt x="738700" y="964765"/>
                  </a:lnTo>
                  <a:lnTo>
                    <a:pt x="692981" y="985030"/>
                  </a:lnTo>
                  <a:lnTo>
                    <a:pt x="645497" y="1000716"/>
                  </a:lnTo>
                  <a:lnTo>
                    <a:pt x="596703" y="1011673"/>
                  </a:lnTo>
                  <a:lnTo>
                    <a:pt x="547071" y="1017794"/>
                  </a:lnTo>
                  <a:lnTo>
                    <a:pt x="509587" y="1019174"/>
                  </a:lnTo>
                  <a:close/>
                </a:path>
              </a:pathLst>
            </a:custGeom>
            <a:solidFill>
              <a:srgbClr val="186A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533215" y="568654"/>
              <a:ext cx="922019" cy="922019"/>
            </a:xfrm>
            <a:custGeom>
              <a:avLst/>
              <a:gdLst/>
              <a:ahLst/>
              <a:cxnLst/>
              <a:rect l="l" t="t" r="r" b="b"/>
              <a:pathLst>
                <a:path w="922019" h="922019">
                  <a:moveTo>
                    <a:pt x="460983" y="921965"/>
                  </a:moveTo>
                  <a:lnTo>
                    <a:pt x="413879" y="919584"/>
                  </a:lnTo>
                  <a:lnTo>
                    <a:pt x="368130" y="912593"/>
                  </a:lnTo>
                  <a:lnTo>
                    <a:pt x="323967" y="901225"/>
                  </a:lnTo>
                  <a:lnTo>
                    <a:pt x="281623" y="885714"/>
                  </a:lnTo>
                  <a:lnTo>
                    <a:pt x="241330" y="866291"/>
                  </a:lnTo>
                  <a:lnTo>
                    <a:pt x="203322" y="843189"/>
                  </a:lnTo>
                  <a:lnTo>
                    <a:pt x="167829" y="816641"/>
                  </a:lnTo>
                  <a:lnTo>
                    <a:pt x="135086" y="786879"/>
                  </a:lnTo>
                  <a:lnTo>
                    <a:pt x="105324" y="754136"/>
                  </a:lnTo>
                  <a:lnTo>
                    <a:pt x="78776" y="718643"/>
                  </a:lnTo>
                  <a:lnTo>
                    <a:pt x="55674" y="680635"/>
                  </a:lnTo>
                  <a:lnTo>
                    <a:pt x="36251" y="640342"/>
                  </a:lnTo>
                  <a:lnTo>
                    <a:pt x="20740" y="597998"/>
                  </a:lnTo>
                  <a:lnTo>
                    <a:pt x="9372" y="553835"/>
                  </a:lnTo>
                  <a:lnTo>
                    <a:pt x="2381" y="508086"/>
                  </a:lnTo>
                  <a:lnTo>
                    <a:pt x="0" y="460982"/>
                  </a:lnTo>
                  <a:lnTo>
                    <a:pt x="2381" y="413879"/>
                  </a:lnTo>
                  <a:lnTo>
                    <a:pt x="9372" y="368130"/>
                  </a:lnTo>
                  <a:lnTo>
                    <a:pt x="20740" y="323967"/>
                  </a:lnTo>
                  <a:lnTo>
                    <a:pt x="36251" y="281623"/>
                  </a:lnTo>
                  <a:lnTo>
                    <a:pt x="55674" y="241330"/>
                  </a:lnTo>
                  <a:lnTo>
                    <a:pt x="78776" y="203322"/>
                  </a:lnTo>
                  <a:lnTo>
                    <a:pt x="105324" y="167829"/>
                  </a:lnTo>
                  <a:lnTo>
                    <a:pt x="135086" y="135086"/>
                  </a:lnTo>
                  <a:lnTo>
                    <a:pt x="167829" y="105324"/>
                  </a:lnTo>
                  <a:lnTo>
                    <a:pt x="203322" y="78776"/>
                  </a:lnTo>
                  <a:lnTo>
                    <a:pt x="241330" y="55674"/>
                  </a:lnTo>
                  <a:lnTo>
                    <a:pt x="281623" y="36251"/>
                  </a:lnTo>
                  <a:lnTo>
                    <a:pt x="323967" y="20740"/>
                  </a:lnTo>
                  <a:lnTo>
                    <a:pt x="368130" y="9372"/>
                  </a:lnTo>
                  <a:lnTo>
                    <a:pt x="413879" y="2381"/>
                  </a:lnTo>
                  <a:lnTo>
                    <a:pt x="460983" y="0"/>
                  </a:lnTo>
                  <a:lnTo>
                    <a:pt x="508086" y="2381"/>
                  </a:lnTo>
                  <a:lnTo>
                    <a:pt x="553835" y="9372"/>
                  </a:lnTo>
                  <a:lnTo>
                    <a:pt x="561678" y="11391"/>
                  </a:lnTo>
                  <a:lnTo>
                    <a:pt x="460983" y="11391"/>
                  </a:lnTo>
                  <a:lnTo>
                    <a:pt x="411988" y="14029"/>
                  </a:lnTo>
                  <a:lnTo>
                    <a:pt x="364524" y="21759"/>
                  </a:lnTo>
                  <a:lnTo>
                    <a:pt x="318863" y="34308"/>
                  </a:lnTo>
                  <a:lnTo>
                    <a:pt x="275280" y="51402"/>
                  </a:lnTo>
                  <a:lnTo>
                    <a:pt x="234049" y="72766"/>
                  </a:lnTo>
                  <a:lnTo>
                    <a:pt x="195444" y="98126"/>
                  </a:lnTo>
                  <a:lnTo>
                    <a:pt x="159739" y="127208"/>
                  </a:lnTo>
                  <a:lnTo>
                    <a:pt x="127208" y="159739"/>
                  </a:lnTo>
                  <a:lnTo>
                    <a:pt x="98126" y="195444"/>
                  </a:lnTo>
                  <a:lnTo>
                    <a:pt x="72766" y="234049"/>
                  </a:lnTo>
                  <a:lnTo>
                    <a:pt x="51402" y="275280"/>
                  </a:lnTo>
                  <a:lnTo>
                    <a:pt x="34308" y="318863"/>
                  </a:lnTo>
                  <a:lnTo>
                    <a:pt x="21759" y="364524"/>
                  </a:lnTo>
                  <a:lnTo>
                    <a:pt x="14029" y="411988"/>
                  </a:lnTo>
                  <a:lnTo>
                    <a:pt x="11391" y="460983"/>
                  </a:lnTo>
                  <a:lnTo>
                    <a:pt x="14038" y="509977"/>
                  </a:lnTo>
                  <a:lnTo>
                    <a:pt x="21794" y="557441"/>
                  </a:lnTo>
                  <a:lnTo>
                    <a:pt x="34381" y="603102"/>
                  </a:lnTo>
                  <a:lnTo>
                    <a:pt x="51520" y="646685"/>
                  </a:lnTo>
                  <a:lnTo>
                    <a:pt x="72934" y="687916"/>
                  </a:lnTo>
                  <a:lnTo>
                    <a:pt x="98345" y="726521"/>
                  </a:lnTo>
                  <a:lnTo>
                    <a:pt x="127473" y="762226"/>
                  </a:lnTo>
                  <a:lnTo>
                    <a:pt x="160042" y="794757"/>
                  </a:lnTo>
                  <a:lnTo>
                    <a:pt x="195772" y="823839"/>
                  </a:lnTo>
                  <a:lnTo>
                    <a:pt x="234387" y="849199"/>
                  </a:lnTo>
                  <a:lnTo>
                    <a:pt x="275607" y="870563"/>
                  </a:lnTo>
                  <a:lnTo>
                    <a:pt x="319155" y="887657"/>
                  </a:lnTo>
                  <a:lnTo>
                    <a:pt x="364752" y="900206"/>
                  </a:lnTo>
                  <a:lnTo>
                    <a:pt x="412121" y="907936"/>
                  </a:lnTo>
                  <a:lnTo>
                    <a:pt x="460983" y="910574"/>
                  </a:lnTo>
                  <a:lnTo>
                    <a:pt x="561678" y="910574"/>
                  </a:lnTo>
                  <a:lnTo>
                    <a:pt x="553835" y="912593"/>
                  </a:lnTo>
                  <a:lnTo>
                    <a:pt x="508086" y="919584"/>
                  </a:lnTo>
                  <a:lnTo>
                    <a:pt x="460983" y="921965"/>
                  </a:lnTo>
                  <a:close/>
                </a:path>
                <a:path w="922019" h="922019">
                  <a:moveTo>
                    <a:pt x="561678" y="910574"/>
                  </a:moveTo>
                  <a:lnTo>
                    <a:pt x="460983" y="910574"/>
                  </a:lnTo>
                  <a:lnTo>
                    <a:pt x="509977" y="907927"/>
                  </a:lnTo>
                  <a:lnTo>
                    <a:pt x="557441" y="900171"/>
                  </a:lnTo>
                  <a:lnTo>
                    <a:pt x="603102" y="887584"/>
                  </a:lnTo>
                  <a:lnTo>
                    <a:pt x="646685" y="870445"/>
                  </a:lnTo>
                  <a:lnTo>
                    <a:pt x="687916" y="849031"/>
                  </a:lnTo>
                  <a:lnTo>
                    <a:pt x="726521" y="823620"/>
                  </a:lnTo>
                  <a:lnTo>
                    <a:pt x="762226" y="794492"/>
                  </a:lnTo>
                  <a:lnTo>
                    <a:pt x="794757" y="761923"/>
                  </a:lnTo>
                  <a:lnTo>
                    <a:pt x="823839" y="726193"/>
                  </a:lnTo>
                  <a:lnTo>
                    <a:pt x="849199" y="687578"/>
                  </a:lnTo>
                  <a:lnTo>
                    <a:pt x="870563" y="646358"/>
                  </a:lnTo>
                  <a:lnTo>
                    <a:pt x="887657" y="602810"/>
                  </a:lnTo>
                  <a:lnTo>
                    <a:pt x="900206" y="557213"/>
                  </a:lnTo>
                  <a:lnTo>
                    <a:pt x="907915" y="509977"/>
                  </a:lnTo>
                  <a:lnTo>
                    <a:pt x="910574" y="460982"/>
                  </a:lnTo>
                  <a:lnTo>
                    <a:pt x="907936" y="411988"/>
                  </a:lnTo>
                  <a:lnTo>
                    <a:pt x="900206" y="364524"/>
                  </a:lnTo>
                  <a:lnTo>
                    <a:pt x="887657" y="318863"/>
                  </a:lnTo>
                  <a:lnTo>
                    <a:pt x="870563" y="275280"/>
                  </a:lnTo>
                  <a:lnTo>
                    <a:pt x="849199" y="234049"/>
                  </a:lnTo>
                  <a:lnTo>
                    <a:pt x="823839" y="195444"/>
                  </a:lnTo>
                  <a:lnTo>
                    <a:pt x="794757" y="159739"/>
                  </a:lnTo>
                  <a:lnTo>
                    <a:pt x="762226" y="127208"/>
                  </a:lnTo>
                  <a:lnTo>
                    <a:pt x="726521" y="98126"/>
                  </a:lnTo>
                  <a:lnTo>
                    <a:pt x="687916" y="72766"/>
                  </a:lnTo>
                  <a:lnTo>
                    <a:pt x="646685" y="51402"/>
                  </a:lnTo>
                  <a:lnTo>
                    <a:pt x="603102" y="34308"/>
                  </a:lnTo>
                  <a:lnTo>
                    <a:pt x="557441" y="21759"/>
                  </a:lnTo>
                  <a:lnTo>
                    <a:pt x="509977" y="14029"/>
                  </a:lnTo>
                  <a:lnTo>
                    <a:pt x="460983" y="11391"/>
                  </a:lnTo>
                  <a:lnTo>
                    <a:pt x="561678" y="11391"/>
                  </a:lnTo>
                  <a:lnTo>
                    <a:pt x="640342" y="36251"/>
                  </a:lnTo>
                  <a:lnTo>
                    <a:pt x="680635" y="55674"/>
                  </a:lnTo>
                  <a:lnTo>
                    <a:pt x="718643" y="78776"/>
                  </a:lnTo>
                  <a:lnTo>
                    <a:pt x="754136" y="105324"/>
                  </a:lnTo>
                  <a:lnTo>
                    <a:pt x="786879" y="135086"/>
                  </a:lnTo>
                  <a:lnTo>
                    <a:pt x="816641" y="167829"/>
                  </a:lnTo>
                  <a:lnTo>
                    <a:pt x="843189" y="203322"/>
                  </a:lnTo>
                  <a:lnTo>
                    <a:pt x="866291" y="241330"/>
                  </a:lnTo>
                  <a:lnTo>
                    <a:pt x="885714" y="281623"/>
                  </a:lnTo>
                  <a:lnTo>
                    <a:pt x="901225" y="323967"/>
                  </a:lnTo>
                  <a:lnTo>
                    <a:pt x="912593" y="368130"/>
                  </a:lnTo>
                  <a:lnTo>
                    <a:pt x="919584" y="413879"/>
                  </a:lnTo>
                  <a:lnTo>
                    <a:pt x="921966" y="460983"/>
                  </a:lnTo>
                  <a:lnTo>
                    <a:pt x="919584" y="508086"/>
                  </a:lnTo>
                  <a:lnTo>
                    <a:pt x="912593" y="553835"/>
                  </a:lnTo>
                  <a:lnTo>
                    <a:pt x="901225" y="597998"/>
                  </a:lnTo>
                  <a:lnTo>
                    <a:pt x="885714" y="640342"/>
                  </a:lnTo>
                  <a:lnTo>
                    <a:pt x="866291" y="680635"/>
                  </a:lnTo>
                  <a:lnTo>
                    <a:pt x="843189" y="718643"/>
                  </a:lnTo>
                  <a:lnTo>
                    <a:pt x="816641" y="754136"/>
                  </a:lnTo>
                  <a:lnTo>
                    <a:pt x="786879" y="786879"/>
                  </a:lnTo>
                  <a:lnTo>
                    <a:pt x="754136" y="816641"/>
                  </a:lnTo>
                  <a:lnTo>
                    <a:pt x="718643" y="843189"/>
                  </a:lnTo>
                  <a:lnTo>
                    <a:pt x="680635" y="866291"/>
                  </a:lnTo>
                  <a:lnTo>
                    <a:pt x="640342" y="885714"/>
                  </a:lnTo>
                  <a:lnTo>
                    <a:pt x="597998" y="901225"/>
                  </a:lnTo>
                  <a:lnTo>
                    <a:pt x="561678" y="910574"/>
                  </a:lnTo>
                  <a:close/>
                </a:path>
              </a:pathLst>
            </a:custGeom>
            <a:solidFill>
              <a:srgbClr val="F9F5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9925915"/>
            <a:ext cx="18244820" cy="361315"/>
          </a:xfrm>
          <a:custGeom>
            <a:avLst/>
            <a:gdLst/>
            <a:ahLst/>
            <a:cxnLst/>
            <a:rect l="l" t="t" r="r" b="b"/>
            <a:pathLst>
              <a:path w="18244820" h="361315">
                <a:moveTo>
                  <a:pt x="0" y="361083"/>
                </a:moveTo>
                <a:lnTo>
                  <a:pt x="0" y="0"/>
                </a:lnTo>
                <a:lnTo>
                  <a:pt x="18244568" y="0"/>
                </a:lnTo>
                <a:lnTo>
                  <a:pt x="18244568" y="361083"/>
                </a:lnTo>
                <a:lnTo>
                  <a:pt x="0" y="361083"/>
                </a:lnTo>
                <a:close/>
              </a:path>
            </a:pathLst>
          </a:custGeom>
          <a:solidFill>
            <a:srgbClr val="186AD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484610" y="520046"/>
            <a:ext cx="1019175" cy="1019175"/>
            <a:chOff x="16484610" y="520046"/>
            <a:chExt cx="1019175" cy="1019175"/>
          </a:xfrm>
        </p:grpSpPr>
        <p:sp>
          <p:nvSpPr>
            <p:cNvPr id="3" name="object 3"/>
            <p:cNvSpPr/>
            <p:nvPr/>
          </p:nvSpPr>
          <p:spPr>
            <a:xfrm>
              <a:off x="16484610" y="520046"/>
              <a:ext cx="1019175" cy="1019175"/>
            </a:xfrm>
            <a:custGeom>
              <a:avLst/>
              <a:gdLst/>
              <a:ahLst/>
              <a:cxnLst/>
              <a:rect l="l" t="t" r="r" b="b"/>
              <a:pathLst>
                <a:path w="1019175" h="1019175">
                  <a:moveTo>
                    <a:pt x="509587" y="1019174"/>
                  </a:moveTo>
                  <a:lnTo>
                    <a:pt x="459639" y="1016721"/>
                  </a:lnTo>
                  <a:lnTo>
                    <a:pt x="410171" y="1009383"/>
                  </a:lnTo>
                  <a:lnTo>
                    <a:pt x="361662" y="997232"/>
                  </a:lnTo>
                  <a:lnTo>
                    <a:pt x="314576" y="980384"/>
                  </a:lnTo>
                  <a:lnTo>
                    <a:pt x="269369" y="959003"/>
                  </a:lnTo>
                  <a:lnTo>
                    <a:pt x="226475" y="933293"/>
                  </a:lnTo>
                  <a:lnTo>
                    <a:pt x="186308" y="903503"/>
                  </a:lnTo>
                  <a:lnTo>
                    <a:pt x="149254" y="869920"/>
                  </a:lnTo>
                  <a:lnTo>
                    <a:pt x="115671" y="832866"/>
                  </a:lnTo>
                  <a:lnTo>
                    <a:pt x="85880" y="792699"/>
                  </a:lnTo>
                  <a:lnTo>
                    <a:pt x="60171" y="749805"/>
                  </a:lnTo>
                  <a:lnTo>
                    <a:pt x="38790" y="704598"/>
                  </a:lnTo>
                  <a:lnTo>
                    <a:pt x="21942" y="657512"/>
                  </a:lnTo>
                  <a:lnTo>
                    <a:pt x="9791" y="609003"/>
                  </a:lnTo>
                  <a:lnTo>
                    <a:pt x="2453" y="559535"/>
                  </a:lnTo>
                  <a:lnTo>
                    <a:pt x="0" y="509587"/>
                  </a:lnTo>
                  <a:lnTo>
                    <a:pt x="153" y="497077"/>
                  </a:lnTo>
                  <a:lnTo>
                    <a:pt x="3832" y="447204"/>
                  </a:lnTo>
                  <a:lnTo>
                    <a:pt x="12382" y="397932"/>
                  </a:lnTo>
                  <a:lnTo>
                    <a:pt x="25720" y="349735"/>
                  </a:lnTo>
                  <a:lnTo>
                    <a:pt x="43718" y="303078"/>
                  </a:lnTo>
                  <a:lnTo>
                    <a:pt x="66203" y="258409"/>
                  </a:lnTo>
                  <a:lnTo>
                    <a:pt x="92958" y="216159"/>
                  </a:lnTo>
                  <a:lnTo>
                    <a:pt x="123725" y="176735"/>
                  </a:lnTo>
                  <a:lnTo>
                    <a:pt x="158208" y="140517"/>
                  </a:lnTo>
                  <a:lnTo>
                    <a:pt x="196075" y="107853"/>
                  </a:lnTo>
                  <a:lnTo>
                    <a:pt x="236962" y="79058"/>
                  </a:lnTo>
                  <a:lnTo>
                    <a:pt x="280474" y="54409"/>
                  </a:lnTo>
                  <a:lnTo>
                    <a:pt x="326192" y="34144"/>
                  </a:lnTo>
                  <a:lnTo>
                    <a:pt x="373677" y="18458"/>
                  </a:lnTo>
                  <a:lnTo>
                    <a:pt x="422471" y="7501"/>
                  </a:lnTo>
                  <a:lnTo>
                    <a:pt x="472103" y="1380"/>
                  </a:lnTo>
                  <a:lnTo>
                    <a:pt x="509587" y="0"/>
                  </a:lnTo>
                  <a:lnTo>
                    <a:pt x="522097" y="153"/>
                  </a:lnTo>
                  <a:lnTo>
                    <a:pt x="571970" y="3832"/>
                  </a:lnTo>
                  <a:lnTo>
                    <a:pt x="621242" y="12382"/>
                  </a:lnTo>
                  <a:lnTo>
                    <a:pt x="669439" y="25720"/>
                  </a:lnTo>
                  <a:lnTo>
                    <a:pt x="716096" y="43718"/>
                  </a:lnTo>
                  <a:lnTo>
                    <a:pt x="760765" y="66203"/>
                  </a:lnTo>
                  <a:lnTo>
                    <a:pt x="803015" y="92958"/>
                  </a:lnTo>
                  <a:lnTo>
                    <a:pt x="842439" y="123725"/>
                  </a:lnTo>
                  <a:lnTo>
                    <a:pt x="878657" y="158208"/>
                  </a:lnTo>
                  <a:lnTo>
                    <a:pt x="911321" y="196075"/>
                  </a:lnTo>
                  <a:lnTo>
                    <a:pt x="940116" y="236962"/>
                  </a:lnTo>
                  <a:lnTo>
                    <a:pt x="964765" y="280474"/>
                  </a:lnTo>
                  <a:lnTo>
                    <a:pt x="985030" y="326192"/>
                  </a:lnTo>
                  <a:lnTo>
                    <a:pt x="1000716" y="373677"/>
                  </a:lnTo>
                  <a:lnTo>
                    <a:pt x="1011673" y="422471"/>
                  </a:lnTo>
                  <a:lnTo>
                    <a:pt x="1017794" y="472103"/>
                  </a:lnTo>
                  <a:lnTo>
                    <a:pt x="1019174" y="509587"/>
                  </a:lnTo>
                  <a:lnTo>
                    <a:pt x="1019021" y="522097"/>
                  </a:lnTo>
                  <a:lnTo>
                    <a:pt x="1015342" y="571970"/>
                  </a:lnTo>
                  <a:lnTo>
                    <a:pt x="1006792" y="621242"/>
                  </a:lnTo>
                  <a:lnTo>
                    <a:pt x="993454" y="669439"/>
                  </a:lnTo>
                  <a:lnTo>
                    <a:pt x="975455" y="716096"/>
                  </a:lnTo>
                  <a:lnTo>
                    <a:pt x="952971" y="760765"/>
                  </a:lnTo>
                  <a:lnTo>
                    <a:pt x="926216" y="803015"/>
                  </a:lnTo>
                  <a:lnTo>
                    <a:pt x="895449" y="842439"/>
                  </a:lnTo>
                  <a:lnTo>
                    <a:pt x="860966" y="878657"/>
                  </a:lnTo>
                  <a:lnTo>
                    <a:pt x="823098" y="911321"/>
                  </a:lnTo>
                  <a:lnTo>
                    <a:pt x="782212" y="940116"/>
                  </a:lnTo>
                  <a:lnTo>
                    <a:pt x="738700" y="964765"/>
                  </a:lnTo>
                  <a:lnTo>
                    <a:pt x="692981" y="985030"/>
                  </a:lnTo>
                  <a:lnTo>
                    <a:pt x="645497" y="1000716"/>
                  </a:lnTo>
                  <a:lnTo>
                    <a:pt x="596703" y="1011673"/>
                  </a:lnTo>
                  <a:lnTo>
                    <a:pt x="547071" y="1017794"/>
                  </a:lnTo>
                  <a:lnTo>
                    <a:pt x="509587" y="1019174"/>
                  </a:lnTo>
                  <a:close/>
                </a:path>
              </a:pathLst>
            </a:custGeom>
            <a:solidFill>
              <a:srgbClr val="186A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533215" y="568650"/>
              <a:ext cx="922019" cy="922019"/>
            </a:xfrm>
            <a:custGeom>
              <a:avLst/>
              <a:gdLst/>
              <a:ahLst/>
              <a:cxnLst/>
              <a:rect l="l" t="t" r="r" b="b"/>
              <a:pathLst>
                <a:path w="922019" h="922019">
                  <a:moveTo>
                    <a:pt x="460983" y="921965"/>
                  </a:moveTo>
                  <a:lnTo>
                    <a:pt x="413879" y="919584"/>
                  </a:lnTo>
                  <a:lnTo>
                    <a:pt x="368130" y="912593"/>
                  </a:lnTo>
                  <a:lnTo>
                    <a:pt x="323967" y="901225"/>
                  </a:lnTo>
                  <a:lnTo>
                    <a:pt x="281623" y="885714"/>
                  </a:lnTo>
                  <a:lnTo>
                    <a:pt x="241330" y="866291"/>
                  </a:lnTo>
                  <a:lnTo>
                    <a:pt x="203322" y="843189"/>
                  </a:lnTo>
                  <a:lnTo>
                    <a:pt x="167829" y="816641"/>
                  </a:lnTo>
                  <a:lnTo>
                    <a:pt x="135086" y="786879"/>
                  </a:lnTo>
                  <a:lnTo>
                    <a:pt x="105324" y="754136"/>
                  </a:lnTo>
                  <a:lnTo>
                    <a:pt x="78776" y="718643"/>
                  </a:lnTo>
                  <a:lnTo>
                    <a:pt x="55674" y="680635"/>
                  </a:lnTo>
                  <a:lnTo>
                    <a:pt x="36251" y="640342"/>
                  </a:lnTo>
                  <a:lnTo>
                    <a:pt x="20740" y="597998"/>
                  </a:lnTo>
                  <a:lnTo>
                    <a:pt x="9372" y="553835"/>
                  </a:lnTo>
                  <a:lnTo>
                    <a:pt x="2381" y="508086"/>
                  </a:lnTo>
                  <a:lnTo>
                    <a:pt x="0" y="460982"/>
                  </a:lnTo>
                  <a:lnTo>
                    <a:pt x="2381" y="413879"/>
                  </a:lnTo>
                  <a:lnTo>
                    <a:pt x="9372" y="368130"/>
                  </a:lnTo>
                  <a:lnTo>
                    <a:pt x="20740" y="323967"/>
                  </a:lnTo>
                  <a:lnTo>
                    <a:pt x="36251" y="281623"/>
                  </a:lnTo>
                  <a:lnTo>
                    <a:pt x="55674" y="241330"/>
                  </a:lnTo>
                  <a:lnTo>
                    <a:pt x="78776" y="203322"/>
                  </a:lnTo>
                  <a:lnTo>
                    <a:pt x="105324" y="167829"/>
                  </a:lnTo>
                  <a:lnTo>
                    <a:pt x="135086" y="135086"/>
                  </a:lnTo>
                  <a:lnTo>
                    <a:pt x="167829" y="105324"/>
                  </a:lnTo>
                  <a:lnTo>
                    <a:pt x="203322" y="78776"/>
                  </a:lnTo>
                  <a:lnTo>
                    <a:pt x="241330" y="55674"/>
                  </a:lnTo>
                  <a:lnTo>
                    <a:pt x="281623" y="36251"/>
                  </a:lnTo>
                  <a:lnTo>
                    <a:pt x="323967" y="20740"/>
                  </a:lnTo>
                  <a:lnTo>
                    <a:pt x="368130" y="9372"/>
                  </a:lnTo>
                  <a:lnTo>
                    <a:pt x="413879" y="2381"/>
                  </a:lnTo>
                  <a:lnTo>
                    <a:pt x="460983" y="0"/>
                  </a:lnTo>
                  <a:lnTo>
                    <a:pt x="508086" y="2381"/>
                  </a:lnTo>
                  <a:lnTo>
                    <a:pt x="553835" y="9372"/>
                  </a:lnTo>
                  <a:lnTo>
                    <a:pt x="561678" y="11391"/>
                  </a:lnTo>
                  <a:lnTo>
                    <a:pt x="460983" y="11391"/>
                  </a:lnTo>
                  <a:lnTo>
                    <a:pt x="411988" y="14029"/>
                  </a:lnTo>
                  <a:lnTo>
                    <a:pt x="364524" y="21759"/>
                  </a:lnTo>
                  <a:lnTo>
                    <a:pt x="318863" y="34308"/>
                  </a:lnTo>
                  <a:lnTo>
                    <a:pt x="275280" y="51402"/>
                  </a:lnTo>
                  <a:lnTo>
                    <a:pt x="234049" y="72766"/>
                  </a:lnTo>
                  <a:lnTo>
                    <a:pt x="195444" y="98126"/>
                  </a:lnTo>
                  <a:lnTo>
                    <a:pt x="159739" y="127208"/>
                  </a:lnTo>
                  <a:lnTo>
                    <a:pt x="127208" y="159739"/>
                  </a:lnTo>
                  <a:lnTo>
                    <a:pt x="98126" y="195444"/>
                  </a:lnTo>
                  <a:lnTo>
                    <a:pt x="72766" y="234049"/>
                  </a:lnTo>
                  <a:lnTo>
                    <a:pt x="51402" y="275280"/>
                  </a:lnTo>
                  <a:lnTo>
                    <a:pt x="34308" y="318863"/>
                  </a:lnTo>
                  <a:lnTo>
                    <a:pt x="21759" y="364524"/>
                  </a:lnTo>
                  <a:lnTo>
                    <a:pt x="14029" y="411988"/>
                  </a:lnTo>
                  <a:lnTo>
                    <a:pt x="11391" y="460983"/>
                  </a:lnTo>
                  <a:lnTo>
                    <a:pt x="14038" y="509977"/>
                  </a:lnTo>
                  <a:lnTo>
                    <a:pt x="21794" y="557441"/>
                  </a:lnTo>
                  <a:lnTo>
                    <a:pt x="34381" y="603102"/>
                  </a:lnTo>
                  <a:lnTo>
                    <a:pt x="51520" y="646685"/>
                  </a:lnTo>
                  <a:lnTo>
                    <a:pt x="72934" y="687916"/>
                  </a:lnTo>
                  <a:lnTo>
                    <a:pt x="98345" y="726521"/>
                  </a:lnTo>
                  <a:lnTo>
                    <a:pt x="127473" y="762226"/>
                  </a:lnTo>
                  <a:lnTo>
                    <a:pt x="160042" y="794757"/>
                  </a:lnTo>
                  <a:lnTo>
                    <a:pt x="195772" y="823839"/>
                  </a:lnTo>
                  <a:lnTo>
                    <a:pt x="234387" y="849199"/>
                  </a:lnTo>
                  <a:lnTo>
                    <a:pt x="275607" y="870563"/>
                  </a:lnTo>
                  <a:lnTo>
                    <a:pt x="319155" y="887657"/>
                  </a:lnTo>
                  <a:lnTo>
                    <a:pt x="364752" y="900206"/>
                  </a:lnTo>
                  <a:lnTo>
                    <a:pt x="412121" y="907936"/>
                  </a:lnTo>
                  <a:lnTo>
                    <a:pt x="460983" y="910574"/>
                  </a:lnTo>
                  <a:lnTo>
                    <a:pt x="561678" y="910574"/>
                  </a:lnTo>
                  <a:lnTo>
                    <a:pt x="553835" y="912593"/>
                  </a:lnTo>
                  <a:lnTo>
                    <a:pt x="508086" y="919584"/>
                  </a:lnTo>
                  <a:lnTo>
                    <a:pt x="460983" y="921965"/>
                  </a:lnTo>
                  <a:close/>
                </a:path>
                <a:path w="922019" h="922019">
                  <a:moveTo>
                    <a:pt x="561678" y="910574"/>
                  </a:moveTo>
                  <a:lnTo>
                    <a:pt x="460983" y="910574"/>
                  </a:lnTo>
                  <a:lnTo>
                    <a:pt x="509977" y="907927"/>
                  </a:lnTo>
                  <a:lnTo>
                    <a:pt x="557441" y="900171"/>
                  </a:lnTo>
                  <a:lnTo>
                    <a:pt x="603102" y="887584"/>
                  </a:lnTo>
                  <a:lnTo>
                    <a:pt x="646685" y="870445"/>
                  </a:lnTo>
                  <a:lnTo>
                    <a:pt x="687916" y="849031"/>
                  </a:lnTo>
                  <a:lnTo>
                    <a:pt x="726521" y="823620"/>
                  </a:lnTo>
                  <a:lnTo>
                    <a:pt x="762226" y="794492"/>
                  </a:lnTo>
                  <a:lnTo>
                    <a:pt x="794757" y="761923"/>
                  </a:lnTo>
                  <a:lnTo>
                    <a:pt x="823839" y="726193"/>
                  </a:lnTo>
                  <a:lnTo>
                    <a:pt x="849199" y="687578"/>
                  </a:lnTo>
                  <a:lnTo>
                    <a:pt x="870563" y="646358"/>
                  </a:lnTo>
                  <a:lnTo>
                    <a:pt x="887657" y="602810"/>
                  </a:lnTo>
                  <a:lnTo>
                    <a:pt x="900206" y="557213"/>
                  </a:lnTo>
                  <a:lnTo>
                    <a:pt x="907915" y="509977"/>
                  </a:lnTo>
                  <a:lnTo>
                    <a:pt x="910574" y="460982"/>
                  </a:lnTo>
                  <a:lnTo>
                    <a:pt x="907936" y="411988"/>
                  </a:lnTo>
                  <a:lnTo>
                    <a:pt x="900206" y="364524"/>
                  </a:lnTo>
                  <a:lnTo>
                    <a:pt x="887657" y="318863"/>
                  </a:lnTo>
                  <a:lnTo>
                    <a:pt x="870563" y="275280"/>
                  </a:lnTo>
                  <a:lnTo>
                    <a:pt x="849199" y="234049"/>
                  </a:lnTo>
                  <a:lnTo>
                    <a:pt x="823839" y="195444"/>
                  </a:lnTo>
                  <a:lnTo>
                    <a:pt x="794757" y="159739"/>
                  </a:lnTo>
                  <a:lnTo>
                    <a:pt x="762226" y="127208"/>
                  </a:lnTo>
                  <a:lnTo>
                    <a:pt x="726521" y="98126"/>
                  </a:lnTo>
                  <a:lnTo>
                    <a:pt x="687916" y="72766"/>
                  </a:lnTo>
                  <a:lnTo>
                    <a:pt x="646685" y="51402"/>
                  </a:lnTo>
                  <a:lnTo>
                    <a:pt x="603102" y="34308"/>
                  </a:lnTo>
                  <a:lnTo>
                    <a:pt x="557441" y="21759"/>
                  </a:lnTo>
                  <a:lnTo>
                    <a:pt x="509977" y="14029"/>
                  </a:lnTo>
                  <a:lnTo>
                    <a:pt x="460983" y="11391"/>
                  </a:lnTo>
                  <a:lnTo>
                    <a:pt x="561678" y="11391"/>
                  </a:lnTo>
                  <a:lnTo>
                    <a:pt x="640342" y="36251"/>
                  </a:lnTo>
                  <a:lnTo>
                    <a:pt x="680635" y="55674"/>
                  </a:lnTo>
                  <a:lnTo>
                    <a:pt x="718643" y="78776"/>
                  </a:lnTo>
                  <a:lnTo>
                    <a:pt x="754136" y="105324"/>
                  </a:lnTo>
                  <a:lnTo>
                    <a:pt x="786879" y="135086"/>
                  </a:lnTo>
                  <a:lnTo>
                    <a:pt x="816641" y="167829"/>
                  </a:lnTo>
                  <a:lnTo>
                    <a:pt x="843189" y="203322"/>
                  </a:lnTo>
                  <a:lnTo>
                    <a:pt x="866291" y="241330"/>
                  </a:lnTo>
                  <a:lnTo>
                    <a:pt x="885714" y="281623"/>
                  </a:lnTo>
                  <a:lnTo>
                    <a:pt x="901225" y="323967"/>
                  </a:lnTo>
                  <a:lnTo>
                    <a:pt x="912593" y="368130"/>
                  </a:lnTo>
                  <a:lnTo>
                    <a:pt x="919584" y="413879"/>
                  </a:lnTo>
                  <a:lnTo>
                    <a:pt x="921966" y="460983"/>
                  </a:lnTo>
                  <a:lnTo>
                    <a:pt x="919584" y="508086"/>
                  </a:lnTo>
                  <a:lnTo>
                    <a:pt x="912593" y="553835"/>
                  </a:lnTo>
                  <a:lnTo>
                    <a:pt x="901225" y="597998"/>
                  </a:lnTo>
                  <a:lnTo>
                    <a:pt x="885714" y="640342"/>
                  </a:lnTo>
                  <a:lnTo>
                    <a:pt x="866291" y="680635"/>
                  </a:lnTo>
                  <a:lnTo>
                    <a:pt x="843189" y="718643"/>
                  </a:lnTo>
                  <a:lnTo>
                    <a:pt x="816641" y="754136"/>
                  </a:lnTo>
                  <a:lnTo>
                    <a:pt x="786879" y="786879"/>
                  </a:lnTo>
                  <a:lnTo>
                    <a:pt x="754136" y="816641"/>
                  </a:lnTo>
                  <a:lnTo>
                    <a:pt x="718643" y="843189"/>
                  </a:lnTo>
                  <a:lnTo>
                    <a:pt x="680635" y="866291"/>
                  </a:lnTo>
                  <a:lnTo>
                    <a:pt x="640342" y="885714"/>
                  </a:lnTo>
                  <a:lnTo>
                    <a:pt x="597998" y="901225"/>
                  </a:lnTo>
                  <a:lnTo>
                    <a:pt x="561678" y="910574"/>
                  </a:lnTo>
                  <a:close/>
                </a:path>
              </a:pathLst>
            </a:custGeom>
            <a:solidFill>
              <a:srgbClr val="F9F5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66" y="8872660"/>
            <a:ext cx="18288000" cy="1409700"/>
          </a:xfrm>
          <a:custGeom>
            <a:avLst/>
            <a:gdLst/>
            <a:ahLst/>
            <a:cxnLst/>
            <a:rect l="l" t="t" r="r" b="b"/>
            <a:pathLst>
              <a:path w="18288000" h="1409700">
                <a:moveTo>
                  <a:pt x="18287667" y="1409700"/>
                </a:moveTo>
                <a:lnTo>
                  <a:pt x="0" y="1409700"/>
                </a:lnTo>
                <a:lnTo>
                  <a:pt x="0" y="0"/>
                </a:lnTo>
                <a:lnTo>
                  <a:pt x="18287667" y="0"/>
                </a:lnTo>
                <a:lnTo>
                  <a:pt x="18287667" y="1409700"/>
                </a:lnTo>
                <a:close/>
              </a:path>
            </a:pathLst>
          </a:custGeom>
          <a:solidFill>
            <a:srgbClr val="186A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16000" y="2536264"/>
            <a:ext cx="15988665" cy="375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500" spc="5" dirty="0">
                <a:solidFill>
                  <a:srgbClr val="2D2D2D"/>
                </a:solidFill>
                <a:latin typeface="Tahoma"/>
                <a:cs typeface="Tahoma"/>
              </a:rPr>
              <a:t>The</a:t>
            </a:r>
            <a:r>
              <a:rPr sz="3500" spc="-114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10" dirty="0">
                <a:solidFill>
                  <a:srgbClr val="2D2D2D"/>
                </a:solidFill>
                <a:latin typeface="Tahoma"/>
                <a:cs typeface="Tahoma"/>
              </a:rPr>
              <a:t>purpose</a:t>
            </a:r>
            <a:r>
              <a:rPr sz="3500" spc="-11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95" dirty="0">
                <a:solidFill>
                  <a:srgbClr val="2D2D2D"/>
                </a:solidFill>
                <a:latin typeface="Tahoma"/>
                <a:cs typeface="Tahoma"/>
              </a:rPr>
              <a:t>of</a:t>
            </a:r>
            <a:r>
              <a:rPr sz="3500" spc="-11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-5" dirty="0">
                <a:solidFill>
                  <a:srgbClr val="2D2D2D"/>
                </a:solidFill>
                <a:latin typeface="Tahoma"/>
                <a:cs typeface="Tahoma"/>
              </a:rPr>
              <a:t>reducing</a:t>
            </a:r>
            <a:r>
              <a:rPr sz="3500" spc="-114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25" dirty="0">
                <a:solidFill>
                  <a:srgbClr val="2D2D2D"/>
                </a:solidFill>
                <a:latin typeface="Tahoma"/>
                <a:cs typeface="Tahoma"/>
              </a:rPr>
              <a:t>the</a:t>
            </a:r>
            <a:r>
              <a:rPr sz="3500" spc="-11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5" dirty="0">
                <a:solidFill>
                  <a:srgbClr val="2D2D2D"/>
                </a:solidFill>
                <a:latin typeface="Tahoma"/>
                <a:cs typeface="Tahoma"/>
              </a:rPr>
              <a:t>errors</a:t>
            </a:r>
            <a:r>
              <a:rPr sz="3500" spc="-11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10" dirty="0">
                <a:solidFill>
                  <a:srgbClr val="2D2D2D"/>
                </a:solidFill>
                <a:latin typeface="Tahoma"/>
                <a:cs typeface="Tahoma"/>
              </a:rPr>
              <a:t>that</a:t>
            </a:r>
            <a:r>
              <a:rPr sz="3500" spc="-114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35" dirty="0">
                <a:solidFill>
                  <a:srgbClr val="2D2D2D"/>
                </a:solidFill>
                <a:latin typeface="Tahoma"/>
                <a:cs typeface="Tahoma"/>
              </a:rPr>
              <a:t>occur</a:t>
            </a:r>
            <a:r>
              <a:rPr sz="3500" spc="-11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15" dirty="0">
                <a:solidFill>
                  <a:srgbClr val="2D2D2D"/>
                </a:solidFill>
                <a:latin typeface="Tahoma"/>
                <a:cs typeface="Tahoma"/>
              </a:rPr>
              <a:t>in</a:t>
            </a:r>
            <a:r>
              <a:rPr sz="3500" spc="-11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25" dirty="0">
                <a:solidFill>
                  <a:srgbClr val="2D2D2D"/>
                </a:solidFill>
                <a:latin typeface="Tahoma"/>
                <a:cs typeface="Tahoma"/>
              </a:rPr>
              <a:t>the</a:t>
            </a:r>
            <a:r>
              <a:rPr sz="3500" spc="-114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10" dirty="0">
                <a:solidFill>
                  <a:srgbClr val="2D2D2D"/>
                </a:solidFill>
                <a:latin typeface="Tahoma"/>
                <a:cs typeface="Tahoma"/>
              </a:rPr>
              <a:t>traditional</a:t>
            </a:r>
            <a:r>
              <a:rPr sz="3500" spc="-11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dirty="0">
                <a:solidFill>
                  <a:srgbClr val="2D2D2D"/>
                </a:solidFill>
                <a:latin typeface="Tahoma"/>
                <a:cs typeface="Tahoma"/>
              </a:rPr>
              <a:t>attendance</a:t>
            </a:r>
            <a:r>
              <a:rPr sz="3500" spc="-11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-15" dirty="0">
                <a:solidFill>
                  <a:srgbClr val="2D2D2D"/>
                </a:solidFill>
                <a:latin typeface="Tahoma"/>
                <a:cs typeface="Tahoma"/>
              </a:rPr>
              <a:t>taking </a:t>
            </a:r>
            <a:r>
              <a:rPr sz="3500" spc="-108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-5" dirty="0">
                <a:solidFill>
                  <a:srgbClr val="2D2D2D"/>
                </a:solidFill>
                <a:latin typeface="Tahoma"/>
                <a:cs typeface="Tahoma"/>
              </a:rPr>
              <a:t>system </a:t>
            </a:r>
            <a:r>
              <a:rPr sz="3500" spc="-55" dirty="0">
                <a:solidFill>
                  <a:srgbClr val="2D2D2D"/>
                </a:solidFill>
                <a:latin typeface="Tahoma"/>
                <a:cs typeface="Tahoma"/>
              </a:rPr>
              <a:t>has </a:t>
            </a:r>
            <a:r>
              <a:rPr sz="3500" spc="5" dirty="0">
                <a:solidFill>
                  <a:srgbClr val="2D2D2D"/>
                </a:solidFill>
                <a:latin typeface="Tahoma"/>
                <a:cs typeface="Tahoma"/>
              </a:rPr>
              <a:t>been achieved </a:t>
            </a:r>
            <a:r>
              <a:rPr sz="3500" spc="40" dirty="0">
                <a:solidFill>
                  <a:srgbClr val="2D2D2D"/>
                </a:solidFill>
                <a:latin typeface="Tahoma"/>
                <a:cs typeface="Tahoma"/>
              </a:rPr>
              <a:t>by </a:t>
            </a:r>
            <a:r>
              <a:rPr sz="3500" spc="-5" dirty="0">
                <a:solidFill>
                  <a:srgbClr val="2D2D2D"/>
                </a:solidFill>
                <a:latin typeface="Tahoma"/>
                <a:cs typeface="Tahoma"/>
              </a:rPr>
              <a:t>implementing </a:t>
            </a:r>
            <a:r>
              <a:rPr sz="3500" spc="15" dirty="0">
                <a:solidFill>
                  <a:srgbClr val="2D2D2D"/>
                </a:solidFill>
                <a:latin typeface="Tahoma"/>
                <a:cs typeface="Tahoma"/>
              </a:rPr>
              <a:t>this </a:t>
            </a:r>
            <a:r>
              <a:rPr sz="3500" spc="-5" dirty="0">
                <a:solidFill>
                  <a:srgbClr val="2D2D2D"/>
                </a:solidFill>
                <a:latin typeface="Tahoma"/>
                <a:cs typeface="Tahoma"/>
              </a:rPr>
              <a:t>automated </a:t>
            </a:r>
            <a:r>
              <a:rPr sz="3500" dirty="0">
                <a:solidFill>
                  <a:srgbClr val="2D2D2D"/>
                </a:solidFill>
                <a:latin typeface="Tahoma"/>
                <a:cs typeface="Tahoma"/>
              </a:rPr>
              <a:t>attendance </a:t>
            </a:r>
            <a:r>
              <a:rPr sz="3500" spc="-40" dirty="0">
                <a:solidFill>
                  <a:srgbClr val="2D2D2D"/>
                </a:solidFill>
                <a:latin typeface="Tahoma"/>
                <a:cs typeface="Tahoma"/>
              </a:rPr>
              <a:t>system. </a:t>
            </a:r>
            <a:r>
              <a:rPr sz="3500" spc="-3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125" dirty="0">
                <a:solidFill>
                  <a:srgbClr val="2D2D2D"/>
                </a:solidFill>
                <a:latin typeface="Tahoma"/>
                <a:cs typeface="Tahoma"/>
              </a:rPr>
              <a:t>By</a:t>
            </a:r>
            <a:r>
              <a:rPr sz="3500" spc="-2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-30" dirty="0">
                <a:solidFill>
                  <a:srgbClr val="2D2D2D"/>
                </a:solidFill>
                <a:latin typeface="Tahoma"/>
                <a:cs typeface="Tahoma"/>
              </a:rPr>
              <a:t>using</a:t>
            </a:r>
            <a:r>
              <a:rPr sz="3500" spc="-2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15" dirty="0">
                <a:solidFill>
                  <a:srgbClr val="2D2D2D"/>
                </a:solidFill>
                <a:latin typeface="Tahoma"/>
                <a:cs typeface="Tahoma"/>
              </a:rPr>
              <a:t>this</a:t>
            </a:r>
            <a:r>
              <a:rPr sz="3500" spc="-19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20" dirty="0">
                <a:solidFill>
                  <a:srgbClr val="2D2D2D"/>
                </a:solidFill>
                <a:latin typeface="Tahoma"/>
                <a:cs typeface="Tahoma"/>
              </a:rPr>
              <a:t>technology</a:t>
            </a:r>
            <a:r>
              <a:rPr sz="3500" spc="-2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75" dirty="0">
                <a:solidFill>
                  <a:srgbClr val="2D2D2D"/>
                </a:solidFill>
                <a:latin typeface="Tahoma"/>
                <a:cs typeface="Tahoma"/>
              </a:rPr>
              <a:t>we</a:t>
            </a:r>
            <a:r>
              <a:rPr sz="3500" spc="-19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-20" dirty="0">
                <a:solidFill>
                  <a:srgbClr val="2D2D2D"/>
                </a:solidFill>
                <a:latin typeface="Tahoma"/>
                <a:cs typeface="Tahoma"/>
              </a:rPr>
              <a:t>can</a:t>
            </a:r>
            <a:r>
              <a:rPr sz="3500" spc="-2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25" dirty="0">
                <a:solidFill>
                  <a:srgbClr val="2D2D2D"/>
                </a:solidFill>
                <a:latin typeface="Tahoma"/>
                <a:cs typeface="Tahoma"/>
              </a:rPr>
              <a:t>overcome</a:t>
            </a:r>
            <a:r>
              <a:rPr sz="3500" spc="-19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25" dirty="0">
                <a:solidFill>
                  <a:srgbClr val="2D2D2D"/>
                </a:solidFill>
                <a:latin typeface="Tahoma"/>
                <a:cs typeface="Tahoma"/>
              </a:rPr>
              <a:t>the</a:t>
            </a:r>
            <a:r>
              <a:rPr sz="3500" spc="-2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dirty="0">
                <a:solidFill>
                  <a:srgbClr val="2D2D2D"/>
                </a:solidFill>
                <a:latin typeface="Tahoma"/>
                <a:cs typeface="Tahoma"/>
              </a:rPr>
              <a:t>problems</a:t>
            </a:r>
            <a:r>
              <a:rPr sz="3500" spc="-2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95" dirty="0">
                <a:solidFill>
                  <a:srgbClr val="2D2D2D"/>
                </a:solidFill>
                <a:latin typeface="Tahoma"/>
                <a:cs typeface="Tahoma"/>
              </a:rPr>
              <a:t>of</a:t>
            </a:r>
            <a:r>
              <a:rPr sz="3500" spc="-19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10" dirty="0">
                <a:solidFill>
                  <a:srgbClr val="2D2D2D"/>
                </a:solidFill>
                <a:latin typeface="Tahoma"/>
                <a:cs typeface="Tahoma"/>
              </a:rPr>
              <a:t>fake</a:t>
            </a:r>
            <a:r>
              <a:rPr sz="3500" spc="-2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-20" dirty="0">
                <a:solidFill>
                  <a:srgbClr val="2D2D2D"/>
                </a:solidFill>
                <a:latin typeface="Tahoma"/>
                <a:cs typeface="Tahoma"/>
              </a:rPr>
              <a:t>attendance.</a:t>
            </a:r>
            <a:endParaRPr sz="3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50">
              <a:latin typeface="Tahoma"/>
              <a:cs typeface="Tahoma"/>
            </a:endParaRPr>
          </a:p>
          <a:p>
            <a:pPr marL="12700" marR="12065" algn="just">
              <a:lnSpc>
                <a:spcPct val="100000"/>
              </a:lnSpc>
            </a:pPr>
            <a:r>
              <a:rPr sz="3500" spc="229" dirty="0">
                <a:solidFill>
                  <a:srgbClr val="2D2D2D"/>
                </a:solidFill>
                <a:latin typeface="Tahoma"/>
                <a:cs typeface="Tahoma"/>
              </a:rPr>
              <a:t>We </a:t>
            </a:r>
            <a:r>
              <a:rPr sz="3500" spc="-20" dirty="0">
                <a:solidFill>
                  <a:srgbClr val="2D2D2D"/>
                </a:solidFill>
                <a:latin typeface="Tahoma"/>
                <a:cs typeface="Tahoma"/>
              </a:rPr>
              <a:t>can </a:t>
            </a:r>
            <a:r>
              <a:rPr sz="3500" spc="-25" dirty="0">
                <a:solidFill>
                  <a:srgbClr val="2D2D2D"/>
                </a:solidFill>
                <a:latin typeface="Tahoma"/>
                <a:cs typeface="Tahoma"/>
              </a:rPr>
              <a:t>save </a:t>
            </a:r>
            <a:r>
              <a:rPr sz="3500" spc="10" dirty="0">
                <a:solidFill>
                  <a:srgbClr val="2D2D2D"/>
                </a:solidFill>
                <a:latin typeface="Tahoma"/>
                <a:cs typeface="Tahoma"/>
              </a:rPr>
              <a:t>time </a:t>
            </a:r>
            <a:r>
              <a:rPr sz="3500" spc="-30" dirty="0">
                <a:solidFill>
                  <a:srgbClr val="2D2D2D"/>
                </a:solidFill>
                <a:latin typeface="Tahoma"/>
                <a:cs typeface="Tahoma"/>
              </a:rPr>
              <a:t>and </a:t>
            </a:r>
            <a:r>
              <a:rPr sz="3500" spc="40" dirty="0">
                <a:solidFill>
                  <a:srgbClr val="2D2D2D"/>
                </a:solidFill>
                <a:latin typeface="Tahoma"/>
                <a:cs typeface="Tahoma"/>
              </a:rPr>
              <a:t>efficiency </a:t>
            </a:r>
            <a:r>
              <a:rPr sz="3500" spc="-10" dirty="0">
                <a:solidFill>
                  <a:srgbClr val="2D2D2D"/>
                </a:solidFill>
                <a:latin typeface="Tahoma"/>
                <a:cs typeface="Tahoma"/>
              </a:rPr>
              <a:t>is </a:t>
            </a:r>
            <a:r>
              <a:rPr sz="3500" spc="-45" dirty="0">
                <a:solidFill>
                  <a:srgbClr val="2D2D2D"/>
                </a:solidFill>
                <a:latin typeface="Tahoma"/>
                <a:cs typeface="Tahoma"/>
              </a:rPr>
              <a:t>more. </a:t>
            </a:r>
            <a:r>
              <a:rPr sz="3500" spc="-40" dirty="0">
                <a:solidFill>
                  <a:srgbClr val="2D2D2D"/>
                </a:solidFill>
                <a:latin typeface="Tahoma"/>
                <a:cs typeface="Tahoma"/>
              </a:rPr>
              <a:t>Summing </a:t>
            </a:r>
            <a:r>
              <a:rPr sz="3500" spc="55" dirty="0">
                <a:solidFill>
                  <a:srgbClr val="2D2D2D"/>
                </a:solidFill>
                <a:latin typeface="Tahoma"/>
                <a:cs typeface="Tahoma"/>
              </a:rPr>
              <a:t>it </a:t>
            </a:r>
            <a:r>
              <a:rPr sz="3500" spc="-85" dirty="0">
                <a:solidFill>
                  <a:srgbClr val="2D2D2D"/>
                </a:solidFill>
                <a:latin typeface="Tahoma"/>
                <a:cs typeface="Tahoma"/>
              </a:rPr>
              <a:t>up, </a:t>
            </a:r>
            <a:r>
              <a:rPr sz="3500" spc="25" dirty="0">
                <a:solidFill>
                  <a:srgbClr val="2D2D2D"/>
                </a:solidFill>
                <a:latin typeface="Tahoma"/>
                <a:cs typeface="Tahoma"/>
              </a:rPr>
              <a:t>every </a:t>
            </a:r>
            <a:r>
              <a:rPr sz="3500" spc="45" dirty="0">
                <a:solidFill>
                  <a:srgbClr val="2D2D2D"/>
                </a:solidFill>
                <a:latin typeface="Tahoma"/>
                <a:cs typeface="Tahoma"/>
              </a:rPr>
              <a:t>new </a:t>
            </a:r>
            <a:r>
              <a:rPr sz="3500" dirty="0">
                <a:solidFill>
                  <a:srgbClr val="2D2D2D"/>
                </a:solidFill>
                <a:latin typeface="Tahoma"/>
                <a:cs typeface="Tahoma"/>
              </a:rPr>
              <a:t>facial </a:t>
            </a:r>
            <a:r>
              <a:rPr sz="3500" spc="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20" dirty="0">
                <a:solidFill>
                  <a:srgbClr val="2D2D2D"/>
                </a:solidFill>
                <a:latin typeface="Tahoma"/>
                <a:cs typeface="Tahoma"/>
              </a:rPr>
              <a:t>recognition</a:t>
            </a:r>
            <a:r>
              <a:rPr sz="3500" spc="-4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20" dirty="0">
                <a:solidFill>
                  <a:srgbClr val="2D2D2D"/>
                </a:solidFill>
                <a:latin typeface="Tahoma"/>
                <a:cs typeface="Tahoma"/>
              </a:rPr>
              <a:t>technology</a:t>
            </a:r>
            <a:r>
              <a:rPr sz="3500" spc="-4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dirty="0">
                <a:solidFill>
                  <a:srgbClr val="2D2D2D"/>
                </a:solidFill>
                <a:latin typeface="Tahoma"/>
                <a:cs typeface="Tahoma"/>
              </a:rPr>
              <a:t>represents</a:t>
            </a:r>
            <a:r>
              <a:rPr sz="3500" spc="-4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-35" dirty="0">
                <a:solidFill>
                  <a:srgbClr val="2D2D2D"/>
                </a:solidFill>
                <a:latin typeface="Tahoma"/>
                <a:cs typeface="Tahoma"/>
              </a:rPr>
              <a:t>huge</a:t>
            </a:r>
            <a:r>
              <a:rPr sz="3500" spc="-4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15" dirty="0">
                <a:solidFill>
                  <a:srgbClr val="2D2D2D"/>
                </a:solidFill>
                <a:latin typeface="Tahoma"/>
                <a:cs typeface="Tahoma"/>
              </a:rPr>
              <a:t>perspectives</a:t>
            </a:r>
            <a:r>
              <a:rPr sz="3500" spc="-4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-30" dirty="0">
                <a:solidFill>
                  <a:srgbClr val="2D2D2D"/>
                </a:solidFill>
                <a:latin typeface="Tahoma"/>
                <a:cs typeface="Tahoma"/>
              </a:rPr>
              <a:t>and</a:t>
            </a:r>
            <a:r>
              <a:rPr sz="3500" spc="-4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-5" dirty="0">
                <a:solidFill>
                  <a:srgbClr val="2D2D2D"/>
                </a:solidFill>
                <a:latin typeface="Tahoma"/>
                <a:cs typeface="Tahoma"/>
              </a:rPr>
              <a:t>promises</a:t>
            </a:r>
            <a:r>
              <a:rPr sz="3500" spc="-4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65" dirty="0">
                <a:solidFill>
                  <a:srgbClr val="2D2D2D"/>
                </a:solidFill>
                <a:latin typeface="Tahoma"/>
                <a:cs typeface="Tahoma"/>
              </a:rPr>
              <a:t>for</a:t>
            </a:r>
            <a:r>
              <a:rPr sz="3500" spc="-4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25" dirty="0">
                <a:solidFill>
                  <a:srgbClr val="2D2D2D"/>
                </a:solidFill>
                <a:latin typeface="Tahoma"/>
                <a:cs typeface="Tahoma"/>
              </a:rPr>
              <a:t>the</a:t>
            </a:r>
            <a:r>
              <a:rPr sz="3500" spc="-4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30" dirty="0">
                <a:solidFill>
                  <a:srgbClr val="2D2D2D"/>
                </a:solidFill>
                <a:latin typeface="Tahoma"/>
                <a:cs typeface="Tahoma"/>
              </a:rPr>
              <a:t>future </a:t>
            </a:r>
            <a:r>
              <a:rPr sz="3500" spc="-108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35" dirty="0">
                <a:solidFill>
                  <a:srgbClr val="2D2D2D"/>
                </a:solidFill>
                <a:latin typeface="Tahoma"/>
                <a:cs typeface="Tahoma"/>
              </a:rPr>
              <a:t>evolution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38142" y="1003364"/>
            <a:ext cx="42367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C</a:t>
            </a:r>
            <a:r>
              <a:rPr spc="215" dirty="0"/>
              <a:t>O</a:t>
            </a:r>
            <a:r>
              <a:rPr spc="25" dirty="0"/>
              <a:t>N</a:t>
            </a:r>
            <a:r>
              <a:rPr spc="-65" dirty="0"/>
              <a:t>C</a:t>
            </a:r>
            <a:r>
              <a:rPr spc="-245" dirty="0"/>
              <a:t>L</a:t>
            </a:r>
            <a:r>
              <a:rPr spc="45" dirty="0"/>
              <a:t>U</a:t>
            </a:r>
            <a:r>
              <a:rPr spc="-405" dirty="0"/>
              <a:t>S</a:t>
            </a:r>
            <a:r>
              <a:rPr spc="-869" dirty="0"/>
              <a:t>I</a:t>
            </a:r>
            <a:r>
              <a:rPr spc="215" dirty="0"/>
              <a:t>O</a:t>
            </a:r>
            <a:r>
              <a:rPr spc="30" dirty="0"/>
              <a:t>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30256" y="9239281"/>
            <a:ext cx="148278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170" dirty="0">
                <a:solidFill>
                  <a:srgbClr val="F9F5F0"/>
                </a:solidFill>
                <a:latin typeface="Tahoma"/>
                <a:cs typeface="Tahoma"/>
              </a:rPr>
              <a:t>Team</a:t>
            </a:r>
            <a:r>
              <a:rPr sz="2500" b="1" spc="-135" dirty="0">
                <a:solidFill>
                  <a:srgbClr val="F9F5F0"/>
                </a:solidFill>
                <a:latin typeface="Tahoma"/>
                <a:cs typeface="Tahoma"/>
              </a:rPr>
              <a:t> </a:t>
            </a:r>
            <a:r>
              <a:rPr sz="2500" b="1" spc="-150" dirty="0">
                <a:solidFill>
                  <a:srgbClr val="F9F5F0"/>
                </a:solidFill>
                <a:latin typeface="Tahoma"/>
                <a:cs typeface="Tahoma"/>
              </a:rPr>
              <a:t>Members:</a:t>
            </a:r>
            <a:r>
              <a:rPr sz="2500" b="1" spc="-135" dirty="0">
                <a:solidFill>
                  <a:srgbClr val="F9F5F0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F9F5F0"/>
                </a:solidFill>
                <a:latin typeface="Tahoma"/>
                <a:cs typeface="Tahoma"/>
              </a:rPr>
              <a:t>Mahamadabrar</a:t>
            </a:r>
            <a:r>
              <a:rPr sz="2500" spc="-135" dirty="0">
                <a:solidFill>
                  <a:srgbClr val="F9F5F0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F9F5F0"/>
                </a:solidFill>
                <a:latin typeface="Tahoma"/>
                <a:cs typeface="Tahoma"/>
              </a:rPr>
              <a:t>Dastagir</a:t>
            </a:r>
            <a:r>
              <a:rPr sz="2500" spc="-135" dirty="0">
                <a:solidFill>
                  <a:srgbClr val="F9F5F0"/>
                </a:solidFill>
                <a:latin typeface="Tahoma"/>
                <a:cs typeface="Tahoma"/>
              </a:rPr>
              <a:t> </a:t>
            </a:r>
            <a:r>
              <a:rPr sz="2500" spc="55" dirty="0">
                <a:solidFill>
                  <a:srgbClr val="F9F5F0"/>
                </a:solidFill>
                <a:latin typeface="Tahoma"/>
                <a:cs typeface="Tahoma"/>
              </a:rPr>
              <a:t>Maneri</a:t>
            </a:r>
            <a:r>
              <a:rPr sz="2500" spc="-140" dirty="0">
                <a:solidFill>
                  <a:srgbClr val="F9F5F0"/>
                </a:solidFill>
                <a:latin typeface="Tahoma"/>
                <a:cs typeface="Tahoma"/>
              </a:rPr>
              <a:t> </a:t>
            </a:r>
            <a:r>
              <a:rPr sz="2500" spc="-125" dirty="0">
                <a:solidFill>
                  <a:srgbClr val="F9F5F0"/>
                </a:solidFill>
                <a:latin typeface="Tahoma"/>
                <a:cs typeface="Tahoma"/>
              </a:rPr>
              <a:t>(41),</a:t>
            </a:r>
            <a:r>
              <a:rPr sz="2500" spc="-135" dirty="0">
                <a:solidFill>
                  <a:srgbClr val="F9F5F0"/>
                </a:solidFill>
                <a:latin typeface="Tahoma"/>
                <a:cs typeface="Tahoma"/>
              </a:rPr>
              <a:t> </a:t>
            </a:r>
            <a:r>
              <a:rPr sz="2500" spc="15" dirty="0">
                <a:solidFill>
                  <a:srgbClr val="F9F5F0"/>
                </a:solidFill>
                <a:latin typeface="Tahoma"/>
                <a:cs typeface="Tahoma"/>
              </a:rPr>
              <a:t>Aishwarya</a:t>
            </a:r>
            <a:r>
              <a:rPr sz="2500" spc="-140" dirty="0">
                <a:solidFill>
                  <a:srgbClr val="F9F5F0"/>
                </a:solidFill>
                <a:latin typeface="Tahoma"/>
                <a:cs typeface="Tahoma"/>
              </a:rPr>
              <a:t> </a:t>
            </a:r>
            <a:r>
              <a:rPr sz="2500" spc="-10" dirty="0">
                <a:solidFill>
                  <a:srgbClr val="F9F5F0"/>
                </a:solidFill>
                <a:latin typeface="Tahoma"/>
                <a:cs typeface="Tahoma"/>
              </a:rPr>
              <a:t>Sandip</a:t>
            </a:r>
            <a:r>
              <a:rPr sz="2500" spc="-135" dirty="0">
                <a:solidFill>
                  <a:srgbClr val="F9F5F0"/>
                </a:solidFill>
                <a:latin typeface="Tahoma"/>
                <a:cs typeface="Tahoma"/>
              </a:rPr>
              <a:t> </a:t>
            </a:r>
            <a:r>
              <a:rPr sz="2500" spc="25" dirty="0">
                <a:solidFill>
                  <a:srgbClr val="F9F5F0"/>
                </a:solidFill>
                <a:latin typeface="Tahoma"/>
                <a:cs typeface="Tahoma"/>
              </a:rPr>
              <a:t>Patil</a:t>
            </a:r>
            <a:r>
              <a:rPr sz="2500" spc="-135" dirty="0">
                <a:solidFill>
                  <a:srgbClr val="F9F5F0"/>
                </a:solidFill>
                <a:latin typeface="Tahoma"/>
                <a:cs typeface="Tahoma"/>
              </a:rPr>
              <a:t> </a:t>
            </a:r>
            <a:r>
              <a:rPr sz="2500" spc="-125" dirty="0">
                <a:solidFill>
                  <a:srgbClr val="F9F5F0"/>
                </a:solidFill>
                <a:latin typeface="Tahoma"/>
                <a:cs typeface="Tahoma"/>
              </a:rPr>
              <a:t>(57),</a:t>
            </a:r>
            <a:r>
              <a:rPr sz="2500" spc="-140" dirty="0">
                <a:solidFill>
                  <a:srgbClr val="F9F5F0"/>
                </a:solidFill>
                <a:latin typeface="Tahoma"/>
                <a:cs typeface="Tahoma"/>
              </a:rPr>
              <a:t> </a:t>
            </a:r>
            <a:r>
              <a:rPr sz="2500" spc="5" dirty="0">
                <a:solidFill>
                  <a:srgbClr val="F9F5F0"/>
                </a:solidFill>
                <a:latin typeface="Tahoma"/>
                <a:cs typeface="Tahoma"/>
              </a:rPr>
              <a:t>Amisha</a:t>
            </a:r>
            <a:r>
              <a:rPr sz="2500" spc="-135" dirty="0">
                <a:solidFill>
                  <a:srgbClr val="F9F5F0"/>
                </a:solidFill>
                <a:latin typeface="Tahoma"/>
                <a:cs typeface="Tahoma"/>
              </a:rPr>
              <a:t> </a:t>
            </a:r>
            <a:r>
              <a:rPr sz="2500" spc="45" dirty="0">
                <a:solidFill>
                  <a:srgbClr val="F9F5F0"/>
                </a:solidFill>
                <a:latin typeface="Tahoma"/>
                <a:cs typeface="Tahoma"/>
              </a:rPr>
              <a:t>Ashok</a:t>
            </a:r>
            <a:r>
              <a:rPr sz="2500" spc="-140" dirty="0">
                <a:solidFill>
                  <a:srgbClr val="F9F5F0"/>
                </a:solidFill>
                <a:latin typeface="Tahoma"/>
                <a:cs typeface="Tahoma"/>
              </a:rPr>
              <a:t> </a:t>
            </a:r>
            <a:r>
              <a:rPr sz="2500" spc="25" dirty="0">
                <a:solidFill>
                  <a:srgbClr val="F9F5F0"/>
                </a:solidFill>
                <a:latin typeface="Tahoma"/>
                <a:cs typeface="Tahoma"/>
              </a:rPr>
              <a:t>Patil</a:t>
            </a:r>
            <a:r>
              <a:rPr sz="2500" spc="-135" dirty="0">
                <a:solidFill>
                  <a:srgbClr val="F9F5F0"/>
                </a:solidFill>
                <a:latin typeface="Tahoma"/>
                <a:cs typeface="Tahoma"/>
              </a:rPr>
              <a:t> </a:t>
            </a:r>
            <a:r>
              <a:rPr sz="2500" spc="-105" dirty="0">
                <a:solidFill>
                  <a:srgbClr val="F9F5F0"/>
                </a:solidFill>
                <a:latin typeface="Tahoma"/>
                <a:cs typeface="Tahoma"/>
              </a:rPr>
              <a:t>(58)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484610" y="520047"/>
            <a:ext cx="1019175" cy="1019175"/>
            <a:chOff x="16484610" y="520047"/>
            <a:chExt cx="1019175" cy="1019175"/>
          </a:xfrm>
        </p:grpSpPr>
        <p:sp>
          <p:nvSpPr>
            <p:cNvPr id="3" name="object 3"/>
            <p:cNvSpPr/>
            <p:nvPr/>
          </p:nvSpPr>
          <p:spPr>
            <a:xfrm>
              <a:off x="16484610" y="520047"/>
              <a:ext cx="1019175" cy="1019175"/>
            </a:xfrm>
            <a:custGeom>
              <a:avLst/>
              <a:gdLst/>
              <a:ahLst/>
              <a:cxnLst/>
              <a:rect l="l" t="t" r="r" b="b"/>
              <a:pathLst>
                <a:path w="1019175" h="1019175">
                  <a:moveTo>
                    <a:pt x="509587" y="1019174"/>
                  </a:moveTo>
                  <a:lnTo>
                    <a:pt x="459639" y="1016721"/>
                  </a:lnTo>
                  <a:lnTo>
                    <a:pt x="410171" y="1009383"/>
                  </a:lnTo>
                  <a:lnTo>
                    <a:pt x="361662" y="997232"/>
                  </a:lnTo>
                  <a:lnTo>
                    <a:pt x="314576" y="980384"/>
                  </a:lnTo>
                  <a:lnTo>
                    <a:pt x="269369" y="959003"/>
                  </a:lnTo>
                  <a:lnTo>
                    <a:pt x="226475" y="933293"/>
                  </a:lnTo>
                  <a:lnTo>
                    <a:pt x="186308" y="903503"/>
                  </a:lnTo>
                  <a:lnTo>
                    <a:pt x="149254" y="869920"/>
                  </a:lnTo>
                  <a:lnTo>
                    <a:pt x="115671" y="832866"/>
                  </a:lnTo>
                  <a:lnTo>
                    <a:pt x="85880" y="792699"/>
                  </a:lnTo>
                  <a:lnTo>
                    <a:pt x="60171" y="749805"/>
                  </a:lnTo>
                  <a:lnTo>
                    <a:pt x="38790" y="704598"/>
                  </a:lnTo>
                  <a:lnTo>
                    <a:pt x="21942" y="657512"/>
                  </a:lnTo>
                  <a:lnTo>
                    <a:pt x="9791" y="609003"/>
                  </a:lnTo>
                  <a:lnTo>
                    <a:pt x="2453" y="559535"/>
                  </a:lnTo>
                  <a:lnTo>
                    <a:pt x="0" y="509587"/>
                  </a:lnTo>
                  <a:lnTo>
                    <a:pt x="153" y="497077"/>
                  </a:lnTo>
                  <a:lnTo>
                    <a:pt x="3832" y="447204"/>
                  </a:lnTo>
                  <a:lnTo>
                    <a:pt x="12382" y="397932"/>
                  </a:lnTo>
                  <a:lnTo>
                    <a:pt x="25720" y="349735"/>
                  </a:lnTo>
                  <a:lnTo>
                    <a:pt x="43718" y="303078"/>
                  </a:lnTo>
                  <a:lnTo>
                    <a:pt x="66203" y="258409"/>
                  </a:lnTo>
                  <a:lnTo>
                    <a:pt x="92958" y="216159"/>
                  </a:lnTo>
                  <a:lnTo>
                    <a:pt x="123725" y="176735"/>
                  </a:lnTo>
                  <a:lnTo>
                    <a:pt x="158208" y="140517"/>
                  </a:lnTo>
                  <a:lnTo>
                    <a:pt x="196075" y="107853"/>
                  </a:lnTo>
                  <a:lnTo>
                    <a:pt x="236962" y="79058"/>
                  </a:lnTo>
                  <a:lnTo>
                    <a:pt x="280474" y="54409"/>
                  </a:lnTo>
                  <a:lnTo>
                    <a:pt x="326192" y="34144"/>
                  </a:lnTo>
                  <a:lnTo>
                    <a:pt x="373677" y="18458"/>
                  </a:lnTo>
                  <a:lnTo>
                    <a:pt x="422471" y="7501"/>
                  </a:lnTo>
                  <a:lnTo>
                    <a:pt x="472103" y="1380"/>
                  </a:lnTo>
                  <a:lnTo>
                    <a:pt x="509587" y="0"/>
                  </a:lnTo>
                  <a:lnTo>
                    <a:pt x="522097" y="153"/>
                  </a:lnTo>
                  <a:lnTo>
                    <a:pt x="571970" y="3832"/>
                  </a:lnTo>
                  <a:lnTo>
                    <a:pt x="621242" y="12382"/>
                  </a:lnTo>
                  <a:lnTo>
                    <a:pt x="669439" y="25720"/>
                  </a:lnTo>
                  <a:lnTo>
                    <a:pt x="716096" y="43718"/>
                  </a:lnTo>
                  <a:lnTo>
                    <a:pt x="760765" y="66203"/>
                  </a:lnTo>
                  <a:lnTo>
                    <a:pt x="803015" y="92958"/>
                  </a:lnTo>
                  <a:lnTo>
                    <a:pt x="842439" y="123725"/>
                  </a:lnTo>
                  <a:lnTo>
                    <a:pt x="878657" y="158208"/>
                  </a:lnTo>
                  <a:lnTo>
                    <a:pt x="911321" y="196075"/>
                  </a:lnTo>
                  <a:lnTo>
                    <a:pt x="940116" y="236962"/>
                  </a:lnTo>
                  <a:lnTo>
                    <a:pt x="964765" y="280474"/>
                  </a:lnTo>
                  <a:lnTo>
                    <a:pt x="985030" y="326192"/>
                  </a:lnTo>
                  <a:lnTo>
                    <a:pt x="1000716" y="373677"/>
                  </a:lnTo>
                  <a:lnTo>
                    <a:pt x="1011673" y="422471"/>
                  </a:lnTo>
                  <a:lnTo>
                    <a:pt x="1017794" y="472103"/>
                  </a:lnTo>
                  <a:lnTo>
                    <a:pt x="1019174" y="509587"/>
                  </a:lnTo>
                  <a:lnTo>
                    <a:pt x="1019021" y="522097"/>
                  </a:lnTo>
                  <a:lnTo>
                    <a:pt x="1015342" y="571970"/>
                  </a:lnTo>
                  <a:lnTo>
                    <a:pt x="1006792" y="621242"/>
                  </a:lnTo>
                  <a:lnTo>
                    <a:pt x="993454" y="669439"/>
                  </a:lnTo>
                  <a:lnTo>
                    <a:pt x="975455" y="716096"/>
                  </a:lnTo>
                  <a:lnTo>
                    <a:pt x="952971" y="760765"/>
                  </a:lnTo>
                  <a:lnTo>
                    <a:pt x="926216" y="803015"/>
                  </a:lnTo>
                  <a:lnTo>
                    <a:pt x="895449" y="842439"/>
                  </a:lnTo>
                  <a:lnTo>
                    <a:pt x="860966" y="878657"/>
                  </a:lnTo>
                  <a:lnTo>
                    <a:pt x="823098" y="911321"/>
                  </a:lnTo>
                  <a:lnTo>
                    <a:pt x="782212" y="940116"/>
                  </a:lnTo>
                  <a:lnTo>
                    <a:pt x="738700" y="964765"/>
                  </a:lnTo>
                  <a:lnTo>
                    <a:pt x="692981" y="985030"/>
                  </a:lnTo>
                  <a:lnTo>
                    <a:pt x="645497" y="1000716"/>
                  </a:lnTo>
                  <a:lnTo>
                    <a:pt x="596703" y="1011673"/>
                  </a:lnTo>
                  <a:lnTo>
                    <a:pt x="547071" y="1017794"/>
                  </a:lnTo>
                  <a:lnTo>
                    <a:pt x="509587" y="1019174"/>
                  </a:lnTo>
                  <a:close/>
                </a:path>
              </a:pathLst>
            </a:custGeom>
            <a:solidFill>
              <a:srgbClr val="186A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533215" y="568651"/>
              <a:ext cx="922019" cy="922019"/>
            </a:xfrm>
            <a:custGeom>
              <a:avLst/>
              <a:gdLst/>
              <a:ahLst/>
              <a:cxnLst/>
              <a:rect l="l" t="t" r="r" b="b"/>
              <a:pathLst>
                <a:path w="922019" h="922019">
                  <a:moveTo>
                    <a:pt x="460983" y="921965"/>
                  </a:moveTo>
                  <a:lnTo>
                    <a:pt x="413879" y="919584"/>
                  </a:lnTo>
                  <a:lnTo>
                    <a:pt x="368130" y="912593"/>
                  </a:lnTo>
                  <a:lnTo>
                    <a:pt x="323967" y="901225"/>
                  </a:lnTo>
                  <a:lnTo>
                    <a:pt x="281623" y="885714"/>
                  </a:lnTo>
                  <a:lnTo>
                    <a:pt x="241330" y="866291"/>
                  </a:lnTo>
                  <a:lnTo>
                    <a:pt x="203322" y="843189"/>
                  </a:lnTo>
                  <a:lnTo>
                    <a:pt x="167829" y="816641"/>
                  </a:lnTo>
                  <a:lnTo>
                    <a:pt x="135086" y="786879"/>
                  </a:lnTo>
                  <a:lnTo>
                    <a:pt x="105324" y="754136"/>
                  </a:lnTo>
                  <a:lnTo>
                    <a:pt x="78776" y="718643"/>
                  </a:lnTo>
                  <a:lnTo>
                    <a:pt x="55674" y="680635"/>
                  </a:lnTo>
                  <a:lnTo>
                    <a:pt x="36251" y="640342"/>
                  </a:lnTo>
                  <a:lnTo>
                    <a:pt x="20740" y="597998"/>
                  </a:lnTo>
                  <a:lnTo>
                    <a:pt x="9372" y="553835"/>
                  </a:lnTo>
                  <a:lnTo>
                    <a:pt x="2381" y="508086"/>
                  </a:lnTo>
                  <a:lnTo>
                    <a:pt x="0" y="460982"/>
                  </a:lnTo>
                  <a:lnTo>
                    <a:pt x="2381" y="413879"/>
                  </a:lnTo>
                  <a:lnTo>
                    <a:pt x="9372" y="368130"/>
                  </a:lnTo>
                  <a:lnTo>
                    <a:pt x="20740" y="323967"/>
                  </a:lnTo>
                  <a:lnTo>
                    <a:pt x="36251" y="281623"/>
                  </a:lnTo>
                  <a:lnTo>
                    <a:pt x="55674" y="241330"/>
                  </a:lnTo>
                  <a:lnTo>
                    <a:pt x="78776" y="203322"/>
                  </a:lnTo>
                  <a:lnTo>
                    <a:pt x="105324" y="167829"/>
                  </a:lnTo>
                  <a:lnTo>
                    <a:pt x="135086" y="135086"/>
                  </a:lnTo>
                  <a:lnTo>
                    <a:pt x="167829" y="105324"/>
                  </a:lnTo>
                  <a:lnTo>
                    <a:pt x="203322" y="78776"/>
                  </a:lnTo>
                  <a:lnTo>
                    <a:pt x="241330" y="55674"/>
                  </a:lnTo>
                  <a:lnTo>
                    <a:pt x="281623" y="36251"/>
                  </a:lnTo>
                  <a:lnTo>
                    <a:pt x="323967" y="20740"/>
                  </a:lnTo>
                  <a:lnTo>
                    <a:pt x="368130" y="9372"/>
                  </a:lnTo>
                  <a:lnTo>
                    <a:pt x="413879" y="2381"/>
                  </a:lnTo>
                  <a:lnTo>
                    <a:pt x="460983" y="0"/>
                  </a:lnTo>
                  <a:lnTo>
                    <a:pt x="508086" y="2381"/>
                  </a:lnTo>
                  <a:lnTo>
                    <a:pt x="553835" y="9372"/>
                  </a:lnTo>
                  <a:lnTo>
                    <a:pt x="561678" y="11391"/>
                  </a:lnTo>
                  <a:lnTo>
                    <a:pt x="460983" y="11391"/>
                  </a:lnTo>
                  <a:lnTo>
                    <a:pt x="411988" y="14029"/>
                  </a:lnTo>
                  <a:lnTo>
                    <a:pt x="364524" y="21759"/>
                  </a:lnTo>
                  <a:lnTo>
                    <a:pt x="318863" y="34308"/>
                  </a:lnTo>
                  <a:lnTo>
                    <a:pt x="275280" y="51402"/>
                  </a:lnTo>
                  <a:lnTo>
                    <a:pt x="234049" y="72766"/>
                  </a:lnTo>
                  <a:lnTo>
                    <a:pt x="195444" y="98126"/>
                  </a:lnTo>
                  <a:lnTo>
                    <a:pt x="159739" y="127208"/>
                  </a:lnTo>
                  <a:lnTo>
                    <a:pt x="127208" y="159739"/>
                  </a:lnTo>
                  <a:lnTo>
                    <a:pt x="98126" y="195444"/>
                  </a:lnTo>
                  <a:lnTo>
                    <a:pt x="72766" y="234049"/>
                  </a:lnTo>
                  <a:lnTo>
                    <a:pt x="51402" y="275280"/>
                  </a:lnTo>
                  <a:lnTo>
                    <a:pt x="34308" y="318863"/>
                  </a:lnTo>
                  <a:lnTo>
                    <a:pt x="21759" y="364524"/>
                  </a:lnTo>
                  <a:lnTo>
                    <a:pt x="14029" y="411988"/>
                  </a:lnTo>
                  <a:lnTo>
                    <a:pt x="11391" y="460983"/>
                  </a:lnTo>
                  <a:lnTo>
                    <a:pt x="14038" y="509977"/>
                  </a:lnTo>
                  <a:lnTo>
                    <a:pt x="21794" y="557441"/>
                  </a:lnTo>
                  <a:lnTo>
                    <a:pt x="34381" y="603102"/>
                  </a:lnTo>
                  <a:lnTo>
                    <a:pt x="51520" y="646685"/>
                  </a:lnTo>
                  <a:lnTo>
                    <a:pt x="72934" y="687916"/>
                  </a:lnTo>
                  <a:lnTo>
                    <a:pt x="98345" y="726521"/>
                  </a:lnTo>
                  <a:lnTo>
                    <a:pt x="127473" y="762226"/>
                  </a:lnTo>
                  <a:lnTo>
                    <a:pt x="160042" y="794757"/>
                  </a:lnTo>
                  <a:lnTo>
                    <a:pt x="195772" y="823839"/>
                  </a:lnTo>
                  <a:lnTo>
                    <a:pt x="234387" y="849199"/>
                  </a:lnTo>
                  <a:lnTo>
                    <a:pt x="275607" y="870563"/>
                  </a:lnTo>
                  <a:lnTo>
                    <a:pt x="319155" y="887657"/>
                  </a:lnTo>
                  <a:lnTo>
                    <a:pt x="364752" y="900206"/>
                  </a:lnTo>
                  <a:lnTo>
                    <a:pt x="412121" y="907936"/>
                  </a:lnTo>
                  <a:lnTo>
                    <a:pt x="460983" y="910574"/>
                  </a:lnTo>
                  <a:lnTo>
                    <a:pt x="561678" y="910574"/>
                  </a:lnTo>
                  <a:lnTo>
                    <a:pt x="553835" y="912593"/>
                  </a:lnTo>
                  <a:lnTo>
                    <a:pt x="508086" y="919584"/>
                  </a:lnTo>
                  <a:lnTo>
                    <a:pt x="460983" y="921965"/>
                  </a:lnTo>
                  <a:close/>
                </a:path>
                <a:path w="922019" h="922019">
                  <a:moveTo>
                    <a:pt x="561678" y="910574"/>
                  </a:moveTo>
                  <a:lnTo>
                    <a:pt x="460983" y="910574"/>
                  </a:lnTo>
                  <a:lnTo>
                    <a:pt x="509977" y="907927"/>
                  </a:lnTo>
                  <a:lnTo>
                    <a:pt x="557441" y="900171"/>
                  </a:lnTo>
                  <a:lnTo>
                    <a:pt x="603102" y="887584"/>
                  </a:lnTo>
                  <a:lnTo>
                    <a:pt x="646685" y="870445"/>
                  </a:lnTo>
                  <a:lnTo>
                    <a:pt x="687916" y="849031"/>
                  </a:lnTo>
                  <a:lnTo>
                    <a:pt x="726521" y="823620"/>
                  </a:lnTo>
                  <a:lnTo>
                    <a:pt x="762226" y="794492"/>
                  </a:lnTo>
                  <a:lnTo>
                    <a:pt x="794757" y="761923"/>
                  </a:lnTo>
                  <a:lnTo>
                    <a:pt x="823839" y="726193"/>
                  </a:lnTo>
                  <a:lnTo>
                    <a:pt x="849199" y="687578"/>
                  </a:lnTo>
                  <a:lnTo>
                    <a:pt x="870563" y="646358"/>
                  </a:lnTo>
                  <a:lnTo>
                    <a:pt x="887657" y="602810"/>
                  </a:lnTo>
                  <a:lnTo>
                    <a:pt x="900206" y="557213"/>
                  </a:lnTo>
                  <a:lnTo>
                    <a:pt x="907915" y="509977"/>
                  </a:lnTo>
                  <a:lnTo>
                    <a:pt x="910574" y="460982"/>
                  </a:lnTo>
                  <a:lnTo>
                    <a:pt x="907936" y="411988"/>
                  </a:lnTo>
                  <a:lnTo>
                    <a:pt x="900206" y="364524"/>
                  </a:lnTo>
                  <a:lnTo>
                    <a:pt x="887657" y="318863"/>
                  </a:lnTo>
                  <a:lnTo>
                    <a:pt x="870563" y="275280"/>
                  </a:lnTo>
                  <a:lnTo>
                    <a:pt x="849199" y="234049"/>
                  </a:lnTo>
                  <a:lnTo>
                    <a:pt x="823839" y="195444"/>
                  </a:lnTo>
                  <a:lnTo>
                    <a:pt x="794757" y="159739"/>
                  </a:lnTo>
                  <a:lnTo>
                    <a:pt x="762226" y="127208"/>
                  </a:lnTo>
                  <a:lnTo>
                    <a:pt x="726521" y="98126"/>
                  </a:lnTo>
                  <a:lnTo>
                    <a:pt x="687916" y="72766"/>
                  </a:lnTo>
                  <a:lnTo>
                    <a:pt x="646685" y="51402"/>
                  </a:lnTo>
                  <a:lnTo>
                    <a:pt x="603102" y="34308"/>
                  </a:lnTo>
                  <a:lnTo>
                    <a:pt x="557441" y="21759"/>
                  </a:lnTo>
                  <a:lnTo>
                    <a:pt x="509977" y="14029"/>
                  </a:lnTo>
                  <a:lnTo>
                    <a:pt x="460983" y="11391"/>
                  </a:lnTo>
                  <a:lnTo>
                    <a:pt x="561678" y="11391"/>
                  </a:lnTo>
                  <a:lnTo>
                    <a:pt x="640342" y="36251"/>
                  </a:lnTo>
                  <a:lnTo>
                    <a:pt x="680635" y="55674"/>
                  </a:lnTo>
                  <a:lnTo>
                    <a:pt x="718643" y="78776"/>
                  </a:lnTo>
                  <a:lnTo>
                    <a:pt x="754136" y="105324"/>
                  </a:lnTo>
                  <a:lnTo>
                    <a:pt x="786879" y="135086"/>
                  </a:lnTo>
                  <a:lnTo>
                    <a:pt x="816641" y="167829"/>
                  </a:lnTo>
                  <a:lnTo>
                    <a:pt x="843189" y="203322"/>
                  </a:lnTo>
                  <a:lnTo>
                    <a:pt x="866291" y="241330"/>
                  </a:lnTo>
                  <a:lnTo>
                    <a:pt x="885714" y="281623"/>
                  </a:lnTo>
                  <a:lnTo>
                    <a:pt x="901225" y="323967"/>
                  </a:lnTo>
                  <a:lnTo>
                    <a:pt x="912593" y="368130"/>
                  </a:lnTo>
                  <a:lnTo>
                    <a:pt x="919584" y="413879"/>
                  </a:lnTo>
                  <a:lnTo>
                    <a:pt x="921966" y="460983"/>
                  </a:lnTo>
                  <a:lnTo>
                    <a:pt x="919584" y="508086"/>
                  </a:lnTo>
                  <a:lnTo>
                    <a:pt x="912593" y="553835"/>
                  </a:lnTo>
                  <a:lnTo>
                    <a:pt x="901225" y="597998"/>
                  </a:lnTo>
                  <a:lnTo>
                    <a:pt x="885714" y="640342"/>
                  </a:lnTo>
                  <a:lnTo>
                    <a:pt x="866291" y="680635"/>
                  </a:lnTo>
                  <a:lnTo>
                    <a:pt x="843189" y="718643"/>
                  </a:lnTo>
                  <a:lnTo>
                    <a:pt x="816641" y="754136"/>
                  </a:lnTo>
                  <a:lnTo>
                    <a:pt x="786879" y="786879"/>
                  </a:lnTo>
                  <a:lnTo>
                    <a:pt x="754136" y="816641"/>
                  </a:lnTo>
                  <a:lnTo>
                    <a:pt x="718643" y="843189"/>
                  </a:lnTo>
                  <a:lnTo>
                    <a:pt x="680635" y="866291"/>
                  </a:lnTo>
                  <a:lnTo>
                    <a:pt x="640342" y="885714"/>
                  </a:lnTo>
                  <a:lnTo>
                    <a:pt x="597998" y="901225"/>
                  </a:lnTo>
                  <a:lnTo>
                    <a:pt x="561678" y="910574"/>
                  </a:lnTo>
                  <a:close/>
                </a:path>
              </a:pathLst>
            </a:custGeom>
            <a:solidFill>
              <a:srgbClr val="F9F5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739" y="3578718"/>
            <a:ext cx="18286730" cy="6705600"/>
            <a:chOff x="739" y="3578718"/>
            <a:chExt cx="18286730" cy="6705600"/>
          </a:xfrm>
        </p:grpSpPr>
        <p:sp>
          <p:nvSpPr>
            <p:cNvPr id="6" name="object 6"/>
            <p:cNvSpPr/>
            <p:nvPr/>
          </p:nvSpPr>
          <p:spPr>
            <a:xfrm>
              <a:off x="739" y="8988073"/>
              <a:ext cx="18286730" cy="1295400"/>
            </a:xfrm>
            <a:custGeom>
              <a:avLst/>
              <a:gdLst/>
              <a:ahLst/>
              <a:cxnLst/>
              <a:rect l="l" t="t" r="r" b="b"/>
              <a:pathLst>
                <a:path w="18286730" h="1295400">
                  <a:moveTo>
                    <a:pt x="18286520" y="1295399"/>
                  </a:moveTo>
                  <a:lnTo>
                    <a:pt x="0" y="1295399"/>
                  </a:lnTo>
                  <a:lnTo>
                    <a:pt x="0" y="0"/>
                  </a:lnTo>
                  <a:lnTo>
                    <a:pt x="18286520" y="0"/>
                  </a:lnTo>
                  <a:lnTo>
                    <a:pt x="18286520" y="1295399"/>
                  </a:lnTo>
                  <a:close/>
                </a:path>
              </a:pathLst>
            </a:custGeom>
            <a:solidFill>
              <a:srgbClr val="186A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79718" y="3578718"/>
              <a:ext cx="6705599" cy="67055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3952" y="3781425"/>
              <a:ext cx="114300" cy="1142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3952" y="4667250"/>
              <a:ext cx="114300" cy="1142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3952" y="5553075"/>
              <a:ext cx="114300" cy="1142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3952" y="6438900"/>
              <a:ext cx="114300" cy="1142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3952" y="7324725"/>
              <a:ext cx="114300" cy="114299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38142" y="1002665"/>
            <a:ext cx="25139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/>
              <a:t>C</a:t>
            </a:r>
            <a:r>
              <a:rPr sz="4800" spc="-204" dirty="0"/>
              <a:t>o</a:t>
            </a:r>
            <a:r>
              <a:rPr sz="4800" spc="-370" dirty="0"/>
              <a:t>n</a:t>
            </a:r>
            <a:r>
              <a:rPr sz="4800" spc="-210" dirty="0"/>
              <a:t>t</a:t>
            </a:r>
            <a:r>
              <a:rPr sz="4800" spc="-290" dirty="0"/>
              <a:t>e</a:t>
            </a:r>
            <a:r>
              <a:rPr sz="4800" spc="-370" dirty="0"/>
              <a:t>n</a:t>
            </a:r>
            <a:r>
              <a:rPr sz="4800" spc="-210" dirty="0"/>
              <a:t>t</a:t>
            </a:r>
            <a:r>
              <a:rPr sz="4800" spc="-365" dirty="0"/>
              <a:t>s</a:t>
            </a:r>
            <a:endParaRPr sz="4800"/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83952" y="2895600"/>
            <a:ext cx="114300" cy="11429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870843" y="2698782"/>
            <a:ext cx="5832475" cy="4881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2D2D2D"/>
                </a:solidFill>
                <a:latin typeface="Tahoma"/>
                <a:cs typeface="Tahoma"/>
              </a:rPr>
              <a:t>W</a:t>
            </a:r>
            <a:r>
              <a:rPr sz="2800" b="1" spc="-220" dirty="0">
                <a:solidFill>
                  <a:srgbClr val="2D2D2D"/>
                </a:solidFill>
                <a:latin typeface="Tahoma"/>
                <a:cs typeface="Tahoma"/>
              </a:rPr>
              <a:t>h</a:t>
            </a:r>
            <a:r>
              <a:rPr sz="2800" b="1" spc="-265" dirty="0">
                <a:solidFill>
                  <a:srgbClr val="2D2D2D"/>
                </a:solidFill>
                <a:latin typeface="Tahoma"/>
                <a:cs typeface="Tahoma"/>
              </a:rPr>
              <a:t>a</a:t>
            </a:r>
            <a:r>
              <a:rPr sz="2800" b="1" spc="-125" dirty="0">
                <a:solidFill>
                  <a:srgbClr val="2D2D2D"/>
                </a:solidFill>
                <a:latin typeface="Tahoma"/>
                <a:cs typeface="Tahoma"/>
              </a:rPr>
              <a:t>t</a:t>
            </a:r>
            <a:r>
              <a:rPr sz="2800" b="1" spc="-14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b="1" spc="-135" dirty="0">
                <a:solidFill>
                  <a:srgbClr val="2D2D2D"/>
                </a:solidFill>
                <a:latin typeface="Tahoma"/>
                <a:cs typeface="Tahoma"/>
              </a:rPr>
              <a:t>i</a:t>
            </a:r>
            <a:r>
              <a:rPr sz="2800" b="1" spc="-215" dirty="0">
                <a:solidFill>
                  <a:srgbClr val="2D2D2D"/>
                </a:solidFill>
                <a:latin typeface="Tahoma"/>
                <a:cs typeface="Tahoma"/>
              </a:rPr>
              <a:t>s</a:t>
            </a:r>
            <a:r>
              <a:rPr sz="2800" b="1" spc="-14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b="1" spc="-50" dirty="0">
                <a:solidFill>
                  <a:srgbClr val="2D2D2D"/>
                </a:solidFill>
                <a:latin typeface="Tahoma"/>
                <a:cs typeface="Tahoma"/>
              </a:rPr>
              <a:t>F</a:t>
            </a:r>
            <a:r>
              <a:rPr sz="2800" b="1" spc="20" dirty="0">
                <a:solidFill>
                  <a:srgbClr val="2D2D2D"/>
                </a:solidFill>
                <a:latin typeface="Tahoma"/>
                <a:cs typeface="Tahoma"/>
              </a:rPr>
              <a:t>A</a:t>
            </a:r>
            <a:r>
              <a:rPr sz="2800" b="1" spc="-25" dirty="0">
                <a:solidFill>
                  <a:srgbClr val="2D2D2D"/>
                </a:solidFill>
                <a:latin typeface="Tahoma"/>
                <a:cs typeface="Tahoma"/>
              </a:rPr>
              <a:t>C</a:t>
            </a:r>
            <a:r>
              <a:rPr sz="2800" b="1" spc="-114" dirty="0">
                <a:solidFill>
                  <a:srgbClr val="2D2D2D"/>
                </a:solidFill>
                <a:latin typeface="Tahoma"/>
                <a:cs typeface="Tahoma"/>
              </a:rPr>
              <a:t>E</a:t>
            </a:r>
            <a:r>
              <a:rPr sz="2800" b="1" spc="-14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b="1" spc="-240" dirty="0">
                <a:solidFill>
                  <a:srgbClr val="2D2D2D"/>
                </a:solidFill>
                <a:latin typeface="Tahoma"/>
                <a:cs typeface="Tahoma"/>
              </a:rPr>
              <a:t>R</a:t>
            </a:r>
            <a:r>
              <a:rPr sz="2800" b="1" spc="-120" dirty="0">
                <a:solidFill>
                  <a:srgbClr val="2D2D2D"/>
                </a:solidFill>
                <a:latin typeface="Tahoma"/>
                <a:cs typeface="Tahoma"/>
              </a:rPr>
              <a:t>E</a:t>
            </a:r>
            <a:r>
              <a:rPr sz="2800" b="1" spc="-25" dirty="0">
                <a:solidFill>
                  <a:srgbClr val="2D2D2D"/>
                </a:solidFill>
                <a:latin typeface="Tahoma"/>
                <a:cs typeface="Tahoma"/>
              </a:rPr>
              <a:t>C</a:t>
            </a:r>
            <a:r>
              <a:rPr sz="2800" b="1" spc="100" dirty="0">
                <a:solidFill>
                  <a:srgbClr val="2D2D2D"/>
                </a:solidFill>
                <a:latin typeface="Tahoma"/>
                <a:cs typeface="Tahoma"/>
              </a:rPr>
              <a:t>O</a:t>
            </a:r>
            <a:r>
              <a:rPr sz="2800" b="1" spc="-60" dirty="0">
                <a:solidFill>
                  <a:srgbClr val="2D2D2D"/>
                </a:solidFill>
                <a:latin typeface="Tahoma"/>
                <a:cs typeface="Tahoma"/>
              </a:rPr>
              <a:t>G</a:t>
            </a:r>
            <a:r>
              <a:rPr sz="2800" b="1" spc="-5" dirty="0">
                <a:solidFill>
                  <a:srgbClr val="2D2D2D"/>
                </a:solidFill>
                <a:latin typeface="Tahoma"/>
                <a:cs typeface="Tahoma"/>
              </a:rPr>
              <a:t>N</a:t>
            </a:r>
            <a:r>
              <a:rPr sz="2800" b="1" spc="-525" dirty="0">
                <a:solidFill>
                  <a:srgbClr val="2D2D2D"/>
                </a:solidFill>
                <a:latin typeface="Tahoma"/>
                <a:cs typeface="Tahoma"/>
              </a:rPr>
              <a:t>I</a:t>
            </a:r>
            <a:r>
              <a:rPr sz="2800" b="1" spc="-40" dirty="0">
                <a:solidFill>
                  <a:srgbClr val="2D2D2D"/>
                </a:solidFill>
                <a:latin typeface="Tahoma"/>
                <a:cs typeface="Tahoma"/>
              </a:rPr>
              <a:t>T</a:t>
            </a:r>
            <a:r>
              <a:rPr sz="2800" b="1" spc="-525" dirty="0">
                <a:solidFill>
                  <a:srgbClr val="2D2D2D"/>
                </a:solidFill>
                <a:latin typeface="Tahoma"/>
                <a:cs typeface="Tahoma"/>
              </a:rPr>
              <a:t>I</a:t>
            </a:r>
            <a:r>
              <a:rPr sz="2800" b="1" spc="100" dirty="0">
                <a:solidFill>
                  <a:srgbClr val="2D2D2D"/>
                </a:solidFill>
                <a:latin typeface="Tahoma"/>
                <a:cs typeface="Tahoma"/>
              </a:rPr>
              <a:t>O</a:t>
            </a:r>
            <a:r>
              <a:rPr sz="2800" b="1" spc="-5" dirty="0">
                <a:solidFill>
                  <a:srgbClr val="2D2D2D"/>
                </a:solidFill>
                <a:latin typeface="Tahoma"/>
                <a:cs typeface="Tahoma"/>
              </a:rPr>
              <a:t>N</a:t>
            </a:r>
            <a:r>
              <a:rPr sz="2800" b="1" spc="-300" dirty="0">
                <a:solidFill>
                  <a:srgbClr val="2D2D2D"/>
                </a:solidFill>
                <a:latin typeface="Tahoma"/>
                <a:cs typeface="Tahoma"/>
              </a:rPr>
              <a:t>?</a:t>
            </a:r>
            <a:endParaRPr sz="2800">
              <a:latin typeface="Tahoma"/>
              <a:cs typeface="Tahoma"/>
            </a:endParaRPr>
          </a:p>
          <a:p>
            <a:pPr marL="12700" marR="3043555">
              <a:lnSpc>
                <a:spcPct val="207600"/>
              </a:lnSpc>
            </a:pPr>
            <a:r>
              <a:rPr sz="2800" b="1" spc="-220" dirty="0">
                <a:solidFill>
                  <a:srgbClr val="2D2D2D"/>
                </a:solidFill>
                <a:latin typeface="Tahoma"/>
                <a:cs typeface="Tahoma"/>
              </a:rPr>
              <a:t>Implementation </a:t>
            </a:r>
            <a:r>
              <a:rPr sz="2800" b="1" spc="-21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b="1" spc="-245" dirty="0">
                <a:solidFill>
                  <a:srgbClr val="2D2D2D"/>
                </a:solidFill>
                <a:latin typeface="Tahoma"/>
                <a:cs typeface="Tahoma"/>
              </a:rPr>
              <a:t>S</a:t>
            </a:r>
            <a:r>
              <a:rPr sz="2800" b="1" spc="-70" dirty="0">
                <a:solidFill>
                  <a:srgbClr val="2D2D2D"/>
                </a:solidFill>
                <a:latin typeface="Tahoma"/>
                <a:cs typeface="Tahoma"/>
              </a:rPr>
              <a:t>Y</a:t>
            </a:r>
            <a:r>
              <a:rPr sz="2800" b="1" spc="-245" dirty="0">
                <a:solidFill>
                  <a:srgbClr val="2D2D2D"/>
                </a:solidFill>
                <a:latin typeface="Tahoma"/>
                <a:cs typeface="Tahoma"/>
              </a:rPr>
              <a:t>S</a:t>
            </a:r>
            <a:r>
              <a:rPr sz="2800" b="1" spc="-40" dirty="0">
                <a:solidFill>
                  <a:srgbClr val="2D2D2D"/>
                </a:solidFill>
                <a:latin typeface="Tahoma"/>
                <a:cs typeface="Tahoma"/>
              </a:rPr>
              <a:t>T</a:t>
            </a:r>
            <a:r>
              <a:rPr sz="2800" b="1" spc="-120" dirty="0">
                <a:solidFill>
                  <a:srgbClr val="2D2D2D"/>
                </a:solidFill>
                <a:latin typeface="Tahoma"/>
                <a:cs typeface="Tahoma"/>
              </a:rPr>
              <a:t>E</a:t>
            </a:r>
            <a:r>
              <a:rPr sz="2800" b="1" spc="145" dirty="0">
                <a:solidFill>
                  <a:srgbClr val="2D2D2D"/>
                </a:solidFill>
                <a:latin typeface="Tahoma"/>
                <a:cs typeface="Tahoma"/>
              </a:rPr>
              <a:t>M</a:t>
            </a:r>
            <a:r>
              <a:rPr sz="2800" b="1" spc="-14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2D2D2D"/>
                </a:solidFill>
                <a:latin typeface="Tahoma"/>
                <a:cs typeface="Tahoma"/>
              </a:rPr>
              <a:t>D</a:t>
            </a:r>
            <a:r>
              <a:rPr sz="2800" b="1" spc="-120" dirty="0">
                <a:solidFill>
                  <a:srgbClr val="2D2D2D"/>
                </a:solidFill>
                <a:latin typeface="Tahoma"/>
                <a:cs typeface="Tahoma"/>
              </a:rPr>
              <a:t>E</a:t>
            </a:r>
            <a:r>
              <a:rPr sz="2800" b="1" spc="-245" dirty="0">
                <a:solidFill>
                  <a:srgbClr val="2D2D2D"/>
                </a:solidFill>
                <a:latin typeface="Tahoma"/>
                <a:cs typeface="Tahoma"/>
              </a:rPr>
              <a:t>S</a:t>
            </a:r>
            <a:r>
              <a:rPr sz="2800" b="1" spc="-525" dirty="0">
                <a:solidFill>
                  <a:srgbClr val="2D2D2D"/>
                </a:solidFill>
                <a:latin typeface="Tahoma"/>
                <a:cs typeface="Tahoma"/>
              </a:rPr>
              <a:t>I</a:t>
            </a:r>
            <a:r>
              <a:rPr sz="2800" b="1" spc="-60" dirty="0">
                <a:solidFill>
                  <a:srgbClr val="2D2D2D"/>
                </a:solidFill>
                <a:latin typeface="Tahoma"/>
                <a:cs typeface="Tahoma"/>
              </a:rPr>
              <a:t>G</a:t>
            </a:r>
            <a:r>
              <a:rPr sz="2800" b="1" dirty="0">
                <a:solidFill>
                  <a:srgbClr val="2D2D2D"/>
                </a:solidFill>
                <a:latin typeface="Tahoma"/>
                <a:cs typeface="Tahoma"/>
              </a:rPr>
              <a:t>N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800" b="1" spc="55" dirty="0">
                <a:solidFill>
                  <a:srgbClr val="2D2D2D"/>
                </a:solidFill>
                <a:latin typeface="Tahoma"/>
                <a:cs typeface="Tahoma"/>
              </a:rPr>
              <a:t>W</a:t>
            </a:r>
            <a:r>
              <a:rPr sz="2800" b="1" spc="-220" dirty="0">
                <a:solidFill>
                  <a:srgbClr val="2D2D2D"/>
                </a:solidFill>
                <a:latin typeface="Tahoma"/>
                <a:cs typeface="Tahoma"/>
              </a:rPr>
              <a:t>h</a:t>
            </a:r>
            <a:r>
              <a:rPr sz="2800" b="1" spc="-135" dirty="0">
                <a:solidFill>
                  <a:srgbClr val="2D2D2D"/>
                </a:solidFill>
                <a:latin typeface="Tahoma"/>
                <a:cs typeface="Tahoma"/>
              </a:rPr>
              <a:t>y</a:t>
            </a:r>
            <a:r>
              <a:rPr sz="2800" b="1" spc="-14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b="1" spc="-135" dirty="0">
                <a:solidFill>
                  <a:srgbClr val="2D2D2D"/>
                </a:solidFill>
                <a:latin typeface="Tahoma"/>
                <a:cs typeface="Tahoma"/>
              </a:rPr>
              <a:t>i</a:t>
            </a:r>
            <a:r>
              <a:rPr sz="2800" b="1" spc="-215" dirty="0">
                <a:solidFill>
                  <a:srgbClr val="2D2D2D"/>
                </a:solidFill>
                <a:latin typeface="Tahoma"/>
                <a:cs typeface="Tahoma"/>
              </a:rPr>
              <a:t>s</a:t>
            </a:r>
            <a:r>
              <a:rPr sz="2800" b="1" spc="-14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b="1" spc="-135" dirty="0">
                <a:solidFill>
                  <a:srgbClr val="2D2D2D"/>
                </a:solidFill>
                <a:latin typeface="Tahoma"/>
                <a:cs typeface="Tahoma"/>
              </a:rPr>
              <a:t>i</a:t>
            </a:r>
            <a:r>
              <a:rPr sz="2800" b="1" spc="-125" dirty="0">
                <a:solidFill>
                  <a:srgbClr val="2D2D2D"/>
                </a:solidFill>
                <a:latin typeface="Tahoma"/>
                <a:cs typeface="Tahoma"/>
              </a:rPr>
              <a:t>t</a:t>
            </a:r>
            <a:r>
              <a:rPr sz="2800" b="1" spc="-14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b="1" spc="-220" dirty="0">
                <a:solidFill>
                  <a:srgbClr val="2D2D2D"/>
                </a:solidFill>
                <a:latin typeface="Tahoma"/>
                <a:cs typeface="Tahoma"/>
              </a:rPr>
              <a:t>n</a:t>
            </a:r>
            <a:r>
              <a:rPr sz="2800" b="1" spc="-175" dirty="0">
                <a:solidFill>
                  <a:srgbClr val="2D2D2D"/>
                </a:solidFill>
                <a:latin typeface="Tahoma"/>
                <a:cs typeface="Tahoma"/>
              </a:rPr>
              <a:t>e</a:t>
            </a:r>
            <a:r>
              <a:rPr sz="2800" b="1" spc="-220" dirty="0">
                <a:solidFill>
                  <a:srgbClr val="2D2D2D"/>
                </a:solidFill>
                <a:latin typeface="Tahoma"/>
                <a:cs typeface="Tahoma"/>
              </a:rPr>
              <a:t>ss</a:t>
            </a:r>
            <a:r>
              <a:rPr sz="2800" b="1" spc="-175" dirty="0">
                <a:solidFill>
                  <a:srgbClr val="2D2D2D"/>
                </a:solidFill>
                <a:latin typeface="Tahoma"/>
                <a:cs typeface="Tahoma"/>
              </a:rPr>
              <a:t>e</a:t>
            </a:r>
            <a:r>
              <a:rPr sz="2800" b="1" spc="-220" dirty="0">
                <a:solidFill>
                  <a:srgbClr val="2D2D2D"/>
                </a:solidFill>
                <a:latin typeface="Tahoma"/>
                <a:cs typeface="Tahoma"/>
              </a:rPr>
              <a:t>s</a:t>
            </a:r>
            <a:r>
              <a:rPr sz="2800" b="1" spc="-265" dirty="0">
                <a:solidFill>
                  <a:srgbClr val="2D2D2D"/>
                </a:solidFill>
                <a:latin typeface="Tahoma"/>
                <a:cs typeface="Tahoma"/>
              </a:rPr>
              <a:t>a</a:t>
            </a:r>
            <a:r>
              <a:rPr sz="2800" b="1" spc="-170" dirty="0">
                <a:solidFill>
                  <a:srgbClr val="2D2D2D"/>
                </a:solidFill>
                <a:latin typeface="Tahoma"/>
                <a:cs typeface="Tahoma"/>
              </a:rPr>
              <a:t>r</a:t>
            </a:r>
            <a:r>
              <a:rPr sz="2800" b="1" spc="-140" dirty="0">
                <a:solidFill>
                  <a:srgbClr val="2D2D2D"/>
                </a:solidFill>
                <a:latin typeface="Tahoma"/>
                <a:cs typeface="Tahoma"/>
              </a:rPr>
              <a:t>y</a:t>
            </a:r>
            <a:r>
              <a:rPr sz="2800" b="1" spc="-300" dirty="0">
                <a:solidFill>
                  <a:srgbClr val="2D2D2D"/>
                </a:solidFill>
                <a:latin typeface="Tahoma"/>
                <a:cs typeface="Tahoma"/>
              </a:rPr>
              <a:t>?</a:t>
            </a:r>
            <a:endParaRPr sz="2800">
              <a:latin typeface="Tahoma"/>
              <a:cs typeface="Tahoma"/>
            </a:endParaRPr>
          </a:p>
          <a:p>
            <a:pPr marL="12700" marR="5080">
              <a:lnSpc>
                <a:spcPct val="207600"/>
              </a:lnSpc>
            </a:pPr>
            <a:r>
              <a:rPr sz="2800" b="1" spc="20" dirty="0">
                <a:solidFill>
                  <a:srgbClr val="2D2D2D"/>
                </a:solidFill>
                <a:latin typeface="Tahoma"/>
                <a:cs typeface="Tahoma"/>
              </a:rPr>
              <a:t>A</a:t>
            </a:r>
            <a:r>
              <a:rPr sz="2800" b="1" dirty="0">
                <a:solidFill>
                  <a:srgbClr val="2D2D2D"/>
                </a:solidFill>
                <a:latin typeface="Tahoma"/>
                <a:cs typeface="Tahoma"/>
              </a:rPr>
              <a:t>D</a:t>
            </a:r>
            <a:r>
              <a:rPr sz="2800" b="1" spc="50" dirty="0">
                <a:solidFill>
                  <a:srgbClr val="2D2D2D"/>
                </a:solidFill>
                <a:latin typeface="Tahoma"/>
                <a:cs typeface="Tahoma"/>
              </a:rPr>
              <a:t>V</a:t>
            </a:r>
            <a:r>
              <a:rPr sz="2800" b="1" spc="20" dirty="0">
                <a:solidFill>
                  <a:srgbClr val="2D2D2D"/>
                </a:solidFill>
                <a:latin typeface="Tahoma"/>
                <a:cs typeface="Tahoma"/>
              </a:rPr>
              <a:t>A</a:t>
            </a:r>
            <a:r>
              <a:rPr sz="2800" b="1" spc="-5" dirty="0">
                <a:solidFill>
                  <a:srgbClr val="2D2D2D"/>
                </a:solidFill>
                <a:latin typeface="Tahoma"/>
                <a:cs typeface="Tahoma"/>
              </a:rPr>
              <a:t>N</a:t>
            </a:r>
            <a:r>
              <a:rPr sz="2800" b="1" spc="-40" dirty="0">
                <a:solidFill>
                  <a:srgbClr val="2D2D2D"/>
                </a:solidFill>
                <a:latin typeface="Tahoma"/>
                <a:cs typeface="Tahoma"/>
              </a:rPr>
              <a:t>T</a:t>
            </a:r>
            <a:r>
              <a:rPr sz="2800" b="1" spc="20" dirty="0">
                <a:solidFill>
                  <a:srgbClr val="2D2D2D"/>
                </a:solidFill>
                <a:latin typeface="Tahoma"/>
                <a:cs typeface="Tahoma"/>
              </a:rPr>
              <a:t>A</a:t>
            </a:r>
            <a:r>
              <a:rPr sz="2800" b="1" spc="-60" dirty="0">
                <a:solidFill>
                  <a:srgbClr val="2D2D2D"/>
                </a:solidFill>
                <a:latin typeface="Tahoma"/>
                <a:cs typeface="Tahoma"/>
              </a:rPr>
              <a:t>G</a:t>
            </a:r>
            <a:r>
              <a:rPr sz="2800" b="1" spc="-120" dirty="0">
                <a:solidFill>
                  <a:srgbClr val="2D2D2D"/>
                </a:solidFill>
                <a:latin typeface="Tahoma"/>
                <a:cs typeface="Tahoma"/>
              </a:rPr>
              <a:t>E</a:t>
            </a:r>
            <a:r>
              <a:rPr sz="2800" b="1" spc="-240" dirty="0">
                <a:solidFill>
                  <a:srgbClr val="2D2D2D"/>
                </a:solidFill>
                <a:latin typeface="Tahoma"/>
                <a:cs typeface="Tahoma"/>
              </a:rPr>
              <a:t>S</a:t>
            </a:r>
            <a:r>
              <a:rPr sz="2800" b="1" spc="-14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b="1" spc="-165" dirty="0">
                <a:solidFill>
                  <a:srgbClr val="2D2D2D"/>
                </a:solidFill>
                <a:latin typeface="Tahoma"/>
                <a:cs typeface="Tahoma"/>
              </a:rPr>
              <a:t>&amp;</a:t>
            </a:r>
            <a:r>
              <a:rPr sz="2800" b="1" spc="-14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2D2D2D"/>
                </a:solidFill>
                <a:latin typeface="Tahoma"/>
                <a:cs typeface="Tahoma"/>
              </a:rPr>
              <a:t>D</a:t>
            </a:r>
            <a:r>
              <a:rPr sz="2800" b="1" spc="-525" dirty="0">
                <a:solidFill>
                  <a:srgbClr val="2D2D2D"/>
                </a:solidFill>
                <a:latin typeface="Tahoma"/>
                <a:cs typeface="Tahoma"/>
              </a:rPr>
              <a:t>I</a:t>
            </a:r>
            <a:r>
              <a:rPr sz="2800" b="1" spc="-245" dirty="0">
                <a:solidFill>
                  <a:srgbClr val="2D2D2D"/>
                </a:solidFill>
                <a:latin typeface="Tahoma"/>
                <a:cs typeface="Tahoma"/>
              </a:rPr>
              <a:t>S</a:t>
            </a:r>
            <a:r>
              <a:rPr sz="2800" b="1" spc="20" dirty="0">
                <a:solidFill>
                  <a:srgbClr val="2D2D2D"/>
                </a:solidFill>
                <a:latin typeface="Tahoma"/>
                <a:cs typeface="Tahoma"/>
              </a:rPr>
              <a:t>A</a:t>
            </a:r>
            <a:r>
              <a:rPr sz="2800" b="1" dirty="0">
                <a:solidFill>
                  <a:srgbClr val="2D2D2D"/>
                </a:solidFill>
                <a:latin typeface="Tahoma"/>
                <a:cs typeface="Tahoma"/>
              </a:rPr>
              <a:t>D</a:t>
            </a:r>
            <a:r>
              <a:rPr sz="2800" b="1" spc="50" dirty="0">
                <a:solidFill>
                  <a:srgbClr val="2D2D2D"/>
                </a:solidFill>
                <a:latin typeface="Tahoma"/>
                <a:cs typeface="Tahoma"/>
              </a:rPr>
              <a:t>V</a:t>
            </a:r>
            <a:r>
              <a:rPr sz="2800" b="1" spc="20" dirty="0">
                <a:solidFill>
                  <a:srgbClr val="2D2D2D"/>
                </a:solidFill>
                <a:latin typeface="Tahoma"/>
                <a:cs typeface="Tahoma"/>
              </a:rPr>
              <a:t>A</a:t>
            </a:r>
            <a:r>
              <a:rPr sz="2800" b="1" spc="-5" dirty="0">
                <a:solidFill>
                  <a:srgbClr val="2D2D2D"/>
                </a:solidFill>
                <a:latin typeface="Tahoma"/>
                <a:cs typeface="Tahoma"/>
              </a:rPr>
              <a:t>N</a:t>
            </a:r>
            <a:r>
              <a:rPr sz="2800" b="1" spc="-40" dirty="0">
                <a:solidFill>
                  <a:srgbClr val="2D2D2D"/>
                </a:solidFill>
                <a:latin typeface="Tahoma"/>
                <a:cs typeface="Tahoma"/>
              </a:rPr>
              <a:t>T</a:t>
            </a:r>
            <a:r>
              <a:rPr sz="2800" b="1" spc="20" dirty="0">
                <a:solidFill>
                  <a:srgbClr val="2D2D2D"/>
                </a:solidFill>
                <a:latin typeface="Tahoma"/>
                <a:cs typeface="Tahoma"/>
              </a:rPr>
              <a:t>A</a:t>
            </a:r>
            <a:r>
              <a:rPr sz="2800" b="1" spc="-60" dirty="0">
                <a:solidFill>
                  <a:srgbClr val="2D2D2D"/>
                </a:solidFill>
                <a:latin typeface="Tahoma"/>
                <a:cs typeface="Tahoma"/>
              </a:rPr>
              <a:t>G</a:t>
            </a:r>
            <a:r>
              <a:rPr sz="2800" b="1" spc="-120" dirty="0">
                <a:solidFill>
                  <a:srgbClr val="2D2D2D"/>
                </a:solidFill>
                <a:latin typeface="Tahoma"/>
                <a:cs typeface="Tahoma"/>
              </a:rPr>
              <a:t>E</a:t>
            </a:r>
            <a:r>
              <a:rPr sz="2800" b="1" spc="-155" dirty="0">
                <a:solidFill>
                  <a:srgbClr val="2D2D2D"/>
                </a:solidFill>
                <a:latin typeface="Tahoma"/>
                <a:cs typeface="Tahoma"/>
              </a:rPr>
              <a:t>S  </a:t>
            </a:r>
            <a:r>
              <a:rPr sz="2800" b="1" spc="-80" dirty="0">
                <a:solidFill>
                  <a:srgbClr val="2D2D2D"/>
                </a:solidFill>
                <a:latin typeface="Tahoma"/>
                <a:cs typeface="Tahoma"/>
              </a:rPr>
              <a:t>CONCLUSION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484610" y="520047"/>
            <a:ext cx="1019175" cy="1019175"/>
            <a:chOff x="16484610" y="520047"/>
            <a:chExt cx="1019175" cy="1019175"/>
          </a:xfrm>
        </p:grpSpPr>
        <p:sp>
          <p:nvSpPr>
            <p:cNvPr id="3" name="object 3"/>
            <p:cNvSpPr/>
            <p:nvPr/>
          </p:nvSpPr>
          <p:spPr>
            <a:xfrm>
              <a:off x="16484610" y="520047"/>
              <a:ext cx="1019175" cy="1019175"/>
            </a:xfrm>
            <a:custGeom>
              <a:avLst/>
              <a:gdLst/>
              <a:ahLst/>
              <a:cxnLst/>
              <a:rect l="l" t="t" r="r" b="b"/>
              <a:pathLst>
                <a:path w="1019175" h="1019175">
                  <a:moveTo>
                    <a:pt x="509587" y="1019174"/>
                  </a:moveTo>
                  <a:lnTo>
                    <a:pt x="459639" y="1016721"/>
                  </a:lnTo>
                  <a:lnTo>
                    <a:pt x="410171" y="1009383"/>
                  </a:lnTo>
                  <a:lnTo>
                    <a:pt x="361662" y="997232"/>
                  </a:lnTo>
                  <a:lnTo>
                    <a:pt x="314576" y="980384"/>
                  </a:lnTo>
                  <a:lnTo>
                    <a:pt x="269369" y="959003"/>
                  </a:lnTo>
                  <a:lnTo>
                    <a:pt x="226475" y="933293"/>
                  </a:lnTo>
                  <a:lnTo>
                    <a:pt x="186308" y="903503"/>
                  </a:lnTo>
                  <a:lnTo>
                    <a:pt x="149254" y="869920"/>
                  </a:lnTo>
                  <a:lnTo>
                    <a:pt x="115671" y="832866"/>
                  </a:lnTo>
                  <a:lnTo>
                    <a:pt x="85880" y="792699"/>
                  </a:lnTo>
                  <a:lnTo>
                    <a:pt x="60171" y="749805"/>
                  </a:lnTo>
                  <a:lnTo>
                    <a:pt x="38790" y="704598"/>
                  </a:lnTo>
                  <a:lnTo>
                    <a:pt x="21942" y="657512"/>
                  </a:lnTo>
                  <a:lnTo>
                    <a:pt x="9791" y="609003"/>
                  </a:lnTo>
                  <a:lnTo>
                    <a:pt x="2453" y="559535"/>
                  </a:lnTo>
                  <a:lnTo>
                    <a:pt x="0" y="509587"/>
                  </a:lnTo>
                  <a:lnTo>
                    <a:pt x="153" y="497077"/>
                  </a:lnTo>
                  <a:lnTo>
                    <a:pt x="3832" y="447204"/>
                  </a:lnTo>
                  <a:lnTo>
                    <a:pt x="12382" y="397932"/>
                  </a:lnTo>
                  <a:lnTo>
                    <a:pt x="25720" y="349735"/>
                  </a:lnTo>
                  <a:lnTo>
                    <a:pt x="43718" y="303078"/>
                  </a:lnTo>
                  <a:lnTo>
                    <a:pt x="66203" y="258409"/>
                  </a:lnTo>
                  <a:lnTo>
                    <a:pt x="92958" y="216159"/>
                  </a:lnTo>
                  <a:lnTo>
                    <a:pt x="123725" y="176735"/>
                  </a:lnTo>
                  <a:lnTo>
                    <a:pt x="158208" y="140517"/>
                  </a:lnTo>
                  <a:lnTo>
                    <a:pt x="196075" y="107853"/>
                  </a:lnTo>
                  <a:lnTo>
                    <a:pt x="236962" y="79058"/>
                  </a:lnTo>
                  <a:lnTo>
                    <a:pt x="280474" y="54409"/>
                  </a:lnTo>
                  <a:lnTo>
                    <a:pt x="326192" y="34144"/>
                  </a:lnTo>
                  <a:lnTo>
                    <a:pt x="373677" y="18458"/>
                  </a:lnTo>
                  <a:lnTo>
                    <a:pt x="422471" y="7501"/>
                  </a:lnTo>
                  <a:lnTo>
                    <a:pt x="472103" y="1380"/>
                  </a:lnTo>
                  <a:lnTo>
                    <a:pt x="509587" y="0"/>
                  </a:lnTo>
                  <a:lnTo>
                    <a:pt x="522097" y="153"/>
                  </a:lnTo>
                  <a:lnTo>
                    <a:pt x="571970" y="3832"/>
                  </a:lnTo>
                  <a:lnTo>
                    <a:pt x="621242" y="12382"/>
                  </a:lnTo>
                  <a:lnTo>
                    <a:pt x="669439" y="25720"/>
                  </a:lnTo>
                  <a:lnTo>
                    <a:pt x="716096" y="43718"/>
                  </a:lnTo>
                  <a:lnTo>
                    <a:pt x="760765" y="66203"/>
                  </a:lnTo>
                  <a:lnTo>
                    <a:pt x="803015" y="92958"/>
                  </a:lnTo>
                  <a:lnTo>
                    <a:pt x="842439" y="123725"/>
                  </a:lnTo>
                  <a:lnTo>
                    <a:pt x="878657" y="158208"/>
                  </a:lnTo>
                  <a:lnTo>
                    <a:pt x="911321" y="196075"/>
                  </a:lnTo>
                  <a:lnTo>
                    <a:pt x="940116" y="236962"/>
                  </a:lnTo>
                  <a:lnTo>
                    <a:pt x="964765" y="280474"/>
                  </a:lnTo>
                  <a:lnTo>
                    <a:pt x="985030" y="326192"/>
                  </a:lnTo>
                  <a:lnTo>
                    <a:pt x="1000716" y="373677"/>
                  </a:lnTo>
                  <a:lnTo>
                    <a:pt x="1011673" y="422471"/>
                  </a:lnTo>
                  <a:lnTo>
                    <a:pt x="1017794" y="472103"/>
                  </a:lnTo>
                  <a:lnTo>
                    <a:pt x="1019174" y="509587"/>
                  </a:lnTo>
                  <a:lnTo>
                    <a:pt x="1019021" y="522097"/>
                  </a:lnTo>
                  <a:lnTo>
                    <a:pt x="1015342" y="571970"/>
                  </a:lnTo>
                  <a:lnTo>
                    <a:pt x="1006792" y="621242"/>
                  </a:lnTo>
                  <a:lnTo>
                    <a:pt x="993454" y="669439"/>
                  </a:lnTo>
                  <a:lnTo>
                    <a:pt x="975455" y="716096"/>
                  </a:lnTo>
                  <a:lnTo>
                    <a:pt x="952971" y="760765"/>
                  </a:lnTo>
                  <a:lnTo>
                    <a:pt x="926216" y="803015"/>
                  </a:lnTo>
                  <a:lnTo>
                    <a:pt x="895449" y="842439"/>
                  </a:lnTo>
                  <a:lnTo>
                    <a:pt x="860966" y="878657"/>
                  </a:lnTo>
                  <a:lnTo>
                    <a:pt x="823098" y="911321"/>
                  </a:lnTo>
                  <a:lnTo>
                    <a:pt x="782212" y="940116"/>
                  </a:lnTo>
                  <a:lnTo>
                    <a:pt x="738700" y="964765"/>
                  </a:lnTo>
                  <a:lnTo>
                    <a:pt x="692981" y="985030"/>
                  </a:lnTo>
                  <a:lnTo>
                    <a:pt x="645497" y="1000716"/>
                  </a:lnTo>
                  <a:lnTo>
                    <a:pt x="596703" y="1011673"/>
                  </a:lnTo>
                  <a:lnTo>
                    <a:pt x="547071" y="1017794"/>
                  </a:lnTo>
                  <a:lnTo>
                    <a:pt x="509587" y="1019174"/>
                  </a:lnTo>
                  <a:close/>
                </a:path>
              </a:pathLst>
            </a:custGeom>
            <a:solidFill>
              <a:srgbClr val="186A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533215" y="568651"/>
              <a:ext cx="922019" cy="922019"/>
            </a:xfrm>
            <a:custGeom>
              <a:avLst/>
              <a:gdLst/>
              <a:ahLst/>
              <a:cxnLst/>
              <a:rect l="l" t="t" r="r" b="b"/>
              <a:pathLst>
                <a:path w="922019" h="922019">
                  <a:moveTo>
                    <a:pt x="460983" y="921965"/>
                  </a:moveTo>
                  <a:lnTo>
                    <a:pt x="413879" y="919584"/>
                  </a:lnTo>
                  <a:lnTo>
                    <a:pt x="368130" y="912593"/>
                  </a:lnTo>
                  <a:lnTo>
                    <a:pt x="323967" y="901225"/>
                  </a:lnTo>
                  <a:lnTo>
                    <a:pt x="281623" y="885714"/>
                  </a:lnTo>
                  <a:lnTo>
                    <a:pt x="241330" y="866291"/>
                  </a:lnTo>
                  <a:lnTo>
                    <a:pt x="203322" y="843189"/>
                  </a:lnTo>
                  <a:lnTo>
                    <a:pt x="167829" y="816641"/>
                  </a:lnTo>
                  <a:lnTo>
                    <a:pt x="135086" y="786879"/>
                  </a:lnTo>
                  <a:lnTo>
                    <a:pt x="105324" y="754136"/>
                  </a:lnTo>
                  <a:lnTo>
                    <a:pt x="78776" y="718643"/>
                  </a:lnTo>
                  <a:lnTo>
                    <a:pt x="55674" y="680635"/>
                  </a:lnTo>
                  <a:lnTo>
                    <a:pt x="36251" y="640342"/>
                  </a:lnTo>
                  <a:lnTo>
                    <a:pt x="20740" y="597998"/>
                  </a:lnTo>
                  <a:lnTo>
                    <a:pt x="9372" y="553835"/>
                  </a:lnTo>
                  <a:lnTo>
                    <a:pt x="2381" y="508086"/>
                  </a:lnTo>
                  <a:lnTo>
                    <a:pt x="0" y="460982"/>
                  </a:lnTo>
                  <a:lnTo>
                    <a:pt x="2381" y="413879"/>
                  </a:lnTo>
                  <a:lnTo>
                    <a:pt x="9372" y="368130"/>
                  </a:lnTo>
                  <a:lnTo>
                    <a:pt x="20740" y="323967"/>
                  </a:lnTo>
                  <a:lnTo>
                    <a:pt x="36251" y="281623"/>
                  </a:lnTo>
                  <a:lnTo>
                    <a:pt x="55674" y="241330"/>
                  </a:lnTo>
                  <a:lnTo>
                    <a:pt x="78776" y="203322"/>
                  </a:lnTo>
                  <a:lnTo>
                    <a:pt x="105324" y="167829"/>
                  </a:lnTo>
                  <a:lnTo>
                    <a:pt x="135086" y="135086"/>
                  </a:lnTo>
                  <a:lnTo>
                    <a:pt x="167829" y="105324"/>
                  </a:lnTo>
                  <a:lnTo>
                    <a:pt x="203322" y="78776"/>
                  </a:lnTo>
                  <a:lnTo>
                    <a:pt x="241330" y="55674"/>
                  </a:lnTo>
                  <a:lnTo>
                    <a:pt x="281623" y="36251"/>
                  </a:lnTo>
                  <a:lnTo>
                    <a:pt x="323967" y="20740"/>
                  </a:lnTo>
                  <a:lnTo>
                    <a:pt x="368130" y="9372"/>
                  </a:lnTo>
                  <a:lnTo>
                    <a:pt x="413879" y="2381"/>
                  </a:lnTo>
                  <a:lnTo>
                    <a:pt x="460983" y="0"/>
                  </a:lnTo>
                  <a:lnTo>
                    <a:pt x="508086" y="2381"/>
                  </a:lnTo>
                  <a:lnTo>
                    <a:pt x="553835" y="9372"/>
                  </a:lnTo>
                  <a:lnTo>
                    <a:pt x="561678" y="11391"/>
                  </a:lnTo>
                  <a:lnTo>
                    <a:pt x="460983" y="11391"/>
                  </a:lnTo>
                  <a:lnTo>
                    <a:pt x="411988" y="14029"/>
                  </a:lnTo>
                  <a:lnTo>
                    <a:pt x="364524" y="21759"/>
                  </a:lnTo>
                  <a:lnTo>
                    <a:pt x="318863" y="34308"/>
                  </a:lnTo>
                  <a:lnTo>
                    <a:pt x="275280" y="51402"/>
                  </a:lnTo>
                  <a:lnTo>
                    <a:pt x="234049" y="72766"/>
                  </a:lnTo>
                  <a:lnTo>
                    <a:pt x="195444" y="98126"/>
                  </a:lnTo>
                  <a:lnTo>
                    <a:pt x="159739" y="127208"/>
                  </a:lnTo>
                  <a:lnTo>
                    <a:pt x="127208" y="159739"/>
                  </a:lnTo>
                  <a:lnTo>
                    <a:pt x="98126" y="195444"/>
                  </a:lnTo>
                  <a:lnTo>
                    <a:pt x="72766" y="234049"/>
                  </a:lnTo>
                  <a:lnTo>
                    <a:pt x="51402" y="275280"/>
                  </a:lnTo>
                  <a:lnTo>
                    <a:pt x="34308" y="318863"/>
                  </a:lnTo>
                  <a:lnTo>
                    <a:pt x="21759" y="364524"/>
                  </a:lnTo>
                  <a:lnTo>
                    <a:pt x="14029" y="411988"/>
                  </a:lnTo>
                  <a:lnTo>
                    <a:pt x="11391" y="460983"/>
                  </a:lnTo>
                  <a:lnTo>
                    <a:pt x="14038" y="509977"/>
                  </a:lnTo>
                  <a:lnTo>
                    <a:pt x="21794" y="557441"/>
                  </a:lnTo>
                  <a:lnTo>
                    <a:pt x="34381" y="603102"/>
                  </a:lnTo>
                  <a:lnTo>
                    <a:pt x="51520" y="646685"/>
                  </a:lnTo>
                  <a:lnTo>
                    <a:pt x="72934" y="687916"/>
                  </a:lnTo>
                  <a:lnTo>
                    <a:pt x="98345" y="726521"/>
                  </a:lnTo>
                  <a:lnTo>
                    <a:pt x="127473" y="762226"/>
                  </a:lnTo>
                  <a:lnTo>
                    <a:pt x="160042" y="794757"/>
                  </a:lnTo>
                  <a:lnTo>
                    <a:pt x="195772" y="823839"/>
                  </a:lnTo>
                  <a:lnTo>
                    <a:pt x="234387" y="849199"/>
                  </a:lnTo>
                  <a:lnTo>
                    <a:pt x="275607" y="870563"/>
                  </a:lnTo>
                  <a:lnTo>
                    <a:pt x="319155" y="887657"/>
                  </a:lnTo>
                  <a:lnTo>
                    <a:pt x="364752" y="900206"/>
                  </a:lnTo>
                  <a:lnTo>
                    <a:pt x="412121" y="907936"/>
                  </a:lnTo>
                  <a:lnTo>
                    <a:pt x="460983" y="910574"/>
                  </a:lnTo>
                  <a:lnTo>
                    <a:pt x="561678" y="910574"/>
                  </a:lnTo>
                  <a:lnTo>
                    <a:pt x="553835" y="912593"/>
                  </a:lnTo>
                  <a:lnTo>
                    <a:pt x="508086" y="919584"/>
                  </a:lnTo>
                  <a:lnTo>
                    <a:pt x="460983" y="921965"/>
                  </a:lnTo>
                  <a:close/>
                </a:path>
                <a:path w="922019" h="922019">
                  <a:moveTo>
                    <a:pt x="561678" y="910574"/>
                  </a:moveTo>
                  <a:lnTo>
                    <a:pt x="460983" y="910574"/>
                  </a:lnTo>
                  <a:lnTo>
                    <a:pt x="509977" y="907927"/>
                  </a:lnTo>
                  <a:lnTo>
                    <a:pt x="557441" y="900171"/>
                  </a:lnTo>
                  <a:lnTo>
                    <a:pt x="603102" y="887584"/>
                  </a:lnTo>
                  <a:lnTo>
                    <a:pt x="646685" y="870445"/>
                  </a:lnTo>
                  <a:lnTo>
                    <a:pt x="687916" y="849031"/>
                  </a:lnTo>
                  <a:lnTo>
                    <a:pt x="726521" y="823620"/>
                  </a:lnTo>
                  <a:lnTo>
                    <a:pt x="762226" y="794492"/>
                  </a:lnTo>
                  <a:lnTo>
                    <a:pt x="794757" y="761923"/>
                  </a:lnTo>
                  <a:lnTo>
                    <a:pt x="823839" y="726193"/>
                  </a:lnTo>
                  <a:lnTo>
                    <a:pt x="849199" y="687578"/>
                  </a:lnTo>
                  <a:lnTo>
                    <a:pt x="870563" y="646358"/>
                  </a:lnTo>
                  <a:lnTo>
                    <a:pt x="887657" y="602810"/>
                  </a:lnTo>
                  <a:lnTo>
                    <a:pt x="900206" y="557213"/>
                  </a:lnTo>
                  <a:lnTo>
                    <a:pt x="907915" y="509977"/>
                  </a:lnTo>
                  <a:lnTo>
                    <a:pt x="910574" y="460982"/>
                  </a:lnTo>
                  <a:lnTo>
                    <a:pt x="907936" y="411988"/>
                  </a:lnTo>
                  <a:lnTo>
                    <a:pt x="900206" y="364524"/>
                  </a:lnTo>
                  <a:lnTo>
                    <a:pt x="887657" y="318863"/>
                  </a:lnTo>
                  <a:lnTo>
                    <a:pt x="870563" y="275280"/>
                  </a:lnTo>
                  <a:lnTo>
                    <a:pt x="849199" y="234049"/>
                  </a:lnTo>
                  <a:lnTo>
                    <a:pt x="823839" y="195444"/>
                  </a:lnTo>
                  <a:lnTo>
                    <a:pt x="794757" y="159739"/>
                  </a:lnTo>
                  <a:lnTo>
                    <a:pt x="762226" y="127208"/>
                  </a:lnTo>
                  <a:lnTo>
                    <a:pt x="726521" y="98126"/>
                  </a:lnTo>
                  <a:lnTo>
                    <a:pt x="687916" y="72766"/>
                  </a:lnTo>
                  <a:lnTo>
                    <a:pt x="646685" y="51402"/>
                  </a:lnTo>
                  <a:lnTo>
                    <a:pt x="603102" y="34308"/>
                  </a:lnTo>
                  <a:lnTo>
                    <a:pt x="557441" y="21759"/>
                  </a:lnTo>
                  <a:lnTo>
                    <a:pt x="509977" y="14029"/>
                  </a:lnTo>
                  <a:lnTo>
                    <a:pt x="460983" y="11391"/>
                  </a:lnTo>
                  <a:lnTo>
                    <a:pt x="561678" y="11391"/>
                  </a:lnTo>
                  <a:lnTo>
                    <a:pt x="640342" y="36251"/>
                  </a:lnTo>
                  <a:lnTo>
                    <a:pt x="680635" y="55674"/>
                  </a:lnTo>
                  <a:lnTo>
                    <a:pt x="718643" y="78776"/>
                  </a:lnTo>
                  <a:lnTo>
                    <a:pt x="754136" y="105324"/>
                  </a:lnTo>
                  <a:lnTo>
                    <a:pt x="786879" y="135086"/>
                  </a:lnTo>
                  <a:lnTo>
                    <a:pt x="816641" y="167829"/>
                  </a:lnTo>
                  <a:lnTo>
                    <a:pt x="843189" y="203322"/>
                  </a:lnTo>
                  <a:lnTo>
                    <a:pt x="866291" y="241330"/>
                  </a:lnTo>
                  <a:lnTo>
                    <a:pt x="885714" y="281623"/>
                  </a:lnTo>
                  <a:lnTo>
                    <a:pt x="901225" y="323967"/>
                  </a:lnTo>
                  <a:lnTo>
                    <a:pt x="912593" y="368130"/>
                  </a:lnTo>
                  <a:lnTo>
                    <a:pt x="919584" y="413879"/>
                  </a:lnTo>
                  <a:lnTo>
                    <a:pt x="921966" y="460983"/>
                  </a:lnTo>
                  <a:lnTo>
                    <a:pt x="919584" y="508086"/>
                  </a:lnTo>
                  <a:lnTo>
                    <a:pt x="912593" y="553835"/>
                  </a:lnTo>
                  <a:lnTo>
                    <a:pt x="901225" y="597998"/>
                  </a:lnTo>
                  <a:lnTo>
                    <a:pt x="885714" y="640342"/>
                  </a:lnTo>
                  <a:lnTo>
                    <a:pt x="866291" y="680635"/>
                  </a:lnTo>
                  <a:lnTo>
                    <a:pt x="843189" y="718643"/>
                  </a:lnTo>
                  <a:lnTo>
                    <a:pt x="816641" y="754136"/>
                  </a:lnTo>
                  <a:lnTo>
                    <a:pt x="786879" y="786879"/>
                  </a:lnTo>
                  <a:lnTo>
                    <a:pt x="754136" y="816641"/>
                  </a:lnTo>
                  <a:lnTo>
                    <a:pt x="718643" y="843189"/>
                  </a:lnTo>
                  <a:lnTo>
                    <a:pt x="680635" y="866291"/>
                  </a:lnTo>
                  <a:lnTo>
                    <a:pt x="640342" y="885714"/>
                  </a:lnTo>
                  <a:lnTo>
                    <a:pt x="597998" y="901225"/>
                  </a:lnTo>
                  <a:lnTo>
                    <a:pt x="561678" y="910574"/>
                  </a:lnTo>
                  <a:close/>
                </a:path>
              </a:pathLst>
            </a:custGeom>
            <a:solidFill>
              <a:srgbClr val="F9F5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39" y="8988073"/>
            <a:ext cx="18286730" cy="1295400"/>
          </a:xfrm>
          <a:custGeom>
            <a:avLst/>
            <a:gdLst/>
            <a:ahLst/>
            <a:cxnLst/>
            <a:rect l="l" t="t" r="r" b="b"/>
            <a:pathLst>
              <a:path w="18286730" h="1295400">
                <a:moveTo>
                  <a:pt x="18286520" y="1295399"/>
                </a:moveTo>
                <a:lnTo>
                  <a:pt x="0" y="1295399"/>
                </a:lnTo>
                <a:lnTo>
                  <a:pt x="0" y="0"/>
                </a:lnTo>
                <a:lnTo>
                  <a:pt x="18286520" y="0"/>
                </a:lnTo>
                <a:lnTo>
                  <a:pt x="18286520" y="1295399"/>
                </a:lnTo>
                <a:close/>
              </a:path>
            </a:pathLst>
          </a:custGeom>
          <a:solidFill>
            <a:srgbClr val="186AD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05716" y="2721146"/>
            <a:ext cx="5800724" cy="580072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00" y="1003364"/>
            <a:ext cx="880618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W</a:t>
            </a:r>
            <a:r>
              <a:rPr spc="-390" dirty="0"/>
              <a:t>h</a:t>
            </a:r>
            <a:r>
              <a:rPr spc="-465" dirty="0"/>
              <a:t>a</a:t>
            </a:r>
            <a:r>
              <a:rPr spc="-220" dirty="0"/>
              <a:t>t</a:t>
            </a:r>
            <a:r>
              <a:rPr spc="-254" dirty="0"/>
              <a:t> </a:t>
            </a:r>
            <a:r>
              <a:rPr spc="-245" dirty="0"/>
              <a:t>i</a:t>
            </a:r>
            <a:r>
              <a:rPr spc="-380" dirty="0"/>
              <a:t>s</a:t>
            </a:r>
            <a:r>
              <a:rPr spc="-254" dirty="0"/>
              <a:t> </a:t>
            </a:r>
            <a:r>
              <a:rPr spc="-85" dirty="0"/>
              <a:t>F</a:t>
            </a:r>
            <a:r>
              <a:rPr spc="40" dirty="0"/>
              <a:t>A</a:t>
            </a:r>
            <a:r>
              <a:rPr spc="-35" dirty="0"/>
              <a:t>C</a:t>
            </a:r>
            <a:r>
              <a:rPr spc="-204" dirty="0"/>
              <a:t>E</a:t>
            </a:r>
            <a:r>
              <a:rPr spc="-254" dirty="0"/>
              <a:t> </a:t>
            </a:r>
            <a:r>
              <a:rPr spc="-425" dirty="0"/>
              <a:t>R</a:t>
            </a:r>
            <a:r>
              <a:rPr spc="-210" dirty="0"/>
              <a:t>E</a:t>
            </a:r>
            <a:r>
              <a:rPr spc="-35" dirty="0"/>
              <a:t>C</a:t>
            </a:r>
            <a:r>
              <a:rPr spc="180" dirty="0"/>
              <a:t>O</a:t>
            </a:r>
            <a:r>
              <a:rPr spc="-105" dirty="0"/>
              <a:t>G</a:t>
            </a:r>
            <a:r>
              <a:rPr spc="-5" dirty="0"/>
              <a:t>N</a:t>
            </a:r>
            <a:r>
              <a:rPr spc="-940" dirty="0"/>
              <a:t>I</a:t>
            </a:r>
            <a:r>
              <a:rPr spc="-70" dirty="0"/>
              <a:t>T</a:t>
            </a:r>
            <a:r>
              <a:rPr spc="-940" dirty="0"/>
              <a:t>I</a:t>
            </a:r>
            <a:r>
              <a:rPr spc="180" dirty="0"/>
              <a:t>O</a:t>
            </a:r>
            <a:r>
              <a:rPr spc="-5" dirty="0"/>
              <a:t>N</a:t>
            </a:r>
            <a:r>
              <a:rPr spc="-535" dirty="0"/>
              <a:t>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16000" y="2773665"/>
            <a:ext cx="9407525" cy="455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2800"/>
              </a:lnSpc>
              <a:spcBef>
                <a:spcPts val="100"/>
              </a:spcBef>
            </a:pPr>
            <a:r>
              <a:rPr sz="3200" spc="245" dirty="0">
                <a:solidFill>
                  <a:srgbClr val="2D2D2D"/>
                </a:solidFill>
                <a:latin typeface="Tahoma"/>
                <a:cs typeface="Tahoma"/>
              </a:rPr>
              <a:t>A </a:t>
            </a:r>
            <a:r>
              <a:rPr sz="3200" dirty="0">
                <a:solidFill>
                  <a:srgbClr val="2D2D2D"/>
                </a:solidFill>
                <a:latin typeface="Tahoma"/>
                <a:cs typeface="Tahoma"/>
              </a:rPr>
              <a:t>facial </a:t>
            </a:r>
            <a:r>
              <a:rPr sz="3200" spc="20" dirty="0">
                <a:solidFill>
                  <a:srgbClr val="2D2D2D"/>
                </a:solidFill>
                <a:latin typeface="Tahoma"/>
                <a:cs typeface="Tahoma"/>
              </a:rPr>
              <a:t>recognition </a:t>
            </a:r>
            <a:r>
              <a:rPr sz="3200" spc="-5" dirty="0">
                <a:solidFill>
                  <a:srgbClr val="2D2D2D"/>
                </a:solidFill>
                <a:latin typeface="Tahoma"/>
                <a:cs typeface="Tahoma"/>
              </a:rPr>
              <a:t>system </a:t>
            </a:r>
            <a:r>
              <a:rPr sz="3200" spc="-10" dirty="0">
                <a:solidFill>
                  <a:srgbClr val="2D2D2D"/>
                </a:solidFill>
                <a:latin typeface="Tahoma"/>
                <a:cs typeface="Tahoma"/>
              </a:rPr>
              <a:t>is </a:t>
            </a:r>
            <a:r>
              <a:rPr sz="3200" spc="-90" dirty="0">
                <a:solidFill>
                  <a:srgbClr val="2D2D2D"/>
                </a:solidFill>
                <a:latin typeface="Tahoma"/>
                <a:cs typeface="Tahoma"/>
              </a:rPr>
              <a:t>a </a:t>
            </a:r>
            <a:r>
              <a:rPr sz="3200" spc="20" dirty="0">
                <a:solidFill>
                  <a:srgbClr val="2D2D2D"/>
                </a:solidFill>
                <a:latin typeface="Tahoma"/>
                <a:cs typeface="Tahoma"/>
              </a:rPr>
              <a:t>technology </a:t>
            </a:r>
            <a:r>
              <a:rPr sz="3200" spc="-15" dirty="0">
                <a:solidFill>
                  <a:srgbClr val="2D2D2D"/>
                </a:solidFill>
                <a:latin typeface="Tahoma"/>
                <a:cs typeface="Tahoma"/>
              </a:rPr>
              <a:t>capable </a:t>
            </a:r>
            <a:r>
              <a:rPr sz="3200" spc="-1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85" dirty="0">
                <a:solidFill>
                  <a:srgbClr val="2D2D2D"/>
                </a:solidFill>
                <a:latin typeface="Tahoma"/>
                <a:cs typeface="Tahoma"/>
              </a:rPr>
              <a:t>of </a:t>
            </a:r>
            <a:r>
              <a:rPr sz="3200" spc="20" dirty="0">
                <a:solidFill>
                  <a:srgbClr val="2D2D2D"/>
                </a:solidFill>
                <a:latin typeface="Tahoma"/>
                <a:cs typeface="Tahoma"/>
              </a:rPr>
              <a:t>identifying </a:t>
            </a:r>
            <a:r>
              <a:rPr sz="3200" spc="40" dirty="0">
                <a:solidFill>
                  <a:srgbClr val="2D2D2D"/>
                </a:solidFill>
                <a:latin typeface="Tahoma"/>
                <a:cs typeface="Tahoma"/>
              </a:rPr>
              <a:t>or </a:t>
            </a:r>
            <a:r>
              <a:rPr sz="3200" spc="15" dirty="0">
                <a:solidFill>
                  <a:srgbClr val="2D2D2D"/>
                </a:solidFill>
                <a:latin typeface="Tahoma"/>
                <a:cs typeface="Tahoma"/>
              </a:rPr>
              <a:t>verifying </a:t>
            </a:r>
            <a:r>
              <a:rPr sz="3200" spc="-90" dirty="0">
                <a:solidFill>
                  <a:srgbClr val="2D2D2D"/>
                </a:solidFill>
                <a:latin typeface="Tahoma"/>
                <a:cs typeface="Tahoma"/>
              </a:rPr>
              <a:t>a </a:t>
            </a:r>
            <a:r>
              <a:rPr sz="3200" spc="5" dirty="0">
                <a:solidFill>
                  <a:srgbClr val="2D2D2D"/>
                </a:solidFill>
                <a:latin typeface="Tahoma"/>
                <a:cs typeface="Tahoma"/>
              </a:rPr>
              <a:t>person </a:t>
            </a:r>
            <a:r>
              <a:rPr sz="3200" spc="30" dirty="0">
                <a:solidFill>
                  <a:srgbClr val="2D2D2D"/>
                </a:solidFill>
                <a:latin typeface="Tahoma"/>
                <a:cs typeface="Tahoma"/>
              </a:rPr>
              <a:t>from </a:t>
            </a:r>
            <a:r>
              <a:rPr sz="3200" spc="-90" dirty="0">
                <a:solidFill>
                  <a:srgbClr val="2D2D2D"/>
                </a:solidFill>
                <a:latin typeface="Tahoma"/>
                <a:cs typeface="Tahoma"/>
              </a:rPr>
              <a:t>a </a:t>
            </a:r>
            <a:r>
              <a:rPr sz="3200" spc="-5" dirty="0">
                <a:solidFill>
                  <a:srgbClr val="2D2D2D"/>
                </a:solidFill>
                <a:latin typeface="Tahoma"/>
                <a:cs typeface="Tahoma"/>
              </a:rPr>
              <a:t>digital </a:t>
            </a:r>
            <a:r>
              <a:rPr sz="32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-50" dirty="0">
                <a:solidFill>
                  <a:srgbClr val="2D2D2D"/>
                </a:solidFill>
                <a:latin typeface="Tahoma"/>
                <a:cs typeface="Tahoma"/>
              </a:rPr>
              <a:t>image </a:t>
            </a:r>
            <a:r>
              <a:rPr sz="3200" spc="40" dirty="0">
                <a:solidFill>
                  <a:srgbClr val="2D2D2D"/>
                </a:solidFill>
                <a:latin typeface="Tahoma"/>
                <a:cs typeface="Tahoma"/>
              </a:rPr>
              <a:t>or </a:t>
            </a:r>
            <a:r>
              <a:rPr sz="3200" spc="-90" dirty="0">
                <a:solidFill>
                  <a:srgbClr val="2D2D2D"/>
                </a:solidFill>
                <a:latin typeface="Tahoma"/>
                <a:cs typeface="Tahoma"/>
              </a:rPr>
              <a:t>a </a:t>
            </a:r>
            <a:r>
              <a:rPr sz="3200" spc="35" dirty="0">
                <a:solidFill>
                  <a:srgbClr val="2D2D2D"/>
                </a:solidFill>
                <a:latin typeface="Tahoma"/>
                <a:cs typeface="Tahoma"/>
              </a:rPr>
              <a:t>video </a:t>
            </a:r>
            <a:r>
              <a:rPr sz="3200" spc="-10" dirty="0">
                <a:solidFill>
                  <a:srgbClr val="2D2D2D"/>
                </a:solidFill>
                <a:latin typeface="Tahoma"/>
                <a:cs typeface="Tahoma"/>
              </a:rPr>
              <a:t>frame </a:t>
            </a:r>
            <a:r>
              <a:rPr sz="3200" spc="30" dirty="0">
                <a:solidFill>
                  <a:srgbClr val="2D2D2D"/>
                </a:solidFill>
                <a:latin typeface="Tahoma"/>
                <a:cs typeface="Tahoma"/>
              </a:rPr>
              <a:t>from </a:t>
            </a:r>
            <a:r>
              <a:rPr sz="3200" spc="-90" dirty="0">
                <a:solidFill>
                  <a:srgbClr val="2D2D2D"/>
                </a:solidFill>
                <a:latin typeface="Tahoma"/>
                <a:cs typeface="Tahoma"/>
              </a:rPr>
              <a:t>a </a:t>
            </a:r>
            <a:r>
              <a:rPr sz="3200" spc="35" dirty="0">
                <a:solidFill>
                  <a:srgbClr val="2D2D2D"/>
                </a:solidFill>
                <a:latin typeface="Tahoma"/>
                <a:cs typeface="Tahoma"/>
              </a:rPr>
              <a:t>video </a:t>
            </a:r>
            <a:r>
              <a:rPr sz="3200" spc="-25" dirty="0">
                <a:solidFill>
                  <a:srgbClr val="2D2D2D"/>
                </a:solidFill>
                <a:latin typeface="Tahoma"/>
                <a:cs typeface="Tahoma"/>
              </a:rPr>
              <a:t>source. </a:t>
            </a:r>
            <a:r>
              <a:rPr sz="3200" dirty="0">
                <a:solidFill>
                  <a:srgbClr val="2D2D2D"/>
                </a:solidFill>
                <a:latin typeface="Tahoma"/>
                <a:cs typeface="Tahoma"/>
              </a:rPr>
              <a:t>There </a:t>
            </a:r>
            <a:r>
              <a:rPr sz="3200" spc="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-30" dirty="0">
                <a:solidFill>
                  <a:srgbClr val="2D2D2D"/>
                </a:solidFill>
                <a:latin typeface="Tahoma"/>
                <a:cs typeface="Tahoma"/>
              </a:rPr>
              <a:t>are</a:t>
            </a:r>
            <a:r>
              <a:rPr sz="3200" spc="-2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10" dirty="0">
                <a:solidFill>
                  <a:srgbClr val="2D2D2D"/>
                </a:solidFill>
                <a:latin typeface="Tahoma"/>
                <a:cs typeface="Tahoma"/>
              </a:rPr>
              <a:t>multiple </a:t>
            </a:r>
            <a:r>
              <a:rPr sz="3200" spc="5" dirty="0">
                <a:solidFill>
                  <a:srgbClr val="2D2D2D"/>
                </a:solidFill>
                <a:latin typeface="Tahoma"/>
                <a:cs typeface="Tahoma"/>
              </a:rPr>
              <a:t>methods </a:t>
            </a:r>
            <a:r>
              <a:rPr sz="3200" spc="15" dirty="0">
                <a:solidFill>
                  <a:srgbClr val="2D2D2D"/>
                </a:solidFill>
                <a:latin typeface="Tahoma"/>
                <a:cs typeface="Tahoma"/>
              </a:rPr>
              <a:t>in </a:t>
            </a:r>
            <a:r>
              <a:rPr sz="3200" spc="40" dirty="0">
                <a:solidFill>
                  <a:srgbClr val="2D2D2D"/>
                </a:solidFill>
                <a:latin typeface="Tahoma"/>
                <a:cs typeface="Tahoma"/>
              </a:rPr>
              <a:t>which </a:t>
            </a:r>
            <a:r>
              <a:rPr sz="3200" dirty="0">
                <a:solidFill>
                  <a:srgbClr val="2D2D2D"/>
                </a:solidFill>
                <a:latin typeface="Tahoma"/>
                <a:cs typeface="Tahoma"/>
              </a:rPr>
              <a:t>facial </a:t>
            </a:r>
            <a:r>
              <a:rPr sz="3200" spc="20" dirty="0">
                <a:solidFill>
                  <a:srgbClr val="2D2D2D"/>
                </a:solidFill>
                <a:latin typeface="Tahoma"/>
                <a:cs typeface="Tahoma"/>
              </a:rPr>
              <a:t>recognition </a:t>
            </a:r>
            <a:r>
              <a:rPr sz="3200" spc="2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-15" dirty="0">
                <a:solidFill>
                  <a:srgbClr val="2D2D2D"/>
                </a:solidFill>
                <a:latin typeface="Tahoma"/>
                <a:cs typeface="Tahoma"/>
              </a:rPr>
              <a:t>systems</a:t>
            </a:r>
            <a:r>
              <a:rPr sz="3200" spc="-1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2D2D2D"/>
                </a:solidFill>
                <a:latin typeface="Tahoma"/>
                <a:cs typeface="Tahoma"/>
              </a:rPr>
              <a:t>work,</a:t>
            </a:r>
            <a:r>
              <a:rPr sz="32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25" dirty="0">
                <a:solidFill>
                  <a:srgbClr val="2D2D2D"/>
                </a:solidFill>
                <a:latin typeface="Tahoma"/>
                <a:cs typeface="Tahoma"/>
              </a:rPr>
              <a:t>but</a:t>
            </a:r>
            <a:r>
              <a:rPr sz="3200" spc="3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15" dirty="0">
                <a:solidFill>
                  <a:srgbClr val="2D2D2D"/>
                </a:solidFill>
                <a:latin typeface="Tahoma"/>
                <a:cs typeface="Tahoma"/>
              </a:rPr>
              <a:t>in</a:t>
            </a:r>
            <a:r>
              <a:rPr sz="3200" spc="2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-55" dirty="0">
                <a:solidFill>
                  <a:srgbClr val="2D2D2D"/>
                </a:solidFill>
                <a:latin typeface="Tahoma"/>
                <a:cs typeface="Tahoma"/>
              </a:rPr>
              <a:t>general,</a:t>
            </a:r>
            <a:r>
              <a:rPr sz="3200" spc="-5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30" dirty="0">
                <a:solidFill>
                  <a:srgbClr val="2D2D2D"/>
                </a:solidFill>
                <a:latin typeface="Tahoma"/>
                <a:cs typeface="Tahoma"/>
              </a:rPr>
              <a:t>they</a:t>
            </a:r>
            <a:r>
              <a:rPr sz="3200" spc="3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60" dirty="0">
                <a:solidFill>
                  <a:srgbClr val="2D2D2D"/>
                </a:solidFill>
                <a:latin typeface="Tahoma"/>
                <a:cs typeface="Tahoma"/>
              </a:rPr>
              <a:t>work</a:t>
            </a:r>
            <a:r>
              <a:rPr sz="3200" spc="6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35" dirty="0">
                <a:solidFill>
                  <a:srgbClr val="2D2D2D"/>
                </a:solidFill>
                <a:latin typeface="Tahoma"/>
                <a:cs typeface="Tahoma"/>
              </a:rPr>
              <a:t>by </a:t>
            </a:r>
            <a:r>
              <a:rPr sz="3200" spc="4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2D2D2D"/>
                </a:solidFill>
                <a:latin typeface="Tahoma"/>
                <a:cs typeface="Tahoma"/>
              </a:rPr>
              <a:t>comparing </a:t>
            </a:r>
            <a:r>
              <a:rPr sz="3200" spc="10" dirty="0">
                <a:solidFill>
                  <a:srgbClr val="2D2D2D"/>
                </a:solidFill>
                <a:latin typeface="Tahoma"/>
                <a:cs typeface="Tahoma"/>
              </a:rPr>
              <a:t>selected </a:t>
            </a:r>
            <a:r>
              <a:rPr sz="3200" dirty="0">
                <a:solidFill>
                  <a:srgbClr val="2D2D2D"/>
                </a:solidFill>
                <a:latin typeface="Tahoma"/>
                <a:cs typeface="Tahoma"/>
              </a:rPr>
              <a:t>facial features </a:t>
            </a:r>
            <a:r>
              <a:rPr sz="3200" spc="30" dirty="0">
                <a:solidFill>
                  <a:srgbClr val="2D2D2D"/>
                </a:solidFill>
                <a:latin typeface="Tahoma"/>
                <a:cs typeface="Tahoma"/>
              </a:rPr>
              <a:t>from </a:t>
            </a:r>
            <a:r>
              <a:rPr sz="3200" spc="-5" dirty="0">
                <a:solidFill>
                  <a:srgbClr val="2D2D2D"/>
                </a:solidFill>
                <a:latin typeface="Tahoma"/>
                <a:cs typeface="Tahoma"/>
              </a:rPr>
              <a:t>given </a:t>
            </a:r>
            <a:r>
              <a:rPr sz="3200" spc="-50" dirty="0">
                <a:solidFill>
                  <a:srgbClr val="2D2D2D"/>
                </a:solidFill>
                <a:latin typeface="Tahoma"/>
                <a:cs typeface="Tahoma"/>
              </a:rPr>
              <a:t>image </a:t>
            </a:r>
            <a:r>
              <a:rPr sz="3200" spc="-98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130" dirty="0">
                <a:solidFill>
                  <a:srgbClr val="2D2D2D"/>
                </a:solidFill>
                <a:latin typeface="Tahoma"/>
                <a:cs typeface="Tahoma"/>
              </a:rPr>
              <a:t>w</a:t>
            </a:r>
            <a:r>
              <a:rPr sz="3200" spc="30" dirty="0">
                <a:solidFill>
                  <a:srgbClr val="2D2D2D"/>
                </a:solidFill>
                <a:latin typeface="Tahoma"/>
                <a:cs typeface="Tahoma"/>
              </a:rPr>
              <a:t>i</a:t>
            </a:r>
            <a:r>
              <a:rPr sz="3200" spc="70" dirty="0">
                <a:solidFill>
                  <a:srgbClr val="2D2D2D"/>
                </a:solidFill>
                <a:latin typeface="Tahoma"/>
                <a:cs typeface="Tahoma"/>
              </a:rPr>
              <a:t>t</a:t>
            </a:r>
            <a:r>
              <a:rPr sz="3200" dirty="0">
                <a:solidFill>
                  <a:srgbClr val="2D2D2D"/>
                </a:solidFill>
                <a:latin typeface="Tahoma"/>
                <a:cs typeface="Tahoma"/>
              </a:rPr>
              <a:t>h</a:t>
            </a:r>
            <a:r>
              <a:rPr sz="3200" spc="-18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95" dirty="0">
                <a:solidFill>
                  <a:srgbClr val="2D2D2D"/>
                </a:solidFill>
                <a:latin typeface="Tahoma"/>
                <a:cs typeface="Tahoma"/>
              </a:rPr>
              <a:t>f</a:t>
            </a:r>
            <a:r>
              <a:rPr sz="3200" spc="-95" dirty="0">
                <a:solidFill>
                  <a:srgbClr val="2D2D2D"/>
                </a:solidFill>
                <a:latin typeface="Tahoma"/>
                <a:cs typeface="Tahoma"/>
              </a:rPr>
              <a:t>a</a:t>
            </a:r>
            <a:r>
              <a:rPr sz="3200" spc="45" dirty="0">
                <a:solidFill>
                  <a:srgbClr val="2D2D2D"/>
                </a:solidFill>
                <a:latin typeface="Tahoma"/>
                <a:cs typeface="Tahoma"/>
              </a:rPr>
              <a:t>c</a:t>
            </a:r>
            <a:r>
              <a:rPr sz="3200" dirty="0">
                <a:solidFill>
                  <a:srgbClr val="2D2D2D"/>
                </a:solidFill>
                <a:latin typeface="Tahoma"/>
                <a:cs typeface="Tahoma"/>
              </a:rPr>
              <a:t>e</a:t>
            </a:r>
            <a:r>
              <a:rPr sz="3200" spc="-45" dirty="0">
                <a:solidFill>
                  <a:srgbClr val="2D2D2D"/>
                </a:solidFill>
                <a:latin typeface="Tahoma"/>
                <a:cs typeface="Tahoma"/>
              </a:rPr>
              <a:t>s</a:t>
            </a:r>
            <a:r>
              <a:rPr sz="3200" spc="-18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130" dirty="0">
                <a:solidFill>
                  <a:srgbClr val="2D2D2D"/>
                </a:solidFill>
                <a:latin typeface="Tahoma"/>
                <a:cs typeface="Tahoma"/>
              </a:rPr>
              <a:t>w</a:t>
            </a:r>
            <a:r>
              <a:rPr sz="3200" spc="30" dirty="0">
                <a:solidFill>
                  <a:srgbClr val="2D2D2D"/>
                </a:solidFill>
                <a:latin typeface="Tahoma"/>
                <a:cs typeface="Tahoma"/>
              </a:rPr>
              <a:t>i</a:t>
            </a:r>
            <a:r>
              <a:rPr sz="3200" spc="70" dirty="0">
                <a:solidFill>
                  <a:srgbClr val="2D2D2D"/>
                </a:solidFill>
                <a:latin typeface="Tahoma"/>
                <a:cs typeface="Tahoma"/>
              </a:rPr>
              <a:t>t</a:t>
            </a:r>
            <a:r>
              <a:rPr sz="3200" spc="-5" dirty="0">
                <a:solidFill>
                  <a:srgbClr val="2D2D2D"/>
                </a:solidFill>
                <a:latin typeface="Tahoma"/>
                <a:cs typeface="Tahoma"/>
              </a:rPr>
              <a:t>h</a:t>
            </a:r>
            <a:r>
              <a:rPr sz="3200" spc="30" dirty="0">
                <a:solidFill>
                  <a:srgbClr val="2D2D2D"/>
                </a:solidFill>
                <a:latin typeface="Tahoma"/>
                <a:cs typeface="Tahoma"/>
              </a:rPr>
              <a:t>i</a:t>
            </a:r>
            <a:r>
              <a:rPr sz="3200" dirty="0">
                <a:solidFill>
                  <a:srgbClr val="2D2D2D"/>
                </a:solidFill>
                <a:latin typeface="Tahoma"/>
                <a:cs typeface="Tahoma"/>
              </a:rPr>
              <a:t>n</a:t>
            </a:r>
            <a:r>
              <a:rPr sz="3200" spc="-18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-90" dirty="0">
                <a:solidFill>
                  <a:srgbClr val="2D2D2D"/>
                </a:solidFill>
                <a:latin typeface="Tahoma"/>
                <a:cs typeface="Tahoma"/>
              </a:rPr>
              <a:t>a</a:t>
            </a:r>
            <a:r>
              <a:rPr sz="3200" spc="-18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15" dirty="0">
                <a:solidFill>
                  <a:srgbClr val="2D2D2D"/>
                </a:solidFill>
                <a:latin typeface="Tahoma"/>
                <a:cs typeface="Tahoma"/>
              </a:rPr>
              <a:t>d</a:t>
            </a:r>
            <a:r>
              <a:rPr sz="3200" spc="-95" dirty="0">
                <a:solidFill>
                  <a:srgbClr val="2D2D2D"/>
                </a:solidFill>
                <a:latin typeface="Tahoma"/>
                <a:cs typeface="Tahoma"/>
              </a:rPr>
              <a:t>a</a:t>
            </a:r>
            <a:r>
              <a:rPr sz="3200" spc="70" dirty="0">
                <a:solidFill>
                  <a:srgbClr val="2D2D2D"/>
                </a:solidFill>
                <a:latin typeface="Tahoma"/>
                <a:cs typeface="Tahoma"/>
              </a:rPr>
              <a:t>t</a:t>
            </a:r>
            <a:r>
              <a:rPr sz="3200" spc="-95" dirty="0">
                <a:solidFill>
                  <a:srgbClr val="2D2D2D"/>
                </a:solidFill>
                <a:latin typeface="Tahoma"/>
                <a:cs typeface="Tahoma"/>
              </a:rPr>
              <a:t>a</a:t>
            </a:r>
            <a:r>
              <a:rPr sz="3200" spc="15" dirty="0">
                <a:solidFill>
                  <a:srgbClr val="2D2D2D"/>
                </a:solidFill>
                <a:latin typeface="Tahoma"/>
                <a:cs typeface="Tahoma"/>
              </a:rPr>
              <a:t>b</a:t>
            </a:r>
            <a:r>
              <a:rPr sz="3200" spc="-95" dirty="0">
                <a:solidFill>
                  <a:srgbClr val="2D2D2D"/>
                </a:solidFill>
                <a:latin typeface="Tahoma"/>
                <a:cs typeface="Tahoma"/>
              </a:rPr>
              <a:t>a</a:t>
            </a:r>
            <a:r>
              <a:rPr sz="3200" spc="-50" dirty="0">
                <a:solidFill>
                  <a:srgbClr val="2D2D2D"/>
                </a:solidFill>
                <a:latin typeface="Tahoma"/>
                <a:cs typeface="Tahoma"/>
              </a:rPr>
              <a:t>s</a:t>
            </a:r>
            <a:r>
              <a:rPr sz="3200" spc="5" dirty="0">
                <a:solidFill>
                  <a:srgbClr val="2D2D2D"/>
                </a:solidFill>
                <a:latin typeface="Tahoma"/>
                <a:cs typeface="Tahoma"/>
              </a:rPr>
              <a:t>e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1273" y="1569149"/>
            <a:ext cx="202501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2D2D2D"/>
                </a:solidFill>
                <a:latin typeface="Tahoma"/>
                <a:cs typeface="Tahoma"/>
              </a:rPr>
              <a:t>attendance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1273" y="932802"/>
            <a:ext cx="4077335" cy="114935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1132840" algn="l"/>
                <a:tab pos="2432685" algn="l"/>
              </a:tabLst>
            </a:pPr>
            <a:r>
              <a:rPr sz="3200" spc="5" dirty="0">
                <a:solidFill>
                  <a:srgbClr val="2D2D2D"/>
                </a:solidFill>
                <a:latin typeface="Tahoma"/>
                <a:cs typeface="Tahoma"/>
              </a:rPr>
              <a:t>The	</a:t>
            </a:r>
            <a:r>
              <a:rPr sz="3200" spc="-35" dirty="0">
                <a:solidFill>
                  <a:srgbClr val="2D2D2D"/>
                </a:solidFill>
                <a:latin typeface="Tahoma"/>
                <a:cs typeface="Tahoma"/>
              </a:rPr>
              <a:t>main	</a:t>
            </a:r>
            <a:r>
              <a:rPr sz="3200" spc="15" dirty="0">
                <a:solidFill>
                  <a:srgbClr val="2D2D2D"/>
                </a:solidFill>
                <a:latin typeface="Tahoma"/>
                <a:cs typeface="Tahoma"/>
              </a:rPr>
              <a:t>objective</a:t>
            </a:r>
            <a:endParaRPr sz="3200">
              <a:latin typeface="Tahoma"/>
              <a:cs typeface="Tahoma"/>
            </a:endParaRPr>
          </a:p>
          <a:p>
            <a:pPr marL="2573020">
              <a:lnSpc>
                <a:spcPct val="100000"/>
              </a:lnSpc>
              <a:spcBef>
                <a:spcPts val="585"/>
              </a:spcBef>
            </a:pPr>
            <a:r>
              <a:rPr sz="3200" spc="-5" dirty="0">
                <a:solidFill>
                  <a:srgbClr val="2D2D2D"/>
                </a:solidFill>
                <a:latin typeface="Tahoma"/>
                <a:cs typeface="Tahoma"/>
              </a:rPr>
              <a:t>system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98588" y="932802"/>
            <a:ext cx="1712595" cy="114935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685"/>
              </a:spcBef>
              <a:tabLst>
                <a:tab pos="937894" algn="l"/>
              </a:tabLst>
            </a:pPr>
            <a:r>
              <a:rPr sz="3200" spc="85" dirty="0">
                <a:solidFill>
                  <a:srgbClr val="2D2D2D"/>
                </a:solidFill>
                <a:latin typeface="Tahoma"/>
                <a:cs typeface="Tahoma"/>
              </a:rPr>
              <a:t>of	</a:t>
            </a:r>
            <a:r>
              <a:rPr sz="3200" spc="10" dirty="0">
                <a:solidFill>
                  <a:srgbClr val="2D2D2D"/>
                </a:solidFill>
                <a:latin typeface="Tahoma"/>
                <a:cs typeface="Tahoma"/>
              </a:rPr>
              <a:t>this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  <a:tabLst>
                <a:tab pos="946150" algn="l"/>
              </a:tabLst>
            </a:pPr>
            <a:r>
              <a:rPr sz="3200" spc="70" dirty="0">
                <a:solidFill>
                  <a:srgbClr val="2D2D2D"/>
                </a:solidFill>
                <a:latin typeface="Tahoma"/>
                <a:cs typeface="Tahoma"/>
              </a:rPr>
              <a:t>o</a:t>
            </a:r>
            <a:r>
              <a:rPr sz="3200" spc="100" dirty="0">
                <a:solidFill>
                  <a:srgbClr val="2D2D2D"/>
                </a:solidFill>
                <a:latin typeface="Tahoma"/>
                <a:cs typeface="Tahoma"/>
              </a:rPr>
              <a:t>f</a:t>
            </a:r>
            <a:r>
              <a:rPr sz="3200" dirty="0">
                <a:solidFill>
                  <a:srgbClr val="2D2D2D"/>
                </a:solidFill>
                <a:latin typeface="Tahoma"/>
                <a:cs typeface="Tahoma"/>
              </a:rPr>
              <a:t>	</a:t>
            </a:r>
            <a:r>
              <a:rPr sz="3200" spc="95" dirty="0">
                <a:solidFill>
                  <a:srgbClr val="2D2D2D"/>
                </a:solidFill>
                <a:latin typeface="Tahoma"/>
                <a:cs typeface="Tahoma"/>
              </a:rPr>
              <a:t>f</a:t>
            </a:r>
            <a:r>
              <a:rPr sz="3200" spc="-95" dirty="0">
                <a:solidFill>
                  <a:srgbClr val="2D2D2D"/>
                </a:solidFill>
                <a:latin typeface="Tahoma"/>
                <a:cs typeface="Tahoma"/>
              </a:rPr>
              <a:t>a</a:t>
            </a:r>
            <a:r>
              <a:rPr sz="3200" spc="45" dirty="0">
                <a:solidFill>
                  <a:srgbClr val="2D2D2D"/>
                </a:solidFill>
                <a:latin typeface="Tahoma"/>
                <a:cs typeface="Tahoma"/>
              </a:rPr>
              <a:t>c</a:t>
            </a:r>
            <a:r>
              <a:rPr sz="3200" spc="5" dirty="0">
                <a:solidFill>
                  <a:srgbClr val="2D2D2D"/>
                </a:solidFill>
                <a:latin typeface="Tahoma"/>
                <a:cs typeface="Tahoma"/>
              </a:rPr>
              <a:t>e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09155" y="932802"/>
            <a:ext cx="1959610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190" marR="5080" indent="-238125">
              <a:lnSpc>
                <a:spcPct val="115199"/>
              </a:lnSpc>
              <a:spcBef>
                <a:spcPts val="100"/>
              </a:spcBef>
            </a:pPr>
            <a:r>
              <a:rPr sz="3200" spc="-95" dirty="0">
                <a:solidFill>
                  <a:srgbClr val="2D2D2D"/>
                </a:solidFill>
                <a:latin typeface="Tahoma"/>
                <a:cs typeface="Tahoma"/>
              </a:rPr>
              <a:t>a</a:t>
            </a:r>
            <a:r>
              <a:rPr sz="3200" spc="-10" dirty="0">
                <a:solidFill>
                  <a:srgbClr val="2D2D2D"/>
                </a:solidFill>
                <a:latin typeface="Tahoma"/>
                <a:cs typeface="Tahoma"/>
              </a:rPr>
              <a:t>u</a:t>
            </a:r>
            <a:r>
              <a:rPr sz="3200" spc="70" dirty="0">
                <a:solidFill>
                  <a:srgbClr val="2D2D2D"/>
                </a:solidFill>
                <a:latin typeface="Tahoma"/>
                <a:cs typeface="Tahoma"/>
              </a:rPr>
              <a:t>to</a:t>
            </a:r>
            <a:r>
              <a:rPr sz="3200" spc="-65" dirty="0">
                <a:solidFill>
                  <a:srgbClr val="2D2D2D"/>
                </a:solidFill>
                <a:latin typeface="Tahoma"/>
                <a:cs typeface="Tahoma"/>
              </a:rPr>
              <a:t>m</a:t>
            </a:r>
            <a:r>
              <a:rPr sz="3200" spc="-95" dirty="0">
                <a:solidFill>
                  <a:srgbClr val="2D2D2D"/>
                </a:solidFill>
                <a:latin typeface="Tahoma"/>
                <a:cs typeface="Tahoma"/>
              </a:rPr>
              <a:t>a</a:t>
            </a:r>
            <a:r>
              <a:rPr sz="3200" spc="70" dirty="0">
                <a:solidFill>
                  <a:srgbClr val="2D2D2D"/>
                </a:solidFill>
                <a:latin typeface="Tahoma"/>
                <a:cs typeface="Tahoma"/>
              </a:rPr>
              <a:t>t</a:t>
            </a:r>
            <a:r>
              <a:rPr sz="3200" dirty="0">
                <a:solidFill>
                  <a:srgbClr val="2D2D2D"/>
                </a:solidFill>
                <a:latin typeface="Tahoma"/>
                <a:cs typeface="Tahoma"/>
              </a:rPr>
              <a:t>e</a:t>
            </a:r>
            <a:r>
              <a:rPr sz="3200" spc="15" dirty="0">
                <a:solidFill>
                  <a:srgbClr val="2D2D2D"/>
                </a:solidFill>
                <a:latin typeface="Tahoma"/>
                <a:cs typeface="Tahoma"/>
              </a:rPr>
              <a:t>d  d</a:t>
            </a:r>
            <a:r>
              <a:rPr sz="3200" dirty="0">
                <a:solidFill>
                  <a:srgbClr val="2D2D2D"/>
                </a:solidFill>
                <a:latin typeface="Tahoma"/>
                <a:cs typeface="Tahoma"/>
              </a:rPr>
              <a:t>e</a:t>
            </a:r>
            <a:r>
              <a:rPr sz="3200" spc="70" dirty="0">
                <a:solidFill>
                  <a:srgbClr val="2D2D2D"/>
                </a:solidFill>
                <a:latin typeface="Tahoma"/>
                <a:cs typeface="Tahoma"/>
              </a:rPr>
              <a:t>t</a:t>
            </a:r>
            <a:r>
              <a:rPr sz="3200" dirty="0">
                <a:solidFill>
                  <a:srgbClr val="2D2D2D"/>
                </a:solidFill>
                <a:latin typeface="Tahoma"/>
                <a:cs typeface="Tahoma"/>
              </a:rPr>
              <a:t>e</a:t>
            </a:r>
            <a:r>
              <a:rPr sz="3200" spc="45" dirty="0">
                <a:solidFill>
                  <a:srgbClr val="2D2D2D"/>
                </a:solidFill>
                <a:latin typeface="Tahoma"/>
                <a:cs typeface="Tahoma"/>
              </a:rPr>
              <a:t>c</a:t>
            </a:r>
            <a:r>
              <a:rPr sz="3200" spc="70" dirty="0">
                <a:solidFill>
                  <a:srgbClr val="2D2D2D"/>
                </a:solidFill>
                <a:latin typeface="Tahoma"/>
                <a:cs typeface="Tahoma"/>
              </a:rPr>
              <a:t>t</a:t>
            </a:r>
            <a:r>
              <a:rPr sz="3200" spc="30" dirty="0">
                <a:solidFill>
                  <a:srgbClr val="2D2D2D"/>
                </a:solidFill>
                <a:latin typeface="Tahoma"/>
                <a:cs typeface="Tahoma"/>
              </a:rPr>
              <a:t>i</a:t>
            </a:r>
            <a:r>
              <a:rPr sz="3200" spc="70" dirty="0">
                <a:solidFill>
                  <a:srgbClr val="2D2D2D"/>
                </a:solidFill>
                <a:latin typeface="Tahoma"/>
                <a:cs typeface="Tahoma"/>
              </a:rPr>
              <a:t>o</a:t>
            </a:r>
            <a:r>
              <a:rPr sz="3200" dirty="0">
                <a:solidFill>
                  <a:srgbClr val="2D2D2D"/>
                </a:solidFill>
                <a:latin typeface="Tahoma"/>
                <a:cs typeface="Tahoma"/>
              </a:rPr>
              <a:t>n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21273" y="2056752"/>
            <a:ext cx="8350884" cy="3397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199"/>
              </a:lnSpc>
              <a:spcBef>
                <a:spcPts val="100"/>
              </a:spcBef>
            </a:pPr>
            <a:r>
              <a:rPr sz="3200" spc="20" dirty="0">
                <a:solidFill>
                  <a:srgbClr val="2D2D2D"/>
                </a:solidFill>
                <a:latin typeface="Tahoma"/>
                <a:cs typeface="Tahoma"/>
              </a:rPr>
              <a:t>recognition </a:t>
            </a:r>
            <a:r>
              <a:rPr sz="3200" spc="-10" dirty="0">
                <a:solidFill>
                  <a:srgbClr val="2D2D2D"/>
                </a:solidFill>
                <a:latin typeface="Tahoma"/>
                <a:cs typeface="Tahoma"/>
              </a:rPr>
              <a:t>is </a:t>
            </a:r>
            <a:r>
              <a:rPr sz="3200" spc="70" dirty="0">
                <a:solidFill>
                  <a:srgbClr val="2D2D2D"/>
                </a:solidFill>
                <a:latin typeface="Tahoma"/>
                <a:cs typeface="Tahoma"/>
              </a:rPr>
              <a:t>to </a:t>
            </a:r>
            <a:r>
              <a:rPr sz="3200" spc="5" dirty="0">
                <a:solidFill>
                  <a:srgbClr val="2D2D2D"/>
                </a:solidFill>
                <a:latin typeface="Tahoma"/>
                <a:cs typeface="Tahoma"/>
              </a:rPr>
              <a:t>present </a:t>
            </a:r>
            <a:r>
              <a:rPr sz="3200" spc="10" dirty="0">
                <a:solidFill>
                  <a:srgbClr val="2D2D2D"/>
                </a:solidFill>
                <a:latin typeface="Tahoma"/>
                <a:cs typeface="Tahoma"/>
              </a:rPr>
              <a:t>face </a:t>
            </a:r>
            <a:r>
              <a:rPr sz="3200" spc="20" dirty="0">
                <a:solidFill>
                  <a:srgbClr val="2D2D2D"/>
                </a:solidFill>
                <a:latin typeface="Tahoma"/>
                <a:cs typeface="Tahoma"/>
              </a:rPr>
              <a:t>recognition </a:t>
            </a:r>
            <a:r>
              <a:rPr sz="3200" spc="15" dirty="0">
                <a:solidFill>
                  <a:srgbClr val="2D2D2D"/>
                </a:solidFill>
                <a:latin typeface="Tahoma"/>
                <a:cs typeface="Tahoma"/>
              </a:rPr>
              <a:t>in </a:t>
            </a:r>
            <a:r>
              <a:rPr sz="3200" spc="-90" dirty="0">
                <a:solidFill>
                  <a:srgbClr val="2D2D2D"/>
                </a:solidFill>
                <a:latin typeface="Tahoma"/>
                <a:cs typeface="Tahoma"/>
              </a:rPr>
              <a:t>a </a:t>
            </a:r>
            <a:r>
              <a:rPr sz="3200" spc="-98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2D2D2D"/>
                </a:solidFill>
                <a:latin typeface="Tahoma"/>
                <a:cs typeface="Tahoma"/>
              </a:rPr>
              <a:t>real </a:t>
            </a:r>
            <a:r>
              <a:rPr sz="3200" spc="10" dirty="0">
                <a:solidFill>
                  <a:srgbClr val="2D2D2D"/>
                </a:solidFill>
                <a:latin typeface="Tahoma"/>
                <a:cs typeface="Tahoma"/>
              </a:rPr>
              <a:t>time </a:t>
            </a:r>
            <a:r>
              <a:rPr sz="3200" spc="-10" dirty="0">
                <a:solidFill>
                  <a:srgbClr val="2D2D2D"/>
                </a:solidFill>
                <a:latin typeface="Tahoma"/>
                <a:cs typeface="Tahoma"/>
              </a:rPr>
              <a:t>environment, </a:t>
            </a:r>
            <a:r>
              <a:rPr sz="3200" spc="70" dirty="0">
                <a:solidFill>
                  <a:srgbClr val="2D2D2D"/>
                </a:solidFill>
                <a:latin typeface="Tahoma"/>
                <a:cs typeface="Tahoma"/>
              </a:rPr>
              <a:t>to </a:t>
            </a:r>
            <a:r>
              <a:rPr sz="3200" spc="-15" dirty="0">
                <a:solidFill>
                  <a:srgbClr val="2D2D2D"/>
                </a:solidFill>
                <a:latin typeface="Tahoma"/>
                <a:cs typeface="Tahoma"/>
              </a:rPr>
              <a:t>see </a:t>
            </a:r>
            <a:r>
              <a:rPr sz="3200" spc="-25" dirty="0">
                <a:solidFill>
                  <a:srgbClr val="2D2D2D"/>
                </a:solidFill>
                <a:latin typeface="Tahoma"/>
                <a:cs typeface="Tahoma"/>
              </a:rPr>
              <a:t>and </a:t>
            </a:r>
            <a:r>
              <a:rPr sz="3200" spc="-30" dirty="0">
                <a:solidFill>
                  <a:srgbClr val="2D2D2D"/>
                </a:solidFill>
                <a:latin typeface="Tahoma"/>
                <a:cs typeface="Tahoma"/>
              </a:rPr>
              <a:t>mark </a:t>
            </a:r>
            <a:r>
              <a:rPr sz="3200" spc="20" dirty="0">
                <a:solidFill>
                  <a:srgbClr val="2D2D2D"/>
                </a:solidFill>
                <a:latin typeface="Tahoma"/>
                <a:cs typeface="Tahoma"/>
              </a:rPr>
              <a:t>the </a:t>
            </a:r>
            <a:r>
              <a:rPr sz="3200" spc="2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2D2D2D"/>
                </a:solidFill>
                <a:latin typeface="Tahoma"/>
                <a:cs typeface="Tahoma"/>
              </a:rPr>
              <a:t>attendance </a:t>
            </a:r>
            <a:r>
              <a:rPr sz="3200" spc="35" dirty="0">
                <a:solidFill>
                  <a:srgbClr val="2D2D2D"/>
                </a:solidFill>
                <a:latin typeface="Tahoma"/>
                <a:cs typeface="Tahoma"/>
              </a:rPr>
              <a:t>on </a:t>
            </a:r>
            <a:r>
              <a:rPr sz="3200" spc="20" dirty="0">
                <a:solidFill>
                  <a:srgbClr val="2D2D2D"/>
                </a:solidFill>
                <a:latin typeface="Tahoma"/>
                <a:cs typeface="Tahoma"/>
              </a:rPr>
              <a:t>the </a:t>
            </a:r>
            <a:r>
              <a:rPr sz="3200" spc="5" dirty="0">
                <a:solidFill>
                  <a:srgbClr val="2D2D2D"/>
                </a:solidFill>
                <a:latin typeface="Tahoma"/>
                <a:cs typeface="Tahoma"/>
              </a:rPr>
              <a:t>daily </a:t>
            </a:r>
            <a:r>
              <a:rPr sz="3200" spc="-30" dirty="0">
                <a:solidFill>
                  <a:srgbClr val="2D2D2D"/>
                </a:solidFill>
                <a:latin typeface="Tahoma"/>
                <a:cs typeface="Tahoma"/>
              </a:rPr>
              <a:t>basis </a:t>
            </a:r>
            <a:r>
              <a:rPr sz="3200" spc="70" dirty="0">
                <a:solidFill>
                  <a:srgbClr val="2D2D2D"/>
                </a:solidFill>
                <a:latin typeface="Tahoma"/>
                <a:cs typeface="Tahoma"/>
              </a:rPr>
              <a:t>to </a:t>
            </a:r>
            <a:r>
              <a:rPr sz="3200" spc="10" dirty="0">
                <a:solidFill>
                  <a:srgbClr val="2D2D2D"/>
                </a:solidFill>
                <a:latin typeface="Tahoma"/>
                <a:cs typeface="Tahoma"/>
              </a:rPr>
              <a:t>keep track </a:t>
            </a:r>
            <a:r>
              <a:rPr sz="3200" spc="85" dirty="0">
                <a:solidFill>
                  <a:srgbClr val="2D2D2D"/>
                </a:solidFill>
                <a:latin typeface="Tahoma"/>
                <a:cs typeface="Tahoma"/>
              </a:rPr>
              <a:t>of </a:t>
            </a:r>
            <a:r>
              <a:rPr sz="3200" spc="-98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20" dirty="0">
                <a:solidFill>
                  <a:srgbClr val="2D2D2D"/>
                </a:solidFill>
                <a:latin typeface="Tahoma"/>
                <a:cs typeface="Tahoma"/>
              </a:rPr>
              <a:t>their</a:t>
            </a:r>
            <a:r>
              <a:rPr sz="3200" spc="2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-25" dirty="0">
                <a:solidFill>
                  <a:srgbClr val="2D2D2D"/>
                </a:solidFill>
                <a:latin typeface="Tahoma"/>
                <a:cs typeface="Tahoma"/>
              </a:rPr>
              <a:t>presence.</a:t>
            </a:r>
            <a:r>
              <a:rPr sz="3200" spc="-2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5" dirty="0">
                <a:solidFill>
                  <a:srgbClr val="2D2D2D"/>
                </a:solidFill>
                <a:latin typeface="Tahoma"/>
                <a:cs typeface="Tahoma"/>
              </a:rPr>
              <a:t>The</a:t>
            </a:r>
            <a:r>
              <a:rPr sz="3200" spc="1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2D2D2D"/>
                </a:solidFill>
                <a:latin typeface="Tahoma"/>
                <a:cs typeface="Tahoma"/>
              </a:rPr>
              <a:t>system</a:t>
            </a:r>
            <a:r>
              <a:rPr sz="32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50" dirty="0">
                <a:solidFill>
                  <a:srgbClr val="2D2D2D"/>
                </a:solidFill>
                <a:latin typeface="Tahoma"/>
                <a:cs typeface="Tahoma"/>
              </a:rPr>
              <a:t>will</a:t>
            </a:r>
            <a:r>
              <a:rPr sz="3200" spc="5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-30" dirty="0">
                <a:solidFill>
                  <a:srgbClr val="2D2D2D"/>
                </a:solidFill>
                <a:latin typeface="Tahoma"/>
                <a:cs typeface="Tahoma"/>
              </a:rPr>
              <a:t>mark</a:t>
            </a:r>
            <a:r>
              <a:rPr sz="3200" spc="-25" dirty="0">
                <a:solidFill>
                  <a:srgbClr val="2D2D2D"/>
                </a:solidFill>
                <a:latin typeface="Tahoma"/>
                <a:cs typeface="Tahoma"/>
              </a:rPr>
              <a:t> and </a:t>
            </a:r>
            <a:r>
              <a:rPr sz="3200" spc="-2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25" dirty="0">
                <a:solidFill>
                  <a:srgbClr val="2D2D2D"/>
                </a:solidFill>
                <a:latin typeface="Tahoma"/>
                <a:cs typeface="Tahoma"/>
              </a:rPr>
              <a:t>record </a:t>
            </a:r>
            <a:r>
              <a:rPr sz="3200" spc="20" dirty="0">
                <a:solidFill>
                  <a:srgbClr val="2D2D2D"/>
                </a:solidFill>
                <a:latin typeface="Tahoma"/>
                <a:cs typeface="Tahoma"/>
              </a:rPr>
              <a:t>the </a:t>
            </a:r>
            <a:r>
              <a:rPr sz="3200" dirty="0">
                <a:solidFill>
                  <a:srgbClr val="2D2D2D"/>
                </a:solidFill>
                <a:latin typeface="Tahoma"/>
                <a:cs typeface="Tahoma"/>
              </a:rPr>
              <a:t>attendance</a:t>
            </a:r>
            <a:r>
              <a:rPr sz="3200" spc="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15" dirty="0">
                <a:solidFill>
                  <a:srgbClr val="2D2D2D"/>
                </a:solidFill>
                <a:latin typeface="Tahoma"/>
                <a:cs typeface="Tahoma"/>
              </a:rPr>
              <a:t>in </a:t>
            </a:r>
            <a:r>
              <a:rPr sz="3200" spc="-15" dirty="0">
                <a:solidFill>
                  <a:srgbClr val="2D2D2D"/>
                </a:solidFill>
                <a:latin typeface="Tahoma"/>
                <a:cs typeface="Tahoma"/>
              </a:rPr>
              <a:t>any</a:t>
            </a:r>
            <a:r>
              <a:rPr sz="3200" spc="-1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2D2D2D"/>
                </a:solidFill>
                <a:latin typeface="Tahoma"/>
                <a:cs typeface="Tahoma"/>
              </a:rPr>
              <a:t>environment. </a:t>
            </a:r>
            <a:r>
              <a:rPr sz="3200" dirty="0">
                <a:solidFill>
                  <a:srgbClr val="2D2D2D"/>
                </a:solidFill>
                <a:latin typeface="Tahoma"/>
                <a:cs typeface="Tahoma"/>
              </a:rPr>
              <a:t> This</a:t>
            </a:r>
            <a:r>
              <a:rPr sz="3200" spc="58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2D2D2D"/>
                </a:solidFill>
                <a:latin typeface="Tahoma"/>
                <a:cs typeface="Tahoma"/>
              </a:rPr>
              <a:t>system</a:t>
            </a:r>
            <a:r>
              <a:rPr sz="3200" spc="59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2D2D2D"/>
                </a:solidFill>
                <a:latin typeface="Tahoma"/>
                <a:cs typeface="Tahoma"/>
              </a:rPr>
              <a:t>is</a:t>
            </a:r>
            <a:r>
              <a:rPr sz="3200" spc="59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2D2D2D"/>
                </a:solidFill>
                <a:latin typeface="Tahoma"/>
                <a:cs typeface="Tahoma"/>
              </a:rPr>
              <a:t>automated</a:t>
            </a:r>
            <a:r>
              <a:rPr sz="3200" spc="58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120" dirty="0">
                <a:solidFill>
                  <a:srgbClr val="2D2D2D"/>
                </a:solidFill>
                <a:latin typeface="Tahoma"/>
                <a:cs typeface="Tahoma"/>
              </a:rPr>
              <a:t>&amp;</a:t>
            </a:r>
            <a:r>
              <a:rPr sz="3200" spc="59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5" dirty="0">
                <a:solidFill>
                  <a:srgbClr val="2D2D2D"/>
                </a:solidFill>
                <a:latin typeface="Tahoma"/>
                <a:cs typeface="Tahoma"/>
              </a:rPr>
              <a:t>accordingly</a:t>
            </a:r>
            <a:r>
              <a:rPr sz="3200" spc="59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20" dirty="0">
                <a:solidFill>
                  <a:srgbClr val="2D2D2D"/>
                </a:solidFill>
                <a:latin typeface="Tahoma"/>
                <a:cs typeface="Tahoma"/>
              </a:rPr>
              <a:t>the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21273" y="5428602"/>
            <a:ext cx="3664585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  <a:tabLst>
                <a:tab pos="1900555" algn="l"/>
                <a:tab pos="2306320" algn="l"/>
                <a:tab pos="2594610" algn="l"/>
                <a:tab pos="3209290" algn="l"/>
              </a:tabLst>
            </a:pPr>
            <a:r>
              <a:rPr sz="3200" spc="-95" dirty="0">
                <a:solidFill>
                  <a:srgbClr val="2D2D2D"/>
                </a:solidFill>
                <a:latin typeface="Tahoma"/>
                <a:cs typeface="Tahoma"/>
              </a:rPr>
              <a:t>a</a:t>
            </a:r>
            <a:r>
              <a:rPr sz="3200" spc="70" dirty="0">
                <a:solidFill>
                  <a:srgbClr val="2D2D2D"/>
                </a:solidFill>
                <a:latin typeface="Tahoma"/>
                <a:cs typeface="Tahoma"/>
              </a:rPr>
              <a:t>tt</a:t>
            </a:r>
            <a:r>
              <a:rPr sz="3200" dirty="0">
                <a:solidFill>
                  <a:srgbClr val="2D2D2D"/>
                </a:solidFill>
                <a:latin typeface="Tahoma"/>
                <a:cs typeface="Tahoma"/>
              </a:rPr>
              <a:t>e</a:t>
            </a:r>
            <a:r>
              <a:rPr sz="3200" spc="-5" dirty="0">
                <a:solidFill>
                  <a:srgbClr val="2D2D2D"/>
                </a:solidFill>
                <a:latin typeface="Tahoma"/>
                <a:cs typeface="Tahoma"/>
              </a:rPr>
              <a:t>n</a:t>
            </a:r>
            <a:r>
              <a:rPr sz="3200" spc="15" dirty="0">
                <a:solidFill>
                  <a:srgbClr val="2D2D2D"/>
                </a:solidFill>
                <a:latin typeface="Tahoma"/>
                <a:cs typeface="Tahoma"/>
              </a:rPr>
              <a:t>d</a:t>
            </a:r>
            <a:r>
              <a:rPr sz="3200" spc="-95" dirty="0">
                <a:solidFill>
                  <a:srgbClr val="2D2D2D"/>
                </a:solidFill>
                <a:latin typeface="Tahoma"/>
                <a:cs typeface="Tahoma"/>
              </a:rPr>
              <a:t>a</a:t>
            </a:r>
            <a:r>
              <a:rPr sz="3200" spc="-5" dirty="0">
                <a:solidFill>
                  <a:srgbClr val="2D2D2D"/>
                </a:solidFill>
                <a:latin typeface="Tahoma"/>
                <a:cs typeface="Tahoma"/>
              </a:rPr>
              <a:t>n</a:t>
            </a:r>
            <a:r>
              <a:rPr sz="3200" spc="45" dirty="0">
                <a:solidFill>
                  <a:srgbClr val="2D2D2D"/>
                </a:solidFill>
                <a:latin typeface="Tahoma"/>
                <a:cs typeface="Tahoma"/>
              </a:rPr>
              <a:t>c</a:t>
            </a:r>
            <a:r>
              <a:rPr sz="3200" spc="5" dirty="0">
                <a:solidFill>
                  <a:srgbClr val="2D2D2D"/>
                </a:solidFill>
                <a:latin typeface="Tahoma"/>
                <a:cs typeface="Tahoma"/>
              </a:rPr>
              <a:t>e</a:t>
            </a:r>
            <a:r>
              <a:rPr sz="3200" dirty="0">
                <a:solidFill>
                  <a:srgbClr val="2D2D2D"/>
                </a:solidFill>
                <a:latin typeface="Tahoma"/>
                <a:cs typeface="Tahoma"/>
              </a:rPr>
              <a:t>	</a:t>
            </a:r>
            <a:r>
              <a:rPr sz="3200" spc="130" dirty="0">
                <a:solidFill>
                  <a:srgbClr val="2D2D2D"/>
                </a:solidFill>
                <a:latin typeface="Tahoma"/>
                <a:cs typeface="Tahoma"/>
              </a:rPr>
              <a:t>w</a:t>
            </a:r>
            <a:r>
              <a:rPr sz="3200" spc="30" dirty="0">
                <a:solidFill>
                  <a:srgbClr val="2D2D2D"/>
                </a:solidFill>
                <a:latin typeface="Tahoma"/>
                <a:cs typeface="Tahoma"/>
              </a:rPr>
              <a:t>i</a:t>
            </a:r>
            <a:r>
              <a:rPr sz="3200" spc="15" dirty="0">
                <a:solidFill>
                  <a:srgbClr val="2D2D2D"/>
                </a:solidFill>
                <a:latin typeface="Tahoma"/>
                <a:cs typeface="Tahoma"/>
              </a:rPr>
              <a:t>l</a:t>
            </a:r>
            <a:r>
              <a:rPr sz="3200" spc="20" dirty="0">
                <a:solidFill>
                  <a:srgbClr val="2D2D2D"/>
                </a:solidFill>
                <a:latin typeface="Tahoma"/>
                <a:cs typeface="Tahoma"/>
              </a:rPr>
              <a:t>l</a:t>
            </a:r>
            <a:r>
              <a:rPr sz="3200" dirty="0">
                <a:solidFill>
                  <a:srgbClr val="2D2D2D"/>
                </a:solidFill>
                <a:latin typeface="Tahoma"/>
                <a:cs typeface="Tahoma"/>
              </a:rPr>
              <a:t>	</a:t>
            </a:r>
            <a:r>
              <a:rPr sz="3200" spc="15" dirty="0">
                <a:solidFill>
                  <a:srgbClr val="2D2D2D"/>
                </a:solidFill>
                <a:latin typeface="Tahoma"/>
                <a:cs typeface="Tahoma"/>
              </a:rPr>
              <a:t>b</a:t>
            </a:r>
            <a:r>
              <a:rPr sz="3200" dirty="0">
                <a:solidFill>
                  <a:srgbClr val="2D2D2D"/>
                </a:solidFill>
                <a:latin typeface="Tahoma"/>
                <a:cs typeface="Tahoma"/>
              </a:rPr>
              <a:t>e  accuracy	</a:t>
            </a:r>
            <a:r>
              <a:rPr sz="3200" spc="70" dirty="0">
                <a:solidFill>
                  <a:srgbClr val="2D2D2D"/>
                </a:solidFill>
                <a:latin typeface="Tahoma"/>
                <a:cs typeface="Tahoma"/>
              </a:rPr>
              <a:t>to		</a:t>
            </a:r>
            <a:r>
              <a:rPr sz="3200" spc="-25" dirty="0">
                <a:solidFill>
                  <a:srgbClr val="2D2D2D"/>
                </a:solidFill>
                <a:latin typeface="Tahoma"/>
                <a:cs typeface="Tahoma"/>
              </a:rPr>
              <a:t>great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43323" y="5428602"/>
            <a:ext cx="4525010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1125">
              <a:lnSpc>
                <a:spcPct val="115199"/>
              </a:lnSpc>
              <a:spcBef>
                <a:spcPts val="100"/>
              </a:spcBef>
              <a:tabLst>
                <a:tab pos="1562100" algn="l"/>
                <a:tab pos="1842770" algn="l"/>
                <a:tab pos="2536190" algn="l"/>
                <a:tab pos="3919854" algn="l"/>
              </a:tabLst>
            </a:pPr>
            <a:r>
              <a:rPr sz="3200" spc="-65" dirty="0">
                <a:solidFill>
                  <a:srgbClr val="2D2D2D"/>
                </a:solidFill>
                <a:latin typeface="Tahoma"/>
                <a:cs typeface="Tahoma"/>
              </a:rPr>
              <a:t>m</a:t>
            </a:r>
            <a:r>
              <a:rPr sz="3200" spc="-95" dirty="0">
                <a:solidFill>
                  <a:srgbClr val="2D2D2D"/>
                </a:solidFill>
                <a:latin typeface="Tahoma"/>
                <a:cs typeface="Tahoma"/>
              </a:rPr>
              <a:t>a</a:t>
            </a:r>
            <a:r>
              <a:rPr sz="3200" spc="5" dirty="0">
                <a:solidFill>
                  <a:srgbClr val="2D2D2D"/>
                </a:solidFill>
                <a:latin typeface="Tahoma"/>
                <a:cs typeface="Tahoma"/>
              </a:rPr>
              <a:t>r</a:t>
            </a:r>
            <a:r>
              <a:rPr sz="3200" spc="25" dirty="0">
                <a:solidFill>
                  <a:srgbClr val="2D2D2D"/>
                </a:solidFill>
                <a:latin typeface="Tahoma"/>
                <a:cs typeface="Tahoma"/>
              </a:rPr>
              <a:t>k</a:t>
            </a:r>
            <a:r>
              <a:rPr sz="3200" dirty="0">
                <a:solidFill>
                  <a:srgbClr val="2D2D2D"/>
                </a:solidFill>
                <a:latin typeface="Tahoma"/>
                <a:cs typeface="Tahoma"/>
              </a:rPr>
              <a:t>e</a:t>
            </a:r>
            <a:r>
              <a:rPr sz="3200" spc="15" dirty="0">
                <a:solidFill>
                  <a:srgbClr val="2D2D2D"/>
                </a:solidFill>
                <a:latin typeface="Tahoma"/>
                <a:cs typeface="Tahoma"/>
              </a:rPr>
              <a:t>d</a:t>
            </a:r>
            <a:r>
              <a:rPr sz="3200" spc="-245" dirty="0">
                <a:solidFill>
                  <a:srgbClr val="2D2D2D"/>
                </a:solidFill>
                <a:latin typeface="Tahoma"/>
                <a:cs typeface="Tahoma"/>
              </a:rPr>
              <a:t>,</a:t>
            </a:r>
            <a:r>
              <a:rPr sz="3200" dirty="0">
                <a:solidFill>
                  <a:srgbClr val="2D2D2D"/>
                </a:solidFill>
                <a:latin typeface="Tahoma"/>
                <a:cs typeface="Tahoma"/>
              </a:rPr>
              <a:t>		</a:t>
            </a:r>
            <a:r>
              <a:rPr sz="3200" spc="30" dirty="0">
                <a:solidFill>
                  <a:srgbClr val="2D2D2D"/>
                </a:solidFill>
                <a:latin typeface="Tahoma"/>
                <a:cs typeface="Tahoma"/>
              </a:rPr>
              <a:t>i</a:t>
            </a:r>
            <a:r>
              <a:rPr sz="3200" spc="-65" dirty="0">
                <a:solidFill>
                  <a:srgbClr val="2D2D2D"/>
                </a:solidFill>
                <a:latin typeface="Tahoma"/>
                <a:cs typeface="Tahoma"/>
              </a:rPr>
              <a:t>m</a:t>
            </a:r>
            <a:r>
              <a:rPr sz="3200" spc="15" dirty="0">
                <a:solidFill>
                  <a:srgbClr val="2D2D2D"/>
                </a:solidFill>
                <a:latin typeface="Tahoma"/>
                <a:cs typeface="Tahoma"/>
              </a:rPr>
              <a:t>p</a:t>
            </a:r>
            <a:r>
              <a:rPr sz="3200" spc="5" dirty="0">
                <a:solidFill>
                  <a:srgbClr val="2D2D2D"/>
                </a:solidFill>
                <a:latin typeface="Tahoma"/>
                <a:cs typeface="Tahoma"/>
              </a:rPr>
              <a:t>r</a:t>
            </a:r>
            <a:r>
              <a:rPr sz="3200" spc="70" dirty="0">
                <a:solidFill>
                  <a:srgbClr val="2D2D2D"/>
                </a:solidFill>
                <a:latin typeface="Tahoma"/>
                <a:cs typeface="Tahoma"/>
              </a:rPr>
              <a:t>o</a:t>
            </a:r>
            <a:r>
              <a:rPr sz="3200" spc="50" dirty="0">
                <a:solidFill>
                  <a:srgbClr val="2D2D2D"/>
                </a:solidFill>
                <a:latin typeface="Tahoma"/>
                <a:cs typeface="Tahoma"/>
              </a:rPr>
              <a:t>v</a:t>
            </a:r>
            <a:r>
              <a:rPr sz="3200" spc="30" dirty="0">
                <a:solidFill>
                  <a:srgbClr val="2D2D2D"/>
                </a:solidFill>
                <a:latin typeface="Tahoma"/>
                <a:cs typeface="Tahoma"/>
              </a:rPr>
              <a:t>i</a:t>
            </a:r>
            <a:r>
              <a:rPr sz="3200" spc="-5" dirty="0">
                <a:solidFill>
                  <a:srgbClr val="2D2D2D"/>
                </a:solidFill>
                <a:latin typeface="Tahoma"/>
                <a:cs typeface="Tahoma"/>
              </a:rPr>
              <a:t>n</a:t>
            </a:r>
            <a:r>
              <a:rPr sz="3200" spc="-105" dirty="0">
                <a:solidFill>
                  <a:srgbClr val="2D2D2D"/>
                </a:solidFill>
                <a:latin typeface="Tahoma"/>
                <a:cs typeface="Tahoma"/>
              </a:rPr>
              <a:t>g</a:t>
            </a:r>
            <a:r>
              <a:rPr sz="3200" dirty="0">
                <a:solidFill>
                  <a:srgbClr val="2D2D2D"/>
                </a:solidFill>
                <a:latin typeface="Tahoma"/>
                <a:cs typeface="Tahoma"/>
              </a:rPr>
              <a:t>	</a:t>
            </a:r>
            <a:r>
              <a:rPr sz="3200" spc="70" dirty="0">
                <a:solidFill>
                  <a:srgbClr val="2D2D2D"/>
                </a:solidFill>
                <a:latin typeface="Tahoma"/>
                <a:cs typeface="Tahoma"/>
              </a:rPr>
              <a:t>t</a:t>
            </a:r>
            <a:r>
              <a:rPr sz="3200" spc="-5" dirty="0">
                <a:solidFill>
                  <a:srgbClr val="2D2D2D"/>
                </a:solidFill>
                <a:latin typeface="Tahoma"/>
                <a:cs typeface="Tahoma"/>
              </a:rPr>
              <a:t>h</a:t>
            </a:r>
            <a:r>
              <a:rPr sz="3200" dirty="0">
                <a:solidFill>
                  <a:srgbClr val="2D2D2D"/>
                </a:solidFill>
                <a:latin typeface="Tahoma"/>
                <a:cs typeface="Tahoma"/>
              </a:rPr>
              <a:t>e  ex</a:t>
            </a:r>
            <a:r>
              <a:rPr sz="3200" spc="70" dirty="0">
                <a:solidFill>
                  <a:srgbClr val="2D2D2D"/>
                </a:solidFill>
                <a:latin typeface="Tahoma"/>
                <a:cs typeface="Tahoma"/>
              </a:rPr>
              <a:t>t</a:t>
            </a:r>
            <a:r>
              <a:rPr sz="3200" dirty="0">
                <a:solidFill>
                  <a:srgbClr val="2D2D2D"/>
                </a:solidFill>
                <a:latin typeface="Tahoma"/>
                <a:cs typeface="Tahoma"/>
              </a:rPr>
              <a:t>e</a:t>
            </a:r>
            <a:r>
              <a:rPr sz="3200" spc="-5" dirty="0">
                <a:solidFill>
                  <a:srgbClr val="2D2D2D"/>
                </a:solidFill>
                <a:latin typeface="Tahoma"/>
                <a:cs typeface="Tahoma"/>
              </a:rPr>
              <a:t>n</a:t>
            </a:r>
            <a:r>
              <a:rPr sz="3200" spc="20" dirty="0">
                <a:solidFill>
                  <a:srgbClr val="2D2D2D"/>
                </a:solidFill>
                <a:latin typeface="Tahoma"/>
                <a:cs typeface="Tahoma"/>
              </a:rPr>
              <a:t>d</a:t>
            </a:r>
            <a:r>
              <a:rPr sz="3200" dirty="0">
                <a:solidFill>
                  <a:srgbClr val="2D2D2D"/>
                </a:solidFill>
                <a:latin typeface="Tahoma"/>
                <a:cs typeface="Tahoma"/>
              </a:rPr>
              <a:t>	</a:t>
            </a:r>
            <a:r>
              <a:rPr sz="3200" spc="-95" dirty="0">
                <a:solidFill>
                  <a:srgbClr val="2D2D2D"/>
                </a:solidFill>
                <a:latin typeface="Tahoma"/>
                <a:cs typeface="Tahoma"/>
              </a:rPr>
              <a:t>a</a:t>
            </a:r>
            <a:r>
              <a:rPr sz="3200" spc="-5" dirty="0">
                <a:solidFill>
                  <a:srgbClr val="2D2D2D"/>
                </a:solidFill>
                <a:latin typeface="Tahoma"/>
                <a:cs typeface="Tahoma"/>
              </a:rPr>
              <a:t>n</a:t>
            </a:r>
            <a:r>
              <a:rPr sz="3200" spc="20" dirty="0">
                <a:solidFill>
                  <a:srgbClr val="2D2D2D"/>
                </a:solidFill>
                <a:latin typeface="Tahoma"/>
                <a:cs typeface="Tahoma"/>
              </a:rPr>
              <a:t>d</a:t>
            </a:r>
            <a:r>
              <a:rPr sz="3200" dirty="0">
                <a:solidFill>
                  <a:srgbClr val="2D2D2D"/>
                </a:solidFill>
                <a:latin typeface="Tahoma"/>
                <a:cs typeface="Tahoma"/>
              </a:rPr>
              <a:t>	</a:t>
            </a:r>
            <a:r>
              <a:rPr sz="3200" spc="95" dirty="0">
                <a:solidFill>
                  <a:srgbClr val="2D2D2D"/>
                </a:solidFill>
                <a:latin typeface="Tahoma"/>
                <a:cs typeface="Tahoma"/>
              </a:rPr>
              <a:t>f</a:t>
            </a:r>
            <a:r>
              <a:rPr sz="3200" spc="30" dirty="0">
                <a:solidFill>
                  <a:srgbClr val="2D2D2D"/>
                </a:solidFill>
                <a:latin typeface="Tahoma"/>
                <a:cs typeface="Tahoma"/>
              </a:rPr>
              <a:t>i</a:t>
            </a:r>
            <a:r>
              <a:rPr sz="3200" spc="-5" dirty="0">
                <a:solidFill>
                  <a:srgbClr val="2D2D2D"/>
                </a:solidFill>
                <a:latin typeface="Tahoma"/>
                <a:cs typeface="Tahoma"/>
              </a:rPr>
              <a:t>n</a:t>
            </a:r>
            <a:r>
              <a:rPr sz="3200" spc="-95" dirty="0">
                <a:solidFill>
                  <a:srgbClr val="2D2D2D"/>
                </a:solidFill>
                <a:latin typeface="Tahoma"/>
                <a:cs typeface="Tahoma"/>
              </a:rPr>
              <a:t>a</a:t>
            </a:r>
            <a:r>
              <a:rPr sz="3200" spc="15" dirty="0">
                <a:solidFill>
                  <a:srgbClr val="2D2D2D"/>
                </a:solidFill>
                <a:latin typeface="Tahoma"/>
                <a:cs typeface="Tahoma"/>
              </a:rPr>
              <a:t>ll</a:t>
            </a:r>
            <a:r>
              <a:rPr sz="3200" spc="55" dirty="0">
                <a:solidFill>
                  <a:srgbClr val="2D2D2D"/>
                </a:solidFill>
                <a:latin typeface="Tahoma"/>
                <a:cs typeface="Tahoma"/>
              </a:rPr>
              <a:t>y</a:t>
            </a:r>
            <a:r>
              <a:rPr sz="3200" dirty="0">
                <a:solidFill>
                  <a:srgbClr val="2D2D2D"/>
                </a:solidFill>
                <a:latin typeface="Tahoma"/>
                <a:cs typeface="Tahoma"/>
              </a:rPr>
              <a:t>	</a:t>
            </a:r>
            <a:r>
              <a:rPr sz="3200" spc="-969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70" dirty="0">
                <a:solidFill>
                  <a:srgbClr val="2D2D2D"/>
                </a:solidFill>
                <a:latin typeface="Tahoma"/>
                <a:cs typeface="Tahoma"/>
              </a:rPr>
              <a:t>t</a:t>
            </a:r>
            <a:r>
              <a:rPr sz="3200" spc="-5" dirty="0">
                <a:solidFill>
                  <a:srgbClr val="2D2D2D"/>
                </a:solidFill>
                <a:latin typeface="Tahoma"/>
                <a:cs typeface="Tahoma"/>
              </a:rPr>
              <a:t>h</a:t>
            </a:r>
            <a:r>
              <a:rPr sz="3200" spc="5" dirty="0">
                <a:solidFill>
                  <a:srgbClr val="2D2D2D"/>
                </a:solidFill>
                <a:latin typeface="Tahoma"/>
                <a:cs typeface="Tahoma"/>
              </a:rPr>
              <a:t>e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21273" y="6626924"/>
            <a:ext cx="62718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2D2D2D"/>
                </a:solidFill>
                <a:latin typeface="Tahoma"/>
                <a:cs typeface="Tahoma"/>
              </a:rPr>
              <a:t>attendance</a:t>
            </a:r>
            <a:r>
              <a:rPr sz="3200" spc="-19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20" dirty="0">
                <a:solidFill>
                  <a:srgbClr val="2D2D2D"/>
                </a:solidFill>
                <a:latin typeface="Tahoma"/>
                <a:cs typeface="Tahoma"/>
              </a:rPr>
              <a:t>reprt</a:t>
            </a:r>
            <a:r>
              <a:rPr sz="3200" spc="-19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50" dirty="0">
                <a:solidFill>
                  <a:srgbClr val="2D2D2D"/>
                </a:solidFill>
                <a:latin typeface="Tahoma"/>
                <a:cs typeface="Tahoma"/>
              </a:rPr>
              <a:t>will</a:t>
            </a:r>
            <a:r>
              <a:rPr sz="3200" spc="-18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10" dirty="0">
                <a:solidFill>
                  <a:srgbClr val="2D2D2D"/>
                </a:solidFill>
                <a:latin typeface="Tahoma"/>
                <a:cs typeface="Tahoma"/>
              </a:rPr>
              <a:t>be</a:t>
            </a:r>
            <a:r>
              <a:rPr sz="3200" spc="-19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-40" dirty="0">
                <a:solidFill>
                  <a:srgbClr val="2D2D2D"/>
                </a:solidFill>
                <a:latin typeface="Tahoma"/>
                <a:cs typeface="Tahoma"/>
              </a:rPr>
              <a:t>generated,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484610" y="520050"/>
            <a:ext cx="1019175" cy="1019175"/>
            <a:chOff x="16484610" y="520050"/>
            <a:chExt cx="1019175" cy="1019175"/>
          </a:xfrm>
        </p:grpSpPr>
        <p:sp>
          <p:nvSpPr>
            <p:cNvPr id="3" name="object 3"/>
            <p:cNvSpPr/>
            <p:nvPr/>
          </p:nvSpPr>
          <p:spPr>
            <a:xfrm>
              <a:off x="16484610" y="520050"/>
              <a:ext cx="1019175" cy="1019175"/>
            </a:xfrm>
            <a:custGeom>
              <a:avLst/>
              <a:gdLst/>
              <a:ahLst/>
              <a:cxnLst/>
              <a:rect l="l" t="t" r="r" b="b"/>
              <a:pathLst>
                <a:path w="1019175" h="1019175">
                  <a:moveTo>
                    <a:pt x="509587" y="1019174"/>
                  </a:moveTo>
                  <a:lnTo>
                    <a:pt x="459639" y="1016721"/>
                  </a:lnTo>
                  <a:lnTo>
                    <a:pt x="410171" y="1009383"/>
                  </a:lnTo>
                  <a:lnTo>
                    <a:pt x="361662" y="997232"/>
                  </a:lnTo>
                  <a:lnTo>
                    <a:pt x="314576" y="980384"/>
                  </a:lnTo>
                  <a:lnTo>
                    <a:pt x="269369" y="959003"/>
                  </a:lnTo>
                  <a:lnTo>
                    <a:pt x="226475" y="933293"/>
                  </a:lnTo>
                  <a:lnTo>
                    <a:pt x="186308" y="903503"/>
                  </a:lnTo>
                  <a:lnTo>
                    <a:pt x="149254" y="869920"/>
                  </a:lnTo>
                  <a:lnTo>
                    <a:pt x="115671" y="832866"/>
                  </a:lnTo>
                  <a:lnTo>
                    <a:pt x="85880" y="792699"/>
                  </a:lnTo>
                  <a:lnTo>
                    <a:pt x="60171" y="749805"/>
                  </a:lnTo>
                  <a:lnTo>
                    <a:pt x="38790" y="704598"/>
                  </a:lnTo>
                  <a:lnTo>
                    <a:pt x="21942" y="657512"/>
                  </a:lnTo>
                  <a:lnTo>
                    <a:pt x="9791" y="609003"/>
                  </a:lnTo>
                  <a:lnTo>
                    <a:pt x="2453" y="559535"/>
                  </a:lnTo>
                  <a:lnTo>
                    <a:pt x="0" y="509587"/>
                  </a:lnTo>
                  <a:lnTo>
                    <a:pt x="153" y="497077"/>
                  </a:lnTo>
                  <a:lnTo>
                    <a:pt x="3832" y="447204"/>
                  </a:lnTo>
                  <a:lnTo>
                    <a:pt x="12382" y="397932"/>
                  </a:lnTo>
                  <a:lnTo>
                    <a:pt x="25720" y="349735"/>
                  </a:lnTo>
                  <a:lnTo>
                    <a:pt x="43718" y="303078"/>
                  </a:lnTo>
                  <a:lnTo>
                    <a:pt x="66203" y="258409"/>
                  </a:lnTo>
                  <a:lnTo>
                    <a:pt x="92958" y="216159"/>
                  </a:lnTo>
                  <a:lnTo>
                    <a:pt x="123725" y="176735"/>
                  </a:lnTo>
                  <a:lnTo>
                    <a:pt x="158208" y="140517"/>
                  </a:lnTo>
                  <a:lnTo>
                    <a:pt x="196075" y="107853"/>
                  </a:lnTo>
                  <a:lnTo>
                    <a:pt x="236962" y="79058"/>
                  </a:lnTo>
                  <a:lnTo>
                    <a:pt x="280474" y="54409"/>
                  </a:lnTo>
                  <a:lnTo>
                    <a:pt x="326192" y="34144"/>
                  </a:lnTo>
                  <a:lnTo>
                    <a:pt x="373677" y="18458"/>
                  </a:lnTo>
                  <a:lnTo>
                    <a:pt x="422471" y="7501"/>
                  </a:lnTo>
                  <a:lnTo>
                    <a:pt x="472103" y="1380"/>
                  </a:lnTo>
                  <a:lnTo>
                    <a:pt x="509587" y="0"/>
                  </a:lnTo>
                  <a:lnTo>
                    <a:pt x="522097" y="153"/>
                  </a:lnTo>
                  <a:lnTo>
                    <a:pt x="571970" y="3832"/>
                  </a:lnTo>
                  <a:lnTo>
                    <a:pt x="621242" y="12382"/>
                  </a:lnTo>
                  <a:lnTo>
                    <a:pt x="669439" y="25720"/>
                  </a:lnTo>
                  <a:lnTo>
                    <a:pt x="716096" y="43718"/>
                  </a:lnTo>
                  <a:lnTo>
                    <a:pt x="760765" y="66203"/>
                  </a:lnTo>
                  <a:lnTo>
                    <a:pt x="803015" y="92958"/>
                  </a:lnTo>
                  <a:lnTo>
                    <a:pt x="842439" y="123725"/>
                  </a:lnTo>
                  <a:lnTo>
                    <a:pt x="878657" y="158208"/>
                  </a:lnTo>
                  <a:lnTo>
                    <a:pt x="911321" y="196075"/>
                  </a:lnTo>
                  <a:lnTo>
                    <a:pt x="940116" y="236962"/>
                  </a:lnTo>
                  <a:lnTo>
                    <a:pt x="964765" y="280474"/>
                  </a:lnTo>
                  <a:lnTo>
                    <a:pt x="985030" y="326192"/>
                  </a:lnTo>
                  <a:lnTo>
                    <a:pt x="1000716" y="373677"/>
                  </a:lnTo>
                  <a:lnTo>
                    <a:pt x="1011673" y="422471"/>
                  </a:lnTo>
                  <a:lnTo>
                    <a:pt x="1017794" y="472103"/>
                  </a:lnTo>
                  <a:lnTo>
                    <a:pt x="1019174" y="509587"/>
                  </a:lnTo>
                  <a:lnTo>
                    <a:pt x="1019021" y="522097"/>
                  </a:lnTo>
                  <a:lnTo>
                    <a:pt x="1015342" y="571970"/>
                  </a:lnTo>
                  <a:lnTo>
                    <a:pt x="1006792" y="621242"/>
                  </a:lnTo>
                  <a:lnTo>
                    <a:pt x="993454" y="669439"/>
                  </a:lnTo>
                  <a:lnTo>
                    <a:pt x="975455" y="716096"/>
                  </a:lnTo>
                  <a:lnTo>
                    <a:pt x="952971" y="760765"/>
                  </a:lnTo>
                  <a:lnTo>
                    <a:pt x="926216" y="803015"/>
                  </a:lnTo>
                  <a:lnTo>
                    <a:pt x="895449" y="842439"/>
                  </a:lnTo>
                  <a:lnTo>
                    <a:pt x="860966" y="878657"/>
                  </a:lnTo>
                  <a:lnTo>
                    <a:pt x="823098" y="911321"/>
                  </a:lnTo>
                  <a:lnTo>
                    <a:pt x="782212" y="940116"/>
                  </a:lnTo>
                  <a:lnTo>
                    <a:pt x="738700" y="964765"/>
                  </a:lnTo>
                  <a:lnTo>
                    <a:pt x="692981" y="985030"/>
                  </a:lnTo>
                  <a:lnTo>
                    <a:pt x="645497" y="1000716"/>
                  </a:lnTo>
                  <a:lnTo>
                    <a:pt x="596703" y="1011673"/>
                  </a:lnTo>
                  <a:lnTo>
                    <a:pt x="547071" y="1017794"/>
                  </a:lnTo>
                  <a:lnTo>
                    <a:pt x="509587" y="1019174"/>
                  </a:lnTo>
                  <a:close/>
                </a:path>
              </a:pathLst>
            </a:custGeom>
            <a:solidFill>
              <a:srgbClr val="186A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533215" y="568654"/>
              <a:ext cx="922019" cy="922019"/>
            </a:xfrm>
            <a:custGeom>
              <a:avLst/>
              <a:gdLst/>
              <a:ahLst/>
              <a:cxnLst/>
              <a:rect l="l" t="t" r="r" b="b"/>
              <a:pathLst>
                <a:path w="922019" h="922019">
                  <a:moveTo>
                    <a:pt x="460983" y="921965"/>
                  </a:moveTo>
                  <a:lnTo>
                    <a:pt x="413879" y="919584"/>
                  </a:lnTo>
                  <a:lnTo>
                    <a:pt x="368130" y="912593"/>
                  </a:lnTo>
                  <a:lnTo>
                    <a:pt x="323967" y="901225"/>
                  </a:lnTo>
                  <a:lnTo>
                    <a:pt x="281623" y="885714"/>
                  </a:lnTo>
                  <a:lnTo>
                    <a:pt x="241330" y="866291"/>
                  </a:lnTo>
                  <a:lnTo>
                    <a:pt x="203322" y="843189"/>
                  </a:lnTo>
                  <a:lnTo>
                    <a:pt x="167829" y="816641"/>
                  </a:lnTo>
                  <a:lnTo>
                    <a:pt x="135086" y="786879"/>
                  </a:lnTo>
                  <a:lnTo>
                    <a:pt x="105324" y="754136"/>
                  </a:lnTo>
                  <a:lnTo>
                    <a:pt x="78776" y="718643"/>
                  </a:lnTo>
                  <a:lnTo>
                    <a:pt x="55674" y="680635"/>
                  </a:lnTo>
                  <a:lnTo>
                    <a:pt x="36251" y="640342"/>
                  </a:lnTo>
                  <a:lnTo>
                    <a:pt x="20740" y="597998"/>
                  </a:lnTo>
                  <a:lnTo>
                    <a:pt x="9372" y="553835"/>
                  </a:lnTo>
                  <a:lnTo>
                    <a:pt x="2381" y="508086"/>
                  </a:lnTo>
                  <a:lnTo>
                    <a:pt x="0" y="460982"/>
                  </a:lnTo>
                  <a:lnTo>
                    <a:pt x="2381" y="413879"/>
                  </a:lnTo>
                  <a:lnTo>
                    <a:pt x="9372" y="368130"/>
                  </a:lnTo>
                  <a:lnTo>
                    <a:pt x="20740" y="323967"/>
                  </a:lnTo>
                  <a:lnTo>
                    <a:pt x="36251" y="281623"/>
                  </a:lnTo>
                  <a:lnTo>
                    <a:pt x="55674" y="241330"/>
                  </a:lnTo>
                  <a:lnTo>
                    <a:pt x="78776" y="203322"/>
                  </a:lnTo>
                  <a:lnTo>
                    <a:pt x="105324" y="167829"/>
                  </a:lnTo>
                  <a:lnTo>
                    <a:pt x="135086" y="135086"/>
                  </a:lnTo>
                  <a:lnTo>
                    <a:pt x="167829" y="105324"/>
                  </a:lnTo>
                  <a:lnTo>
                    <a:pt x="203322" y="78776"/>
                  </a:lnTo>
                  <a:lnTo>
                    <a:pt x="241330" y="55674"/>
                  </a:lnTo>
                  <a:lnTo>
                    <a:pt x="281623" y="36251"/>
                  </a:lnTo>
                  <a:lnTo>
                    <a:pt x="323967" y="20740"/>
                  </a:lnTo>
                  <a:lnTo>
                    <a:pt x="368130" y="9372"/>
                  </a:lnTo>
                  <a:lnTo>
                    <a:pt x="413879" y="2381"/>
                  </a:lnTo>
                  <a:lnTo>
                    <a:pt x="460983" y="0"/>
                  </a:lnTo>
                  <a:lnTo>
                    <a:pt x="508086" y="2381"/>
                  </a:lnTo>
                  <a:lnTo>
                    <a:pt x="553835" y="9372"/>
                  </a:lnTo>
                  <a:lnTo>
                    <a:pt x="561678" y="11391"/>
                  </a:lnTo>
                  <a:lnTo>
                    <a:pt x="460983" y="11391"/>
                  </a:lnTo>
                  <a:lnTo>
                    <a:pt x="411988" y="14029"/>
                  </a:lnTo>
                  <a:lnTo>
                    <a:pt x="364524" y="21759"/>
                  </a:lnTo>
                  <a:lnTo>
                    <a:pt x="318863" y="34308"/>
                  </a:lnTo>
                  <a:lnTo>
                    <a:pt x="275280" y="51402"/>
                  </a:lnTo>
                  <a:lnTo>
                    <a:pt x="234049" y="72766"/>
                  </a:lnTo>
                  <a:lnTo>
                    <a:pt x="195444" y="98126"/>
                  </a:lnTo>
                  <a:lnTo>
                    <a:pt x="159739" y="127208"/>
                  </a:lnTo>
                  <a:lnTo>
                    <a:pt x="127208" y="159739"/>
                  </a:lnTo>
                  <a:lnTo>
                    <a:pt x="98126" y="195444"/>
                  </a:lnTo>
                  <a:lnTo>
                    <a:pt x="72766" y="234049"/>
                  </a:lnTo>
                  <a:lnTo>
                    <a:pt x="51402" y="275280"/>
                  </a:lnTo>
                  <a:lnTo>
                    <a:pt x="34308" y="318863"/>
                  </a:lnTo>
                  <a:lnTo>
                    <a:pt x="21759" y="364524"/>
                  </a:lnTo>
                  <a:lnTo>
                    <a:pt x="14029" y="411988"/>
                  </a:lnTo>
                  <a:lnTo>
                    <a:pt x="11391" y="460983"/>
                  </a:lnTo>
                  <a:lnTo>
                    <a:pt x="14038" y="509977"/>
                  </a:lnTo>
                  <a:lnTo>
                    <a:pt x="21794" y="557441"/>
                  </a:lnTo>
                  <a:lnTo>
                    <a:pt x="34381" y="603102"/>
                  </a:lnTo>
                  <a:lnTo>
                    <a:pt x="51520" y="646685"/>
                  </a:lnTo>
                  <a:lnTo>
                    <a:pt x="72934" y="687916"/>
                  </a:lnTo>
                  <a:lnTo>
                    <a:pt x="98345" y="726521"/>
                  </a:lnTo>
                  <a:lnTo>
                    <a:pt x="127473" y="762226"/>
                  </a:lnTo>
                  <a:lnTo>
                    <a:pt x="160042" y="794757"/>
                  </a:lnTo>
                  <a:lnTo>
                    <a:pt x="195772" y="823839"/>
                  </a:lnTo>
                  <a:lnTo>
                    <a:pt x="234387" y="849199"/>
                  </a:lnTo>
                  <a:lnTo>
                    <a:pt x="275607" y="870563"/>
                  </a:lnTo>
                  <a:lnTo>
                    <a:pt x="319155" y="887657"/>
                  </a:lnTo>
                  <a:lnTo>
                    <a:pt x="364752" y="900206"/>
                  </a:lnTo>
                  <a:lnTo>
                    <a:pt x="412121" y="907936"/>
                  </a:lnTo>
                  <a:lnTo>
                    <a:pt x="460983" y="910574"/>
                  </a:lnTo>
                  <a:lnTo>
                    <a:pt x="561678" y="910574"/>
                  </a:lnTo>
                  <a:lnTo>
                    <a:pt x="553835" y="912593"/>
                  </a:lnTo>
                  <a:lnTo>
                    <a:pt x="508086" y="919584"/>
                  </a:lnTo>
                  <a:lnTo>
                    <a:pt x="460983" y="921965"/>
                  </a:lnTo>
                  <a:close/>
                </a:path>
                <a:path w="922019" h="922019">
                  <a:moveTo>
                    <a:pt x="561678" y="910574"/>
                  </a:moveTo>
                  <a:lnTo>
                    <a:pt x="460983" y="910574"/>
                  </a:lnTo>
                  <a:lnTo>
                    <a:pt x="509977" y="907927"/>
                  </a:lnTo>
                  <a:lnTo>
                    <a:pt x="557441" y="900171"/>
                  </a:lnTo>
                  <a:lnTo>
                    <a:pt x="603102" y="887584"/>
                  </a:lnTo>
                  <a:lnTo>
                    <a:pt x="646685" y="870445"/>
                  </a:lnTo>
                  <a:lnTo>
                    <a:pt x="687916" y="849031"/>
                  </a:lnTo>
                  <a:lnTo>
                    <a:pt x="726521" y="823620"/>
                  </a:lnTo>
                  <a:lnTo>
                    <a:pt x="762226" y="794492"/>
                  </a:lnTo>
                  <a:lnTo>
                    <a:pt x="794757" y="761923"/>
                  </a:lnTo>
                  <a:lnTo>
                    <a:pt x="823839" y="726193"/>
                  </a:lnTo>
                  <a:lnTo>
                    <a:pt x="849199" y="687578"/>
                  </a:lnTo>
                  <a:lnTo>
                    <a:pt x="870563" y="646358"/>
                  </a:lnTo>
                  <a:lnTo>
                    <a:pt x="887657" y="602810"/>
                  </a:lnTo>
                  <a:lnTo>
                    <a:pt x="900206" y="557213"/>
                  </a:lnTo>
                  <a:lnTo>
                    <a:pt x="907915" y="509977"/>
                  </a:lnTo>
                  <a:lnTo>
                    <a:pt x="910574" y="460982"/>
                  </a:lnTo>
                  <a:lnTo>
                    <a:pt x="907936" y="411988"/>
                  </a:lnTo>
                  <a:lnTo>
                    <a:pt x="900206" y="364524"/>
                  </a:lnTo>
                  <a:lnTo>
                    <a:pt x="887657" y="318863"/>
                  </a:lnTo>
                  <a:lnTo>
                    <a:pt x="870563" y="275280"/>
                  </a:lnTo>
                  <a:lnTo>
                    <a:pt x="849199" y="234049"/>
                  </a:lnTo>
                  <a:lnTo>
                    <a:pt x="823839" y="195444"/>
                  </a:lnTo>
                  <a:lnTo>
                    <a:pt x="794757" y="159739"/>
                  </a:lnTo>
                  <a:lnTo>
                    <a:pt x="762226" y="127208"/>
                  </a:lnTo>
                  <a:lnTo>
                    <a:pt x="726521" y="98126"/>
                  </a:lnTo>
                  <a:lnTo>
                    <a:pt x="687916" y="72766"/>
                  </a:lnTo>
                  <a:lnTo>
                    <a:pt x="646685" y="51402"/>
                  </a:lnTo>
                  <a:lnTo>
                    <a:pt x="603102" y="34308"/>
                  </a:lnTo>
                  <a:lnTo>
                    <a:pt x="557441" y="21759"/>
                  </a:lnTo>
                  <a:lnTo>
                    <a:pt x="509977" y="14029"/>
                  </a:lnTo>
                  <a:lnTo>
                    <a:pt x="460983" y="11391"/>
                  </a:lnTo>
                  <a:lnTo>
                    <a:pt x="561678" y="11391"/>
                  </a:lnTo>
                  <a:lnTo>
                    <a:pt x="640342" y="36251"/>
                  </a:lnTo>
                  <a:lnTo>
                    <a:pt x="680635" y="55674"/>
                  </a:lnTo>
                  <a:lnTo>
                    <a:pt x="718643" y="78776"/>
                  </a:lnTo>
                  <a:lnTo>
                    <a:pt x="754136" y="105324"/>
                  </a:lnTo>
                  <a:lnTo>
                    <a:pt x="786879" y="135086"/>
                  </a:lnTo>
                  <a:lnTo>
                    <a:pt x="816641" y="167829"/>
                  </a:lnTo>
                  <a:lnTo>
                    <a:pt x="843189" y="203322"/>
                  </a:lnTo>
                  <a:lnTo>
                    <a:pt x="866291" y="241330"/>
                  </a:lnTo>
                  <a:lnTo>
                    <a:pt x="885714" y="281623"/>
                  </a:lnTo>
                  <a:lnTo>
                    <a:pt x="901225" y="323967"/>
                  </a:lnTo>
                  <a:lnTo>
                    <a:pt x="912593" y="368130"/>
                  </a:lnTo>
                  <a:lnTo>
                    <a:pt x="919584" y="413879"/>
                  </a:lnTo>
                  <a:lnTo>
                    <a:pt x="921966" y="460983"/>
                  </a:lnTo>
                  <a:lnTo>
                    <a:pt x="919584" y="508086"/>
                  </a:lnTo>
                  <a:lnTo>
                    <a:pt x="912593" y="553835"/>
                  </a:lnTo>
                  <a:lnTo>
                    <a:pt x="901225" y="597998"/>
                  </a:lnTo>
                  <a:lnTo>
                    <a:pt x="885714" y="640342"/>
                  </a:lnTo>
                  <a:lnTo>
                    <a:pt x="866291" y="680635"/>
                  </a:lnTo>
                  <a:lnTo>
                    <a:pt x="843189" y="718643"/>
                  </a:lnTo>
                  <a:lnTo>
                    <a:pt x="816641" y="754136"/>
                  </a:lnTo>
                  <a:lnTo>
                    <a:pt x="786879" y="786879"/>
                  </a:lnTo>
                  <a:lnTo>
                    <a:pt x="754136" y="816641"/>
                  </a:lnTo>
                  <a:lnTo>
                    <a:pt x="718643" y="843189"/>
                  </a:lnTo>
                  <a:lnTo>
                    <a:pt x="680635" y="866291"/>
                  </a:lnTo>
                  <a:lnTo>
                    <a:pt x="640342" y="885714"/>
                  </a:lnTo>
                  <a:lnTo>
                    <a:pt x="597998" y="901225"/>
                  </a:lnTo>
                  <a:lnTo>
                    <a:pt x="561678" y="910574"/>
                  </a:lnTo>
                  <a:close/>
                </a:path>
              </a:pathLst>
            </a:custGeom>
            <a:solidFill>
              <a:srgbClr val="F9F5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39" y="8988072"/>
            <a:ext cx="18286730" cy="1295400"/>
          </a:xfrm>
          <a:custGeom>
            <a:avLst/>
            <a:gdLst/>
            <a:ahLst/>
            <a:cxnLst/>
            <a:rect l="l" t="t" r="r" b="b"/>
            <a:pathLst>
              <a:path w="18286730" h="1295400">
                <a:moveTo>
                  <a:pt x="18286520" y="1295399"/>
                </a:moveTo>
                <a:lnTo>
                  <a:pt x="0" y="1295399"/>
                </a:lnTo>
                <a:lnTo>
                  <a:pt x="0" y="0"/>
                </a:lnTo>
                <a:lnTo>
                  <a:pt x="18286520" y="0"/>
                </a:lnTo>
                <a:lnTo>
                  <a:pt x="18286520" y="1295399"/>
                </a:lnTo>
                <a:close/>
              </a:path>
            </a:pathLst>
          </a:custGeom>
          <a:solidFill>
            <a:srgbClr val="186A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148" y="1512624"/>
            <a:ext cx="520128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360" dirty="0"/>
              <a:t>Implementation:-</a:t>
            </a:r>
            <a:endParaRPr sz="5200"/>
          </a:p>
        </p:txBody>
      </p:sp>
      <p:sp>
        <p:nvSpPr>
          <p:cNvPr id="7" name="object 7"/>
          <p:cNvSpPr txBox="1"/>
          <p:nvPr/>
        </p:nvSpPr>
        <p:spPr>
          <a:xfrm>
            <a:off x="1016000" y="3402319"/>
            <a:ext cx="16255365" cy="3397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199"/>
              </a:lnSpc>
              <a:spcBef>
                <a:spcPts val="100"/>
              </a:spcBef>
            </a:pPr>
            <a:r>
              <a:rPr sz="3200" spc="5" dirty="0">
                <a:solidFill>
                  <a:srgbClr val="2D2D2D"/>
                </a:solidFill>
                <a:latin typeface="Tahoma"/>
                <a:cs typeface="Tahoma"/>
              </a:rPr>
              <a:t>The </a:t>
            </a:r>
            <a:r>
              <a:rPr sz="3200" spc="20" dirty="0">
                <a:solidFill>
                  <a:srgbClr val="2D2D2D"/>
                </a:solidFill>
                <a:latin typeface="Tahoma"/>
                <a:cs typeface="Tahoma"/>
              </a:rPr>
              <a:t>proposed </a:t>
            </a:r>
            <a:r>
              <a:rPr sz="3200" spc="10" dirty="0">
                <a:solidFill>
                  <a:srgbClr val="2D2D2D"/>
                </a:solidFill>
                <a:latin typeface="Tahoma"/>
                <a:cs typeface="Tahoma"/>
              </a:rPr>
              <a:t>model </a:t>
            </a:r>
            <a:r>
              <a:rPr sz="3200" spc="-10" dirty="0">
                <a:solidFill>
                  <a:srgbClr val="2D2D2D"/>
                </a:solidFill>
                <a:latin typeface="Tahoma"/>
                <a:cs typeface="Tahoma"/>
              </a:rPr>
              <a:t>is </a:t>
            </a:r>
            <a:r>
              <a:rPr sz="3200" spc="-20" dirty="0">
                <a:solidFill>
                  <a:srgbClr val="2D2D2D"/>
                </a:solidFill>
                <a:latin typeface="Tahoma"/>
                <a:cs typeface="Tahoma"/>
              </a:rPr>
              <a:t>based</a:t>
            </a:r>
            <a:r>
              <a:rPr sz="3200" spc="-1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35" dirty="0">
                <a:solidFill>
                  <a:srgbClr val="2D2D2D"/>
                </a:solidFill>
                <a:latin typeface="Tahoma"/>
                <a:cs typeface="Tahoma"/>
              </a:rPr>
              <a:t>on </a:t>
            </a:r>
            <a:r>
              <a:rPr sz="3200" spc="10" dirty="0">
                <a:solidFill>
                  <a:srgbClr val="2D2D2D"/>
                </a:solidFill>
                <a:latin typeface="Tahoma"/>
                <a:cs typeface="Tahoma"/>
              </a:rPr>
              <a:t>face </a:t>
            </a:r>
            <a:r>
              <a:rPr sz="3200" spc="20" dirty="0">
                <a:solidFill>
                  <a:srgbClr val="2D2D2D"/>
                </a:solidFill>
                <a:latin typeface="Tahoma"/>
                <a:cs typeface="Tahoma"/>
              </a:rPr>
              <a:t>recognition </a:t>
            </a:r>
            <a:r>
              <a:rPr sz="3200" spc="-45" dirty="0">
                <a:solidFill>
                  <a:srgbClr val="2D2D2D"/>
                </a:solidFill>
                <a:latin typeface="Tahoma"/>
                <a:cs typeface="Tahoma"/>
              </a:rPr>
              <a:t>mechanism. </a:t>
            </a:r>
            <a:r>
              <a:rPr sz="3200" spc="5" dirty="0">
                <a:solidFill>
                  <a:srgbClr val="2D2D2D"/>
                </a:solidFill>
                <a:latin typeface="Tahoma"/>
                <a:cs typeface="Tahoma"/>
              </a:rPr>
              <a:t>The </a:t>
            </a:r>
            <a:r>
              <a:rPr sz="3200" spc="-10" dirty="0">
                <a:solidFill>
                  <a:srgbClr val="2D2D2D"/>
                </a:solidFill>
                <a:latin typeface="Tahoma"/>
                <a:cs typeface="Tahoma"/>
              </a:rPr>
              <a:t>basic </a:t>
            </a:r>
            <a:r>
              <a:rPr sz="3200" spc="15" dirty="0">
                <a:solidFill>
                  <a:srgbClr val="2D2D2D"/>
                </a:solidFill>
                <a:latin typeface="Tahoma"/>
                <a:cs typeface="Tahoma"/>
              </a:rPr>
              <a:t>methodology </a:t>
            </a:r>
            <a:r>
              <a:rPr sz="3200" spc="2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2D2D2D"/>
                </a:solidFill>
                <a:latin typeface="Tahoma"/>
                <a:cs typeface="Tahoma"/>
              </a:rPr>
              <a:t>presents</a:t>
            </a:r>
            <a:r>
              <a:rPr sz="3200" spc="-4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20" dirty="0">
                <a:solidFill>
                  <a:srgbClr val="2D2D2D"/>
                </a:solidFill>
                <a:latin typeface="Tahoma"/>
                <a:cs typeface="Tahoma"/>
              </a:rPr>
              <a:t>whenever</a:t>
            </a:r>
            <a:r>
              <a:rPr sz="3200" spc="-4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-90" dirty="0">
                <a:solidFill>
                  <a:srgbClr val="2D2D2D"/>
                </a:solidFill>
                <a:latin typeface="Tahoma"/>
                <a:cs typeface="Tahoma"/>
              </a:rPr>
              <a:t>a</a:t>
            </a:r>
            <a:r>
              <a:rPr sz="3200" spc="-4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15" dirty="0">
                <a:solidFill>
                  <a:srgbClr val="2D2D2D"/>
                </a:solidFill>
                <a:latin typeface="Tahoma"/>
                <a:cs typeface="Tahoma"/>
              </a:rPr>
              <a:t>student</a:t>
            </a:r>
            <a:r>
              <a:rPr sz="3200" spc="-4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5" dirty="0">
                <a:solidFill>
                  <a:srgbClr val="2D2D2D"/>
                </a:solidFill>
                <a:latin typeface="Tahoma"/>
                <a:cs typeface="Tahoma"/>
              </a:rPr>
              <a:t>enters</a:t>
            </a:r>
            <a:r>
              <a:rPr sz="3200" spc="-4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20" dirty="0">
                <a:solidFill>
                  <a:srgbClr val="2D2D2D"/>
                </a:solidFill>
                <a:latin typeface="Tahoma"/>
                <a:cs typeface="Tahoma"/>
              </a:rPr>
              <a:t>the</a:t>
            </a:r>
            <a:r>
              <a:rPr sz="3200" spc="-4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-25" dirty="0">
                <a:solidFill>
                  <a:srgbClr val="2D2D2D"/>
                </a:solidFill>
                <a:latin typeface="Tahoma"/>
                <a:cs typeface="Tahoma"/>
              </a:rPr>
              <a:t>class</a:t>
            </a:r>
            <a:r>
              <a:rPr sz="3200" spc="-4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-25" dirty="0">
                <a:solidFill>
                  <a:srgbClr val="2D2D2D"/>
                </a:solidFill>
                <a:latin typeface="Tahoma"/>
                <a:cs typeface="Tahoma"/>
              </a:rPr>
              <a:t>and</a:t>
            </a:r>
            <a:r>
              <a:rPr sz="3200" spc="-4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2D2D2D"/>
                </a:solidFill>
                <a:latin typeface="Tahoma"/>
                <a:cs typeface="Tahoma"/>
              </a:rPr>
              <a:t>comes</a:t>
            </a:r>
            <a:r>
              <a:rPr sz="3200" spc="-4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2D2D2D"/>
                </a:solidFill>
                <a:latin typeface="Tahoma"/>
                <a:cs typeface="Tahoma"/>
              </a:rPr>
              <a:t>across</a:t>
            </a:r>
            <a:r>
              <a:rPr sz="3200" spc="-4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20" dirty="0">
                <a:solidFill>
                  <a:srgbClr val="2D2D2D"/>
                </a:solidFill>
                <a:latin typeface="Tahoma"/>
                <a:cs typeface="Tahoma"/>
              </a:rPr>
              <a:t>the</a:t>
            </a:r>
            <a:r>
              <a:rPr sz="3200" spc="-4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-35" dirty="0">
                <a:solidFill>
                  <a:srgbClr val="2D2D2D"/>
                </a:solidFill>
                <a:latin typeface="Tahoma"/>
                <a:cs typeface="Tahoma"/>
              </a:rPr>
              <a:t>camera</a:t>
            </a:r>
            <a:r>
              <a:rPr sz="3200" spc="-4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5" dirty="0">
                <a:solidFill>
                  <a:srgbClr val="2D2D2D"/>
                </a:solidFill>
                <a:latin typeface="Tahoma"/>
                <a:cs typeface="Tahoma"/>
              </a:rPr>
              <a:t>module</a:t>
            </a:r>
            <a:r>
              <a:rPr sz="3200" spc="-4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85" dirty="0">
                <a:solidFill>
                  <a:srgbClr val="2D2D2D"/>
                </a:solidFill>
                <a:latin typeface="Tahoma"/>
                <a:cs typeface="Tahoma"/>
              </a:rPr>
              <a:t>of</a:t>
            </a:r>
            <a:r>
              <a:rPr sz="3200" spc="-4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20" dirty="0">
                <a:solidFill>
                  <a:srgbClr val="2D2D2D"/>
                </a:solidFill>
                <a:latin typeface="Tahoma"/>
                <a:cs typeface="Tahoma"/>
              </a:rPr>
              <a:t>the </a:t>
            </a:r>
            <a:r>
              <a:rPr sz="3200" spc="-98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2D2D2D"/>
                </a:solidFill>
                <a:latin typeface="Tahoma"/>
                <a:cs typeface="Tahoma"/>
              </a:rPr>
              <a:t>system</a:t>
            </a:r>
            <a:r>
              <a:rPr sz="3200" spc="-18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2D2D2D"/>
                </a:solidFill>
                <a:latin typeface="Tahoma"/>
                <a:cs typeface="Tahoma"/>
              </a:rPr>
              <a:t>his</a:t>
            </a:r>
            <a:r>
              <a:rPr sz="3200" spc="-18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-50" dirty="0">
                <a:solidFill>
                  <a:srgbClr val="2D2D2D"/>
                </a:solidFill>
                <a:latin typeface="Tahoma"/>
                <a:cs typeface="Tahoma"/>
              </a:rPr>
              <a:t>image</a:t>
            </a:r>
            <a:r>
              <a:rPr sz="3200" spc="-18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2D2D2D"/>
                </a:solidFill>
                <a:latin typeface="Tahoma"/>
                <a:cs typeface="Tahoma"/>
              </a:rPr>
              <a:t>is</a:t>
            </a:r>
            <a:r>
              <a:rPr sz="3200" spc="-18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5" dirty="0">
                <a:solidFill>
                  <a:srgbClr val="2D2D2D"/>
                </a:solidFill>
                <a:latin typeface="Tahoma"/>
                <a:cs typeface="Tahoma"/>
              </a:rPr>
              <a:t>captured</a:t>
            </a:r>
            <a:r>
              <a:rPr sz="3200" spc="-18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15" dirty="0">
                <a:solidFill>
                  <a:srgbClr val="2D2D2D"/>
                </a:solidFill>
                <a:latin typeface="Tahoma"/>
                <a:cs typeface="Tahoma"/>
              </a:rPr>
              <a:t>in</a:t>
            </a:r>
            <a:r>
              <a:rPr sz="3200" spc="-18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20" dirty="0">
                <a:solidFill>
                  <a:srgbClr val="2D2D2D"/>
                </a:solidFill>
                <a:latin typeface="Tahoma"/>
                <a:cs typeface="Tahoma"/>
              </a:rPr>
              <a:t>the</a:t>
            </a:r>
            <a:r>
              <a:rPr sz="3200" spc="-18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2D2D2D"/>
                </a:solidFill>
                <a:latin typeface="Tahoma"/>
                <a:cs typeface="Tahoma"/>
              </a:rPr>
              <a:t>system</a:t>
            </a:r>
            <a:r>
              <a:rPr sz="3200" spc="-18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-25" dirty="0">
                <a:solidFill>
                  <a:srgbClr val="2D2D2D"/>
                </a:solidFill>
                <a:latin typeface="Tahoma"/>
                <a:cs typeface="Tahoma"/>
              </a:rPr>
              <a:t>and</a:t>
            </a:r>
            <a:r>
              <a:rPr sz="3200" spc="-18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2D2D2D"/>
                </a:solidFill>
                <a:latin typeface="Tahoma"/>
                <a:cs typeface="Tahoma"/>
              </a:rPr>
              <a:t>is</a:t>
            </a:r>
            <a:r>
              <a:rPr sz="3200" spc="-18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5" dirty="0">
                <a:solidFill>
                  <a:srgbClr val="2D2D2D"/>
                </a:solidFill>
                <a:latin typeface="Tahoma"/>
                <a:cs typeface="Tahoma"/>
              </a:rPr>
              <a:t>recognized</a:t>
            </a:r>
            <a:r>
              <a:rPr sz="3200" spc="-18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-25" dirty="0">
                <a:solidFill>
                  <a:srgbClr val="2D2D2D"/>
                </a:solidFill>
                <a:latin typeface="Tahoma"/>
                <a:cs typeface="Tahoma"/>
              </a:rPr>
              <a:t>and</a:t>
            </a:r>
            <a:r>
              <a:rPr sz="3200" spc="-18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2D2D2D"/>
                </a:solidFill>
                <a:latin typeface="Tahoma"/>
                <a:cs typeface="Tahoma"/>
              </a:rPr>
              <a:t>validate</a:t>
            </a:r>
            <a:r>
              <a:rPr sz="3200" spc="-18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65" dirty="0">
                <a:solidFill>
                  <a:srgbClr val="2D2D2D"/>
                </a:solidFill>
                <a:latin typeface="Tahoma"/>
                <a:cs typeface="Tahoma"/>
              </a:rPr>
              <a:t>if</a:t>
            </a:r>
            <a:r>
              <a:rPr sz="3200" spc="-18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2D2D2D"/>
                </a:solidFill>
                <a:latin typeface="Tahoma"/>
                <a:cs typeface="Tahoma"/>
              </a:rPr>
              <a:t>he</a:t>
            </a:r>
            <a:r>
              <a:rPr sz="3200" spc="-18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2D2D2D"/>
                </a:solidFill>
                <a:latin typeface="Tahoma"/>
                <a:cs typeface="Tahoma"/>
              </a:rPr>
              <a:t>is</a:t>
            </a:r>
            <a:r>
              <a:rPr sz="3200" spc="-18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15" dirty="0">
                <a:solidFill>
                  <a:srgbClr val="2D2D2D"/>
                </a:solidFill>
                <a:latin typeface="Tahoma"/>
                <a:cs typeface="Tahoma"/>
              </a:rPr>
              <a:t>student</a:t>
            </a:r>
            <a:r>
              <a:rPr sz="3200" spc="-18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85" dirty="0">
                <a:solidFill>
                  <a:srgbClr val="2D2D2D"/>
                </a:solidFill>
                <a:latin typeface="Tahoma"/>
                <a:cs typeface="Tahoma"/>
              </a:rPr>
              <a:t>of </a:t>
            </a:r>
            <a:r>
              <a:rPr sz="3200" spc="-99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20" dirty="0">
                <a:solidFill>
                  <a:srgbClr val="2D2D2D"/>
                </a:solidFill>
                <a:latin typeface="Tahoma"/>
                <a:cs typeface="Tahoma"/>
              </a:rPr>
              <a:t>the </a:t>
            </a:r>
            <a:r>
              <a:rPr sz="3200" spc="-60" dirty="0">
                <a:solidFill>
                  <a:srgbClr val="2D2D2D"/>
                </a:solidFill>
                <a:latin typeface="Tahoma"/>
                <a:cs typeface="Tahoma"/>
              </a:rPr>
              <a:t>class. </a:t>
            </a:r>
            <a:r>
              <a:rPr sz="3200" spc="-100" dirty="0">
                <a:solidFill>
                  <a:srgbClr val="2D2D2D"/>
                </a:solidFill>
                <a:latin typeface="Tahoma"/>
                <a:cs typeface="Tahoma"/>
              </a:rPr>
              <a:t>If </a:t>
            </a:r>
            <a:r>
              <a:rPr sz="3200" spc="5" dirty="0">
                <a:solidFill>
                  <a:srgbClr val="2D2D2D"/>
                </a:solidFill>
                <a:latin typeface="Tahoma"/>
                <a:cs typeface="Tahoma"/>
              </a:rPr>
              <a:t>recognized </a:t>
            </a:r>
            <a:r>
              <a:rPr sz="3200" spc="15" dirty="0">
                <a:solidFill>
                  <a:srgbClr val="2D2D2D"/>
                </a:solidFill>
                <a:latin typeface="Tahoma"/>
                <a:cs typeface="Tahoma"/>
              </a:rPr>
              <a:t>then </a:t>
            </a:r>
            <a:r>
              <a:rPr sz="3200" spc="-5" dirty="0">
                <a:solidFill>
                  <a:srgbClr val="2D2D2D"/>
                </a:solidFill>
                <a:latin typeface="Tahoma"/>
                <a:cs typeface="Tahoma"/>
              </a:rPr>
              <a:t>his </a:t>
            </a:r>
            <a:r>
              <a:rPr sz="3200" dirty="0">
                <a:solidFill>
                  <a:srgbClr val="2D2D2D"/>
                </a:solidFill>
                <a:latin typeface="Tahoma"/>
                <a:cs typeface="Tahoma"/>
              </a:rPr>
              <a:t>attendance </a:t>
            </a:r>
            <a:r>
              <a:rPr sz="3200" spc="-10" dirty="0">
                <a:solidFill>
                  <a:srgbClr val="2D2D2D"/>
                </a:solidFill>
                <a:latin typeface="Tahoma"/>
                <a:cs typeface="Tahoma"/>
              </a:rPr>
              <a:t>is </a:t>
            </a:r>
            <a:r>
              <a:rPr sz="3200" dirty="0">
                <a:solidFill>
                  <a:srgbClr val="2D2D2D"/>
                </a:solidFill>
                <a:latin typeface="Tahoma"/>
                <a:cs typeface="Tahoma"/>
              </a:rPr>
              <a:t>automatically </a:t>
            </a:r>
            <a:r>
              <a:rPr sz="3200" spc="-20" dirty="0">
                <a:solidFill>
                  <a:srgbClr val="2D2D2D"/>
                </a:solidFill>
                <a:latin typeface="Tahoma"/>
                <a:cs typeface="Tahoma"/>
              </a:rPr>
              <a:t>marked </a:t>
            </a:r>
            <a:r>
              <a:rPr sz="3200" spc="-5" dirty="0">
                <a:solidFill>
                  <a:srgbClr val="2D2D2D"/>
                </a:solidFill>
                <a:latin typeface="Tahoma"/>
                <a:cs typeface="Tahoma"/>
              </a:rPr>
              <a:t>via </a:t>
            </a:r>
            <a:r>
              <a:rPr sz="3200" spc="30" dirty="0">
                <a:solidFill>
                  <a:srgbClr val="2D2D2D"/>
                </a:solidFill>
                <a:latin typeface="Tahoma"/>
                <a:cs typeface="Tahoma"/>
              </a:rPr>
              <a:t>post </a:t>
            </a:r>
            <a:r>
              <a:rPr sz="3200" spc="-5" dirty="0">
                <a:solidFill>
                  <a:srgbClr val="2D2D2D"/>
                </a:solidFill>
                <a:latin typeface="Tahoma"/>
                <a:cs typeface="Tahoma"/>
              </a:rPr>
              <a:t>processing </a:t>
            </a:r>
            <a:r>
              <a:rPr sz="3200" spc="85" dirty="0">
                <a:solidFill>
                  <a:srgbClr val="2D2D2D"/>
                </a:solidFill>
                <a:latin typeface="Tahoma"/>
                <a:cs typeface="Tahoma"/>
              </a:rPr>
              <a:t>of </a:t>
            </a:r>
            <a:r>
              <a:rPr sz="3200" spc="-98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20" dirty="0">
                <a:solidFill>
                  <a:srgbClr val="2D2D2D"/>
                </a:solidFill>
                <a:latin typeface="Tahoma"/>
                <a:cs typeface="Tahoma"/>
              </a:rPr>
              <a:t>the </a:t>
            </a:r>
            <a:r>
              <a:rPr sz="3200" spc="-40" dirty="0">
                <a:solidFill>
                  <a:srgbClr val="2D2D2D"/>
                </a:solidFill>
                <a:latin typeface="Tahoma"/>
                <a:cs typeface="Tahoma"/>
              </a:rPr>
              <a:t>system. </a:t>
            </a:r>
            <a:r>
              <a:rPr sz="3200" spc="5" dirty="0">
                <a:solidFill>
                  <a:srgbClr val="2D2D2D"/>
                </a:solidFill>
                <a:latin typeface="Tahoma"/>
                <a:cs typeface="Tahoma"/>
              </a:rPr>
              <a:t>The </a:t>
            </a:r>
            <a:r>
              <a:rPr sz="3200" spc="-5" dirty="0">
                <a:solidFill>
                  <a:srgbClr val="2D2D2D"/>
                </a:solidFill>
                <a:latin typeface="Tahoma"/>
                <a:cs typeface="Tahoma"/>
              </a:rPr>
              <a:t>system </a:t>
            </a:r>
            <a:r>
              <a:rPr sz="3200" spc="15" dirty="0">
                <a:solidFill>
                  <a:srgbClr val="2D2D2D"/>
                </a:solidFill>
                <a:latin typeface="Tahoma"/>
                <a:cs typeface="Tahoma"/>
              </a:rPr>
              <a:t>architecture </a:t>
            </a:r>
            <a:r>
              <a:rPr sz="3200" spc="10" dirty="0">
                <a:solidFill>
                  <a:srgbClr val="2D2D2D"/>
                </a:solidFill>
                <a:latin typeface="Tahoma"/>
                <a:cs typeface="Tahoma"/>
              </a:rPr>
              <a:t>consists </a:t>
            </a:r>
            <a:r>
              <a:rPr sz="3200" spc="85" dirty="0">
                <a:solidFill>
                  <a:srgbClr val="2D2D2D"/>
                </a:solidFill>
                <a:latin typeface="Tahoma"/>
                <a:cs typeface="Tahoma"/>
              </a:rPr>
              <a:t>of </a:t>
            </a:r>
            <a:r>
              <a:rPr sz="3200" dirty="0">
                <a:solidFill>
                  <a:srgbClr val="2D2D2D"/>
                </a:solidFill>
                <a:latin typeface="Tahoma"/>
                <a:cs typeface="Tahoma"/>
              </a:rPr>
              <a:t>various </a:t>
            </a:r>
            <a:r>
              <a:rPr sz="3200" spc="-40" dirty="0">
                <a:solidFill>
                  <a:srgbClr val="2D2D2D"/>
                </a:solidFill>
                <a:latin typeface="Tahoma"/>
                <a:cs typeface="Tahoma"/>
              </a:rPr>
              <a:t>stages </a:t>
            </a:r>
            <a:r>
              <a:rPr sz="3200" spc="-25" dirty="0">
                <a:solidFill>
                  <a:srgbClr val="2D2D2D"/>
                </a:solidFill>
                <a:latin typeface="Tahoma"/>
                <a:cs typeface="Tahoma"/>
              </a:rPr>
              <a:t>and </a:t>
            </a:r>
            <a:r>
              <a:rPr sz="3200" dirty="0">
                <a:solidFill>
                  <a:srgbClr val="2D2D2D"/>
                </a:solidFill>
                <a:latin typeface="Tahoma"/>
                <a:cs typeface="Tahoma"/>
              </a:rPr>
              <a:t>steps </a:t>
            </a:r>
            <a:r>
              <a:rPr sz="3200" spc="-40" dirty="0">
                <a:solidFill>
                  <a:srgbClr val="2D2D2D"/>
                </a:solidFill>
                <a:latin typeface="Tahoma"/>
                <a:cs typeface="Tahoma"/>
              </a:rPr>
              <a:t>ranging </a:t>
            </a:r>
            <a:r>
              <a:rPr sz="3200" spc="30" dirty="0">
                <a:solidFill>
                  <a:srgbClr val="2D2D2D"/>
                </a:solidFill>
                <a:latin typeface="Tahoma"/>
                <a:cs typeface="Tahoma"/>
              </a:rPr>
              <a:t>between </a:t>
            </a:r>
            <a:r>
              <a:rPr sz="3200" spc="-98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2D2D2D"/>
                </a:solidFill>
                <a:latin typeface="Tahoma"/>
                <a:cs typeface="Tahoma"/>
              </a:rPr>
              <a:t>creating</a:t>
            </a:r>
            <a:r>
              <a:rPr sz="3200" spc="-19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2D2D2D"/>
                </a:solidFill>
                <a:latin typeface="Tahoma"/>
                <a:cs typeface="Tahoma"/>
              </a:rPr>
              <a:t>dataset</a:t>
            </a:r>
            <a:r>
              <a:rPr sz="3200" spc="-18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-25" dirty="0">
                <a:solidFill>
                  <a:srgbClr val="2D2D2D"/>
                </a:solidFill>
                <a:latin typeface="Tahoma"/>
                <a:cs typeface="Tahoma"/>
              </a:rPr>
              <a:t>and</a:t>
            </a:r>
            <a:r>
              <a:rPr sz="3200" spc="-18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2D2D2D"/>
                </a:solidFill>
                <a:latin typeface="Tahoma"/>
                <a:cs typeface="Tahoma"/>
              </a:rPr>
              <a:t>updating</a:t>
            </a:r>
            <a:r>
              <a:rPr sz="3200" spc="-18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85" dirty="0">
                <a:solidFill>
                  <a:srgbClr val="2D2D2D"/>
                </a:solidFill>
                <a:latin typeface="Tahoma"/>
                <a:cs typeface="Tahoma"/>
              </a:rPr>
              <a:t>of</a:t>
            </a:r>
            <a:r>
              <a:rPr sz="3200" spc="-18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20" dirty="0">
                <a:solidFill>
                  <a:srgbClr val="2D2D2D"/>
                </a:solidFill>
                <a:latin typeface="Tahoma"/>
                <a:cs typeface="Tahoma"/>
              </a:rPr>
              <a:t>the</a:t>
            </a:r>
            <a:r>
              <a:rPr sz="3200" spc="-18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-50" dirty="0">
                <a:solidFill>
                  <a:srgbClr val="2D2D2D"/>
                </a:solidFill>
                <a:latin typeface="Tahoma"/>
                <a:cs typeface="Tahoma"/>
              </a:rPr>
              <a:t>database.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" y="8988071"/>
            <a:ext cx="18286730" cy="1295400"/>
          </a:xfrm>
          <a:custGeom>
            <a:avLst/>
            <a:gdLst/>
            <a:ahLst/>
            <a:cxnLst/>
            <a:rect l="l" t="t" r="r" b="b"/>
            <a:pathLst>
              <a:path w="18286730" h="1295400">
                <a:moveTo>
                  <a:pt x="18286520" y="1295399"/>
                </a:moveTo>
                <a:lnTo>
                  <a:pt x="0" y="1295399"/>
                </a:lnTo>
                <a:lnTo>
                  <a:pt x="0" y="0"/>
                </a:lnTo>
                <a:lnTo>
                  <a:pt x="18286520" y="0"/>
                </a:lnTo>
                <a:lnTo>
                  <a:pt x="18286520" y="1295399"/>
                </a:lnTo>
                <a:close/>
              </a:path>
            </a:pathLst>
          </a:custGeom>
          <a:solidFill>
            <a:srgbClr val="186AD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6484610" y="520046"/>
            <a:ext cx="1019175" cy="1019175"/>
            <a:chOff x="16484610" y="520046"/>
            <a:chExt cx="1019175" cy="1019175"/>
          </a:xfrm>
        </p:grpSpPr>
        <p:sp>
          <p:nvSpPr>
            <p:cNvPr id="4" name="object 4"/>
            <p:cNvSpPr/>
            <p:nvPr/>
          </p:nvSpPr>
          <p:spPr>
            <a:xfrm>
              <a:off x="16484610" y="520046"/>
              <a:ext cx="1019175" cy="1019175"/>
            </a:xfrm>
            <a:custGeom>
              <a:avLst/>
              <a:gdLst/>
              <a:ahLst/>
              <a:cxnLst/>
              <a:rect l="l" t="t" r="r" b="b"/>
              <a:pathLst>
                <a:path w="1019175" h="1019175">
                  <a:moveTo>
                    <a:pt x="509587" y="1019174"/>
                  </a:moveTo>
                  <a:lnTo>
                    <a:pt x="459639" y="1016721"/>
                  </a:lnTo>
                  <a:lnTo>
                    <a:pt x="410171" y="1009383"/>
                  </a:lnTo>
                  <a:lnTo>
                    <a:pt x="361662" y="997232"/>
                  </a:lnTo>
                  <a:lnTo>
                    <a:pt x="314576" y="980384"/>
                  </a:lnTo>
                  <a:lnTo>
                    <a:pt x="269369" y="959003"/>
                  </a:lnTo>
                  <a:lnTo>
                    <a:pt x="226475" y="933293"/>
                  </a:lnTo>
                  <a:lnTo>
                    <a:pt x="186308" y="903503"/>
                  </a:lnTo>
                  <a:lnTo>
                    <a:pt x="149254" y="869920"/>
                  </a:lnTo>
                  <a:lnTo>
                    <a:pt x="115671" y="832866"/>
                  </a:lnTo>
                  <a:lnTo>
                    <a:pt x="85880" y="792699"/>
                  </a:lnTo>
                  <a:lnTo>
                    <a:pt x="60171" y="749805"/>
                  </a:lnTo>
                  <a:lnTo>
                    <a:pt x="38790" y="704598"/>
                  </a:lnTo>
                  <a:lnTo>
                    <a:pt x="21942" y="657512"/>
                  </a:lnTo>
                  <a:lnTo>
                    <a:pt x="9791" y="609003"/>
                  </a:lnTo>
                  <a:lnTo>
                    <a:pt x="2453" y="559535"/>
                  </a:lnTo>
                  <a:lnTo>
                    <a:pt x="0" y="509587"/>
                  </a:lnTo>
                  <a:lnTo>
                    <a:pt x="153" y="497077"/>
                  </a:lnTo>
                  <a:lnTo>
                    <a:pt x="3832" y="447204"/>
                  </a:lnTo>
                  <a:lnTo>
                    <a:pt x="12382" y="397932"/>
                  </a:lnTo>
                  <a:lnTo>
                    <a:pt x="25720" y="349735"/>
                  </a:lnTo>
                  <a:lnTo>
                    <a:pt x="43718" y="303078"/>
                  </a:lnTo>
                  <a:lnTo>
                    <a:pt x="66203" y="258409"/>
                  </a:lnTo>
                  <a:lnTo>
                    <a:pt x="92958" y="216159"/>
                  </a:lnTo>
                  <a:lnTo>
                    <a:pt x="123725" y="176735"/>
                  </a:lnTo>
                  <a:lnTo>
                    <a:pt x="158208" y="140517"/>
                  </a:lnTo>
                  <a:lnTo>
                    <a:pt x="196075" y="107853"/>
                  </a:lnTo>
                  <a:lnTo>
                    <a:pt x="236962" y="79058"/>
                  </a:lnTo>
                  <a:lnTo>
                    <a:pt x="280474" y="54409"/>
                  </a:lnTo>
                  <a:lnTo>
                    <a:pt x="326192" y="34144"/>
                  </a:lnTo>
                  <a:lnTo>
                    <a:pt x="373677" y="18458"/>
                  </a:lnTo>
                  <a:lnTo>
                    <a:pt x="422471" y="7501"/>
                  </a:lnTo>
                  <a:lnTo>
                    <a:pt x="472103" y="1380"/>
                  </a:lnTo>
                  <a:lnTo>
                    <a:pt x="509587" y="0"/>
                  </a:lnTo>
                  <a:lnTo>
                    <a:pt x="522097" y="153"/>
                  </a:lnTo>
                  <a:lnTo>
                    <a:pt x="571970" y="3832"/>
                  </a:lnTo>
                  <a:lnTo>
                    <a:pt x="621242" y="12382"/>
                  </a:lnTo>
                  <a:lnTo>
                    <a:pt x="669439" y="25720"/>
                  </a:lnTo>
                  <a:lnTo>
                    <a:pt x="716096" y="43718"/>
                  </a:lnTo>
                  <a:lnTo>
                    <a:pt x="760765" y="66203"/>
                  </a:lnTo>
                  <a:lnTo>
                    <a:pt x="803015" y="92958"/>
                  </a:lnTo>
                  <a:lnTo>
                    <a:pt x="842439" y="123725"/>
                  </a:lnTo>
                  <a:lnTo>
                    <a:pt x="878657" y="158208"/>
                  </a:lnTo>
                  <a:lnTo>
                    <a:pt x="911321" y="196075"/>
                  </a:lnTo>
                  <a:lnTo>
                    <a:pt x="940116" y="236962"/>
                  </a:lnTo>
                  <a:lnTo>
                    <a:pt x="964765" y="280474"/>
                  </a:lnTo>
                  <a:lnTo>
                    <a:pt x="985030" y="326192"/>
                  </a:lnTo>
                  <a:lnTo>
                    <a:pt x="1000716" y="373677"/>
                  </a:lnTo>
                  <a:lnTo>
                    <a:pt x="1011673" y="422471"/>
                  </a:lnTo>
                  <a:lnTo>
                    <a:pt x="1017794" y="472103"/>
                  </a:lnTo>
                  <a:lnTo>
                    <a:pt x="1019174" y="509587"/>
                  </a:lnTo>
                  <a:lnTo>
                    <a:pt x="1019021" y="522097"/>
                  </a:lnTo>
                  <a:lnTo>
                    <a:pt x="1015342" y="571970"/>
                  </a:lnTo>
                  <a:lnTo>
                    <a:pt x="1006792" y="621242"/>
                  </a:lnTo>
                  <a:lnTo>
                    <a:pt x="993454" y="669439"/>
                  </a:lnTo>
                  <a:lnTo>
                    <a:pt x="975455" y="716096"/>
                  </a:lnTo>
                  <a:lnTo>
                    <a:pt x="952971" y="760765"/>
                  </a:lnTo>
                  <a:lnTo>
                    <a:pt x="926216" y="803015"/>
                  </a:lnTo>
                  <a:lnTo>
                    <a:pt x="895449" y="842439"/>
                  </a:lnTo>
                  <a:lnTo>
                    <a:pt x="860966" y="878657"/>
                  </a:lnTo>
                  <a:lnTo>
                    <a:pt x="823098" y="911321"/>
                  </a:lnTo>
                  <a:lnTo>
                    <a:pt x="782212" y="940116"/>
                  </a:lnTo>
                  <a:lnTo>
                    <a:pt x="738700" y="964765"/>
                  </a:lnTo>
                  <a:lnTo>
                    <a:pt x="692981" y="985030"/>
                  </a:lnTo>
                  <a:lnTo>
                    <a:pt x="645497" y="1000716"/>
                  </a:lnTo>
                  <a:lnTo>
                    <a:pt x="596703" y="1011673"/>
                  </a:lnTo>
                  <a:lnTo>
                    <a:pt x="547071" y="1017794"/>
                  </a:lnTo>
                  <a:lnTo>
                    <a:pt x="509587" y="1019174"/>
                  </a:lnTo>
                  <a:close/>
                </a:path>
              </a:pathLst>
            </a:custGeom>
            <a:solidFill>
              <a:srgbClr val="186A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533215" y="568650"/>
              <a:ext cx="922019" cy="922019"/>
            </a:xfrm>
            <a:custGeom>
              <a:avLst/>
              <a:gdLst/>
              <a:ahLst/>
              <a:cxnLst/>
              <a:rect l="l" t="t" r="r" b="b"/>
              <a:pathLst>
                <a:path w="922019" h="922019">
                  <a:moveTo>
                    <a:pt x="460983" y="921965"/>
                  </a:moveTo>
                  <a:lnTo>
                    <a:pt x="413879" y="919584"/>
                  </a:lnTo>
                  <a:lnTo>
                    <a:pt x="368130" y="912593"/>
                  </a:lnTo>
                  <a:lnTo>
                    <a:pt x="323967" y="901225"/>
                  </a:lnTo>
                  <a:lnTo>
                    <a:pt x="281623" y="885714"/>
                  </a:lnTo>
                  <a:lnTo>
                    <a:pt x="241330" y="866291"/>
                  </a:lnTo>
                  <a:lnTo>
                    <a:pt x="203322" y="843189"/>
                  </a:lnTo>
                  <a:lnTo>
                    <a:pt x="167829" y="816641"/>
                  </a:lnTo>
                  <a:lnTo>
                    <a:pt x="135086" y="786879"/>
                  </a:lnTo>
                  <a:lnTo>
                    <a:pt x="105324" y="754136"/>
                  </a:lnTo>
                  <a:lnTo>
                    <a:pt x="78776" y="718643"/>
                  </a:lnTo>
                  <a:lnTo>
                    <a:pt x="55674" y="680635"/>
                  </a:lnTo>
                  <a:lnTo>
                    <a:pt x="36251" y="640342"/>
                  </a:lnTo>
                  <a:lnTo>
                    <a:pt x="20740" y="597998"/>
                  </a:lnTo>
                  <a:lnTo>
                    <a:pt x="9372" y="553835"/>
                  </a:lnTo>
                  <a:lnTo>
                    <a:pt x="2381" y="508086"/>
                  </a:lnTo>
                  <a:lnTo>
                    <a:pt x="0" y="460982"/>
                  </a:lnTo>
                  <a:lnTo>
                    <a:pt x="2381" y="413879"/>
                  </a:lnTo>
                  <a:lnTo>
                    <a:pt x="9372" y="368130"/>
                  </a:lnTo>
                  <a:lnTo>
                    <a:pt x="20740" y="323967"/>
                  </a:lnTo>
                  <a:lnTo>
                    <a:pt x="36251" y="281623"/>
                  </a:lnTo>
                  <a:lnTo>
                    <a:pt x="55674" y="241330"/>
                  </a:lnTo>
                  <a:lnTo>
                    <a:pt x="78776" y="203322"/>
                  </a:lnTo>
                  <a:lnTo>
                    <a:pt x="105324" y="167829"/>
                  </a:lnTo>
                  <a:lnTo>
                    <a:pt x="135086" y="135086"/>
                  </a:lnTo>
                  <a:lnTo>
                    <a:pt x="167829" y="105324"/>
                  </a:lnTo>
                  <a:lnTo>
                    <a:pt x="203322" y="78776"/>
                  </a:lnTo>
                  <a:lnTo>
                    <a:pt x="241330" y="55674"/>
                  </a:lnTo>
                  <a:lnTo>
                    <a:pt x="281623" y="36251"/>
                  </a:lnTo>
                  <a:lnTo>
                    <a:pt x="323967" y="20740"/>
                  </a:lnTo>
                  <a:lnTo>
                    <a:pt x="368130" y="9372"/>
                  </a:lnTo>
                  <a:lnTo>
                    <a:pt x="413879" y="2381"/>
                  </a:lnTo>
                  <a:lnTo>
                    <a:pt x="460983" y="0"/>
                  </a:lnTo>
                  <a:lnTo>
                    <a:pt x="508086" y="2381"/>
                  </a:lnTo>
                  <a:lnTo>
                    <a:pt x="553835" y="9372"/>
                  </a:lnTo>
                  <a:lnTo>
                    <a:pt x="561678" y="11391"/>
                  </a:lnTo>
                  <a:lnTo>
                    <a:pt x="460983" y="11391"/>
                  </a:lnTo>
                  <a:lnTo>
                    <a:pt x="411988" y="14029"/>
                  </a:lnTo>
                  <a:lnTo>
                    <a:pt x="364524" y="21759"/>
                  </a:lnTo>
                  <a:lnTo>
                    <a:pt x="318863" y="34308"/>
                  </a:lnTo>
                  <a:lnTo>
                    <a:pt x="275280" y="51402"/>
                  </a:lnTo>
                  <a:lnTo>
                    <a:pt x="234049" y="72766"/>
                  </a:lnTo>
                  <a:lnTo>
                    <a:pt x="195444" y="98126"/>
                  </a:lnTo>
                  <a:lnTo>
                    <a:pt x="159739" y="127208"/>
                  </a:lnTo>
                  <a:lnTo>
                    <a:pt x="127208" y="159739"/>
                  </a:lnTo>
                  <a:lnTo>
                    <a:pt x="98126" y="195444"/>
                  </a:lnTo>
                  <a:lnTo>
                    <a:pt x="72766" y="234049"/>
                  </a:lnTo>
                  <a:lnTo>
                    <a:pt x="51402" y="275280"/>
                  </a:lnTo>
                  <a:lnTo>
                    <a:pt x="34308" y="318863"/>
                  </a:lnTo>
                  <a:lnTo>
                    <a:pt x="21759" y="364524"/>
                  </a:lnTo>
                  <a:lnTo>
                    <a:pt x="14029" y="411988"/>
                  </a:lnTo>
                  <a:lnTo>
                    <a:pt x="11391" y="460983"/>
                  </a:lnTo>
                  <a:lnTo>
                    <a:pt x="14038" y="509977"/>
                  </a:lnTo>
                  <a:lnTo>
                    <a:pt x="21794" y="557441"/>
                  </a:lnTo>
                  <a:lnTo>
                    <a:pt x="34381" y="603102"/>
                  </a:lnTo>
                  <a:lnTo>
                    <a:pt x="51520" y="646685"/>
                  </a:lnTo>
                  <a:lnTo>
                    <a:pt x="72934" y="687916"/>
                  </a:lnTo>
                  <a:lnTo>
                    <a:pt x="98345" y="726521"/>
                  </a:lnTo>
                  <a:lnTo>
                    <a:pt x="127473" y="762226"/>
                  </a:lnTo>
                  <a:lnTo>
                    <a:pt x="160042" y="794757"/>
                  </a:lnTo>
                  <a:lnTo>
                    <a:pt x="195772" y="823839"/>
                  </a:lnTo>
                  <a:lnTo>
                    <a:pt x="234387" y="849199"/>
                  </a:lnTo>
                  <a:lnTo>
                    <a:pt x="275607" y="870563"/>
                  </a:lnTo>
                  <a:lnTo>
                    <a:pt x="319155" y="887657"/>
                  </a:lnTo>
                  <a:lnTo>
                    <a:pt x="364752" y="900206"/>
                  </a:lnTo>
                  <a:lnTo>
                    <a:pt x="412121" y="907936"/>
                  </a:lnTo>
                  <a:lnTo>
                    <a:pt x="460983" y="910574"/>
                  </a:lnTo>
                  <a:lnTo>
                    <a:pt x="561678" y="910574"/>
                  </a:lnTo>
                  <a:lnTo>
                    <a:pt x="553835" y="912593"/>
                  </a:lnTo>
                  <a:lnTo>
                    <a:pt x="508086" y="919584"/>
                  </a:lnTo>
                  <a:lnTo>
                    <a:pt x="460983" y="921965"/>
                  </a:lnTo>
                  <a:close/>
                </a:path>
                <a:path w="922019" h="922019">
                  <a:moveTo>
                    <a:pt x="561678" y="910574"/>
                  </a:moveTo>
                  <a:lnTo>
                    <a:pt x="460983" y="910574"/>
                  </a:lnTo>
                  <a:lnTo>
                    <a:pt x="509977" y="907927"/>
                  </a:lnTo>
                  <a:lnTo>
                    <a:pt x="557441" y="900171"/>
                  </a:lnTo>
                  <a:lnTo>
                    <a:pt x="603102" y="887584"/>
                  </a:lnTo>
                  <a:lnTo>
                    <a:pt x="646685" y="870445"/>
                  </a:lnTo>
                  <a:lnTo>
                    <a:pt x="687916" y="849031"/>
                  </a:lnTo>
                  <a:lnTo>
                    <a:pt x="726521" y="823620"/>
                  </a:lnTo>
                  <a:lnTo>
                    <a:pt x="762226" y="794492"/>
                  </a:lnTo>
                  <a:lnTo>
                    <a:pt x="794757" y="761923"/>
                  </a:lnTo>
                  <a:lnTo>
                    <a:pt x="823839" y="726193"/>
                  </a:lnTo>
                  <a:lnTo>
                    <a:pt x="849199" y="687578"/>
                  </a:lnTo>
                  <a:lnTo>
                    <a:pt x="870563" y="646358"/>
                  </a:lnTo>
                  <a:lnTo>
                    <a:pt x="887657" y="602810"/>
                  </a:lnTo>
                  <a:lnTo>
                    <a:pt x="900206" y="557213"/>
                  </a:lnTo>
                  <a:lnTo>
                    <a:pt x="907915" y="509977"/>
                  </a:lnTo>
                  <a:lnTo>
                    <a:pt x="910574" y="460982"/>
                  </a:lnTo>
                  <a:lnTo>
                    <a:pt x="907936" y="411988"/>
                  </a:lnTo>
                  <a:lnTo>
                    <a:pt x="900206" y="364524"/>
                  </a:lnTo>
                  <a:lnTo>
                    <a:pt x="887657" y="318863"/>
                  </a:lnTo>
                  <a:lnTo>
                    <a:pt x="870563" y="275280"/>
                  </a:lnTo>
                  <a:lnTo>
                    <a:pt x="849199" y="234049"/>
                  </a:lnTo>
                  <a:lnTo>
                    <a:pt x="823839" y="195444"/>
                  </a:lnTo>
                  <a:lnTo>
                    <a:pt x="794757" y="159739"/>
                  </a:lnTo>
                  <a:lnTo>
                    <a:pt x="762226" y="127208"/>
                  </a:lnTo>
                  <a:lnTo>
                    <a:pt x="726521" y="98126"/>
                  </a:lnTo>
                  <a:lnTo>
                    <a:pt x="687916" y="72766"/>
                  </a:lnTo>
                  <a:lnTo>
                    <a:pt x="646685" y="51402"/>
                  </a:lnTo>
                  <a:lnTo>
                    <a:pt x="603102" y="34308"/>
                  </a:lnTo>
                  <a:lnTo>
                    <a:pt x="557441" y="21759"/>
                  </a:lnTo>
                  <a:lnTo>
                    <a:pt x="509977" y="14029"/>
                  </a:lnTo>
                  <a:lnTo>
                    <a:pt x="460983" y="11391"/>
                  </a:lnTo>
                  <a:lnTo>
                    <a:pt x="561678" y="11391"/>
                  </a:lnTo>
                  <a:lnTo>
                    <a:pt x="640342" y="36251"/>
                  </a:lnTo>
                  <a:lnTo>
                    <a:pt x="680635" y="55674"/>
                  </a:lnTo>
                  <a:lnTo>
                    <a:pt x="718643" y="78776"/>
                  </a:lnTo>
                  <a:lnTo>
                    <a:pt x="754136" y="105324"/>
                  </a:lnTo>
                  <a:lnTo>
                    <a:pt x="786879" y="135086"/>
                  </a:lnTo>
                  <a:lnTo>
                    <a:pt x="816641" y="167829"/>
                  </a:lnTo>
                  <a:lnTo>
                    <a:pt x="843189" y="203322"/>
                  </a:lnTo>
                  <a:lnTo>
                    <a:pt x="866291" y="241330"/>
                  </a:lnTo>
                  <a:lnTo>
                    <a:pt x="885714" y="281623"/>
                  </a:lnTo>
                  <a:lnTo>
                    <a:pt x="901225" y="323967"/>
                  </a:lnTo>
                  <a:lnTo>
                    <a:pt x="912593" y="368130"/>
                  </a:lnTo>
                  <a:lnTo>
                    <a:pt x="919584" y="413879"/>
                  </a:lnTo>
                  <a:lnTo>
                    <a:pt x="921966" y="460983"/>
                  </a:lnTo>
                  <a:lnTo>
                    <a:pt x="919584" y="508086"/>
                  </a:lnTo>
                  <a:lnTo>
                    <a:pt x="912593" y="553835"/>
                  </a:lnTo>
                  <a:lnTo>
                    <a:pt x="901225" y="597998"/>
                  </a:lnTo>
                  <a:lnTo>
                    <a:pt x="885714" y="640342"/>
                  </a:lnTo>
                  <a:lnTo>
                    <a:pt x="866291" y="680635"/>
                  </a:lnTo>
                  <a:lnTo>
                    <a:pt x="843189" y="718643"/>
                  </a:lnTo>
                  <a:lnTo>
                    <a:pt x="816641" y="754136"/>
                  </a:lnTo>
                  <a:lnTo>
                    <a:pt x="786879" y="786879"/>
                  </a:lnTo>
                  <a:lnTo>
                    <a:pt x="754136" y="816641"/>
                  </a:lnTo>
                  <a:lnTo>
                    <a:pt x="718643" y="843189"/>
                  </a:lnTo>
                  <a:lnTo>
                    <a:pt x="680635" y="866291"/>
                  </a:lnTo>
                  <a:lnTo>
                    <a:pt x="640342" y="885714"/>
                  </a:lnTo>
                  <a:lnTo>
                    <a:pt x="597998" y="901225"/>
                  </a:lnTo>
                  <a:lnTo>
                    <a:pt x="561678" y="910574"/>
                  </a:lnTo>
                  <a:close/>
                </a:path>
              </a:pathLst>
            </a:custGeom>
            <a:solidFill>
              <a:srgbClr val="F9F5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16315" y="3715744"/>
            <a:ext cx="7486649" cy="45624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38142" y="1003363"/>
            <a:ext cx="346456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OVERVIEW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16000" y="2554210"/>
            <a:ext cx="9486900" cy="6207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199"/>
              </a:lnSpc>
              <a:spcBef>
                <a:spcPts val="100"/>
              </a:spcBef>
            </a:pPr>
            <a:r>
              <a:rPr sz="3200" spc="10" dirty="0">
                <a:latin typeface="Tahoma"/>
                <a:cs typeface="Tahoma"/>
              </a:rPr>
              <a:t>face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spc="20" dirty="0">
                <a:latin typeface="Tahoma"/>
                <a:cs typeface="Tahoma"/>
              </a:rPr>
              <a:t>Recognition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spc="-15" dirty="0">
                <a:latin typeface="Tahoma"/>
                <a:cs typeface="Tahoma"/>
              </a:rPr>
              <a:t>systems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spc="-15" dirty="0">
                <a:latin typeface="Tahoma"/>
                <a:cs typeface="Tahoma"/>
              </a:rPr>
              <a:t>have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spc="20" dirty="0">
                <a:latin typeface="Tahoma"/>
                <a:cs typeface="Tahoma"/>
              </a:rPr>
              <a:t>the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spc="15" dirty="0">
                <a:latin typeface="Tahoma"/>
                <a:cs typeface="Tahoma"/>
              </a:rPr>
              <a:t>ability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spc="70" dirty="0">
                <a:latin typeface="Tahoma"/>
                <a:cs typeface="Tahoma"/>
              </a:rPr>
              <a:t>to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spc="15" dirty="0">
                <a:latin typeface="Tahoma"/>
                <a:cs typeface="Tahoma"/>
              </a:rPr>
              <a:t>execute </a:t>
            </a:r>
            <a:r>
              <a:rPr sz="3200" spc="-990" dirty="0">
                <a:latin typeface="Tahoma"/>
                <a:cs typeface="Tahoma"/>
              </a:rPr>
              <a:t> </a:t>
            </a:r>
            <a:r>
              <a:rPr sz="3200" spc="-20" dirty="0">
                <a:latin typeface="Tahoma"/>
                <a:cs typeface="Tahoma"/>
              </a:rPr>
              <a:t>tasks </a:t>
            </a:r>
            <a:r>
              <a:rPr sz="3200" spc="-5" dirty="0">
                <a:latin typeface="Tahoma"/>
                <a:cs typeface="Tahoma"/>
              </a:rPr>
              <a:t>naturally associated </a:t>
            </a:r>
            <a:r>
              <a:rPr sz="3200" spc="55" dirty="0">
                <a:latin typeface="Tahoma"/>
                <a:cs typeface="Tahoma"/>
              </a:rPr>
              <a:t>with </a:t>
            </a:r>
            <a:r>
              <a:rPr sz="3200" spc="-35" dirty="0">
                <a:latin typeface="Tahoma"/>
                <a:cs typeface="Tahoma"/>
              </a:rPr>
              <a:t>human </a:t>
            </a:r>
            <a:r>
              <a:rPr sz="3200" spc="-15" dirty="0">
                <a:latin typeface="Tahoma"/>
                <a:cs typeface="Tahoma"/>
              </a:rPr>
              <a:t>intelligence, 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20" dirty="0">
                <a:latin typeface="Tahoma"/>
                <a:cs typeface="Tahoma"/>
              </a:rPr>
              <a:t>like</a:t>
            </a:r>
            <a:r>
              <a:rPr sz="3200" spc="-190" dirty="0">
                <a:latin typeface="Tahoma"/>
                <a:cs typeface="Tahoma"/>
              </a:rPr>
              <a:t> </a:t>
            </a:r>
            <a:r>
              <a:rPr sz="3200" spc="-15" dirty="0">
                <a:latin typeface="Tahoma"/>
                <a:cs typeface="Tahoma"/>
              </a:rPr>
              <a:t>machine</a:t>
            </a:r>
            <a:r>
              <a:rPr sz="3200" spc="-185" dirty="0">
                <a:latin typeface="Tahoma"/>
                <a:cs typeface="Tahoma"/>
              </a:rPr>
              <a:t> </a:t>
            </a:r>
            <a:r>
              <a:rPr sz="3200" spc="-20" dirty="0">
                <a:latin typeface="Tahoma"/>
                <a:cs typeface="Tahoma"/>
              </a:rPr>
              <a:t>learning</a:t>
            </a:r>
            <a:r>
              <a:rPr sz="3200" spc="-185" dirty="0">
                <a:latin typeface="Tahoma"/>
                <a:cs typeface="Tahoma"/>
              </a:rPr>
              <a:t> </a:t>
            </a:r>
            <a:r>
              <a:rPr sz="3200" spc="-30" dirty="0">
                <a:latin typeface="Tahoma"/>
                <a:cs typeface="Tahoma"/>
              </a:rPr>
              <a:t>algorithm.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4150">
              <a:latin typeface="Tahoma"/>
              <a:cs typeface="Tahoma"/>
            </a:endParaRPr>
          </a:p>
          <a:p>
            <a:pPr marL="248920" indent="-236854">
              <a:lnSpc>
                <a:spcPct val="100000"/>
              </a:lnSpc>
              <a:buSzPct val="96875"/>
              <a:buChar char="•"/>
              <a:tabLst>
                <a:tab pos="249554" algn="l"/>
              </a:tabLst>
            </a:pPr>
            <a:r>
              <a:rPr sz="3200" spc="15" dirty="0">
                <a:latin typeface="Tahoma"/>
                <a:cs typeface="Tahoma"/>
              </a:rPr>
              <a:t>Technology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4150">
              <a:latin typeface="Tahoma"/>
              <a:cs typeface="Tahoma"/>
            </a:endParaRPr>
          </a:p>
          <a:p>
            <a:pPr marL="267335" indent="-255270">
              <a:lnSpc>
                <a:spcPct val="100000"/>
              </a:lnSpc>
              <a:buFont typeface="Tahoma"/>
              <a:buChar char="-"/>
              <a:tabLst>
                <a:tab pos="267970" algn="l"/>
              </a:tabLst>
            </a:pPr>
            <a:r>
              <a:rPr sz="3200" b="1" spc="5" dirty="0">
                <a:latin typeface="Tahoma"/>
                <a:cs typeface="Tahoma"/>
              </a:rPr>
              <a:t>D</a:t>
            </a:r>
            <a:r>
              <a:rPr sz="3200" b="1" spc="-160" dirty="0">
                <a:latin typeface="Tahoma"/>
                <a:cs typeface="Tahoma"/>
              </a:rPr>
              <a:t>l</a:t>
            </a:r>
            <a:r>
              <a:rPr sz="3200" b="1" spc="-140" dirty="0">
                <a:latin typeface="Tahoma"/>
                <a:cs typeface="Tahoma"/>
              </a:rPr>
              <a:t>i</a:t>
            </a:r>
            <a:r>
              <a:rPr sz="3200" b="1" spc="-195" dirty="0">
                <a:latin typeface="Tahoma"/>
                <a:cs typeface="Tahoma"/>
              </a:rPr>
              <a:t>b</a:t>
            </a:r>
            <a:r>
              <a:rPr sz="3200" b="1" spc="-180" dirty="0">
                <a:latin typeface="Tahoma"/>
                <a:cs typeface="Tahoma"/>
              </a:rPr>
              <a:t> </a:t>
            </a:r>
            <a:r>
              <a:rPr sz="3200" spc="45" dirty="0">
                <a:latin typeface="Tahoma"/>
                <a:cs typeface="Tahoma"/>
              </a:rPr>
              <a:t>L</a:t>
            </a:r>
            <a:r>
              <a:rPr sz="3200" spc="30" dirty="0">
                <a:latin typeface="Tahoma"/>
                <a:cs typeface="Tahoma"/>
              </a:rPr>
              <a:t>i</a:t>
            </a:r>
            <a:r>
              <a:rPr sz="3200" spc="15" dirty="0">
                <a:latin typeface="Tahoma"/>
                <a:cs typeface="Tahoma"/>
              </a:rPr>
              <a:t>b</a:t>
            </a:r>
            <a:r>
              <a:rPr sz="3200" spc="5" dirty="0">
                <a:latin typeface="Tahoma"/>
                <a:cs typeface="Tahoma"/>
              </a:rPr>
              <a:t>r</a:t>
            </a:r>
            <a:r>
              <a:rPr sz="3200" spc="-95" dirty="0">
                <a:latin typeface="Tahoma"/>
                <a:cs typeface="Tahoma"/>
              </a:rPr>
              <a:t>a</a:t>
            </a:r>
            <a:r>
              <a:rPr sz="3200" spc="5" dirty="0">
                <a:latin typeface="Tahoma"/>
                <a:cs typeface="Tahoma"/>
              </a:rPr>
              <a:t>r</a:t>
            </a:r>
            <a:r>
              <a:rPr sz="3200" spc="55" dirty="0">
                <a:latin typeface="Tahoma"/>
                <a:cs typeface="Tahoma"/>
              </a:rPr>
              <a:t>y</a:t>
            </a:r>
            <a:endParaRPr sz="3200">
              <a:latin typeface="Tahoma"/>
              <a:cs typeface="Tahoma"/>
            </a:endParaRPr>
          </a:p>
          <a:p>
            <a:pPr marL="267335" indent="-255270">
              <a:lnSpc>
                <a:spcPct val="100000"/>
              </a:lnSpc>
              <a:spcBef>
                <a:spcPts val="585"/>
              </a:spcBef>
              <a:buFont typeface="Tahoma"/>
              <a:buChar char="-"/>
              <a:tabLst>
                <a:tab pos="267970" algn="l"/>
              </a:tabLst>
            </a:pPr>
            <a:r>
              <a:rPr sz="3200" b="1" spc="125" dirty="0">
                <a:latin typeface="Tahoma"/>
                <a:cs typeface="Tahoma"/>
              </a:rPr>
              <a:t>O</a:t>
            </a:r>
            <a:r>
              <a:rPr sz="3200" b="1" spc="-195" dirty="0">
                <a:latin typeface="Tahoma"/>
                <a:cs typeface="Tahoma"/>
              </a:rPr>
              <a:t>p</a:t>
            </a:r>
            <a:r>
              <a:rPr sz="3200" b="1" spc="-190" dirty="0">
                <a:latin typeface="Tahoma"/>
                <a:cs typeface="Tahoma"/>
              </a:rPr>
              <a:t>e</a:t>
            </a:r>
            <a:r>
              <a:rPr sz="3200" b="1" spc="-235" dirty="0">
                <a:latin typeface="Tahoma"/>
                <a:cs typeface="Tahoma"/>
              </a:rPr>
              <a:t>n</a:t>
            </a:r>
            <a:r>
              <a:rPr sz="3200" b="1" spc="-180" dirty="0">
                <a:latin typeface="Tahoma"/>
                <a:cs typeface="Tahoma"/>
              </a:rPr>
              <a:t> </a:t>
            </a:r>
            <a:r>
              <a:rPr sz="3200" b="1" spc="-35" dirty="0">
                <a:latin typeface="Tahoma"/>
                <a:cs typeface="Tahoma"/>
              </a:rPr>
              <a:t>C</a:t>
            </a:r>
            <a:r>
              <a:rPr sz="3200" b="1" spc="85" dirty="0">
                <a:latin typeface="Tahoma"/>
                <a:cs typeface="Tahoma"/>
              </a:rPr>
              <a:t>V</a:t>
            </a:r>
            <a:endParaRPr sz="3200">
              <a:latin typeface="Tahoma"/>
              <a:cs typeface="Tahoma"/>
            </a:endParaRPr>
          </a:p>
          <a:p>
            <a:pPr marL="267335" indent="-255270">
              <a:lnSpc>
                <a:spcPct val="100000"/>
              </a:lnSpc>
              <a:spcBef>
                <a:spcPts val="585"/>
              </a:spcBef>
              <a:buChar char="-"/>
              <a:tabLst>
                <a:tab pos="267970" algn="l"/>
              </a:tabLst>
            </a:pPr>
            <a:r>
              <a:rPr sz="3200" spc="55" dirty="0">
                <a:latin typeface="Tahoma"/>
                <a:cs typeface="Tahoma"/>
              </a:rPr>
              <a:t>Python</a:t>
            </a:r>
            <a:r>
              <a:rPr sz="3200" spc="-220" dirty="0">
                <a:latin typeface="Tahoma"/>
                <a:cs typeface="Tahoma"/>
              </a:rPr>
              <a:t> </a:t>
            </a:r>
            <a:r>
              <a:rPr sz="3200" spc="45" dirty="0">
                <a:latin typeface="Tahoma"/>
                <a:cs typeface="Tahoma"/>
              </a:rPr>
              <a:t>GUI</a:t>
            </a:r>
            <a:endParaRPr sz="3200">
              <a:latin typeface="Tahoma"/>
              <a:cs typeface="Tahoma"/>
            </a:endParaRPr>
          </a:p>
          <a:p>
            <a:pPr marL="267335" indent="-255270">
              <a:lnSpc>
                <a:spcPct val="100000"/>
              </a:lnSpc>
              <a:spcBef>
                <a:spcPts val="585"/>
              </a:spcBef>
              <a:buChar char="-"/>
              <a:tabLst>
                <a:tab pos="267970" algn="l"/>
              </a:tabLst>
            </a:pPr>
            <a:r>
              <a:rPr sz="3200" spc="55" dirty="0">
                <a:latin typeface="Tahoma"/>
                <a:cs typeface="Tahoma"/>
              </a:rPr>
              <a:t>Python</a:t>
            </a:r>
            <a:r>
              <a:rPr sz="3200" spc="-21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libraries</a:t>
            </a:r>
            <a:endParaRPr sz="3200">
              <a:latin typeface="Tahoma"/>
              <a:cs typeface="Tahoma"/>
            </a:endParaRPr>
          </a:p>
          <a:p>
            <a:pPr marL="267335" indent="-255270">
              <a:lnSpc>
                <a:spcPct val="100000"/>
              </a:lnSpc>
              <a:spcBef>
                <a:spcPts val="585"/>
              </a:spcBef>
              <a:buChar char="-"/>
              <a:tabLst>
                <a:tab pos="267970" algn="l"/>
              </a:tabLst>
            </a:pPr>
            <a:r>
              <a:rPr sz="3200" spc="20" dirty="0">
                <a:latin typeface="Tahoma"/>
                <a:cs typeface="Tahoma"/>
              </a:rPr>
              <a:t>Face</a:t>
            </a:r>
            <a:r>
              <a:rPr sz="3200" spc="-210" dirty="0">
                <a:latin typeface="Tahoma"/>
                <a:cs typeface="Tahoma"/>
              </a:rPr>
              <a:t> </a:t>
            </a:r>
            <a:r>
              <a:rPr sz="3200" spc="20" dirty="0">
                <a:latin typeface="Tahoma"/>
                <a:cs typeface="Tahoma"/>
              </a:rPr>
              <a:t>Recognition</a:t>
            </a:r>
            <a:r>
              <a:rPr sz="3200" spc="-204" dirty="0">
                <a:latin typeface="Tahoma"/>
                <a:cs typeface="Tahoma"/>
              </a:rPr>
              <a:t> </a:t>
            </a:r>
            <a:r>
              <a:rPr sz="3200" spc="30" dirty="0">
                <a:latin typeface="Tahoma"/>
                <a:cs typeface="Tahoma"/>
              </a:rPr>
              <a:t>Algorithm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" y="8988073"/>
            <a:ext cx="18286730" cy="1295400"/>
          </a:xfrm>
          <a:custGeom>
            <a:avLst/>
            <a:gdLst/>
            <a:ahLst/>
            <a:cxnLst/>
            <a:rect l="l" t="t" r="r" b="b"/>
            <a:pathLst>
              <a:path w="18286730" h="1295400">
                <a:moveTo>
                  <a:pt x="18286520" y="1295399"/>
                </a:moveTo>
                <a:lnTo>
                  <a:pt x="0" y="1295399"/>
                </a:lnTo>
                <a:lnTo>
                  <a:pt x="0" y="0"/>
                </a:lnTo>
                <a:lnTo>
                  <a:pt x="18286520" y="0"/>
                </a:lnTo>
                <a:lnTo>
                  <a:pt x="18286520" y="1295399"/>
                </a:lnTo>
                <a:close/>
              </a:path>
            </a:pathLst>
          </a:custGeom>
          <a:solidFill>
            <a:srgbClr val="186AD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6484610" y="520047"/>
            <a:ext cx="1019175" cy="1019175"/>
            <a:chOff x="16484610" y="520047"/>
            <a:chExt cx="1019175" cy="1019175"/>
          </a:xfrm>
        </p:grpSpPr>
        <p:sp>
          <p:nvSpPr>
            <p:cNvPr id="4" name="object 4"/>
            <p:cNvSpPr/>
            <p:nvPr/>
          </p:nvSpPr>
          <p:spPr>
            <a:xfrm>
              <a:off x="16484610" y="520047"/>
              <a:ext cx="1019175" cy="1019175"/>
            </a:xfrm>
            <a:custGeom>
              <a:avLst/>
              <a:gdLst/>
              <a:ahLst/>
              <a:cxnLst/>
              <a:rect l="l" t="t" r="r" b="b"/>
              <a:pathLst>
                <a:path w="1019175" h="1019175">
                  <a:moveTo>
                    <a:pt x="509587" y="1019174"/>
                  </a:moveTo>
                  <a:lnTo>
                    <a:pt x="459639" y="1016721"/>
                  </a:lnTo>
                  <a:lnTo>
                    <a:pt x="410171" y="1009383"/>
                  </a:lnTo>
                  <a:lnTo>
                    <a:pt x="361662" y="997232"/>
                  </a:lnTo>
                  <a:lnTo>
                    <a:pt x="314576" y="980384"/>
                  </a:lnTo>
                  <a:lnTo>
                    <a:pt x="269369" y="959003"/>
                  </a:lnTo>
                  <a:lnTo>
                    <a:pt x="226475" y="933293"/>
                  </a:lnTo>
                  <a:lnTo>
                    <a:pt x="186308" y="903503"/>
                  </a:lnTo>
                  <a:lnTo>
                    <a:pt x="149254" y="869920"/>
                  </a:lnTo>
                  <a:lnTo>
                    <a:pt x="115671" y="832866"/>
                  </a:lnTo>
                  <a:lnTo>
                    <a:pt x="85880" y="792699"/>
                  </a:lnTo>
                  <a:lnTo>
                    <a:pt x="60171" y="749805"/>
                  </a:lnTo>
                  <a:lnTo>
                    <a:pt x="38790" y="704598"/>
                  </a:lnTo>
                  <a:lnTo>
                    <a:pt x="21942" y="657512"/>
                  </a:lnTo>
                  <a:lnTo>
                    <a:pt x="9791" y="609003"/>
                  </a:lnTo>
                  <a:lnTo>
                    <a:pt x="2453" y="559535"/>
                  </a:lnTo>
                  <a:lnTo>
                    <a:pt x="0" y="509587"/>
                  </a:lnTo>
                  <a:lnTo>
                    <a:pt x="153" y="497077"/>
                  </a:lnTo>
                  <a:lnTo>
                    <a:pt x="3832" y="447204"/>
                  </a:lnTo>
                  <a:lnTo>
                    <a:pt x="12382" y="397932"/>
                  </a:lnTo>
                  <a:lnTo>
                    <a:pt x="25720" y="349735"/>
                  </a:lnTo>
                  <a:lnTo>
                    <a:pt x="43718" y="303078"/>
                  </a:lnTo>
                  <a:lnTo>
                    <a:pt x="66203" y="258409"/>
                  </a:lnTo>
                  <a:lnTo>
                    <a:pt x="92958" y="216159"/>
                  </a:lnTo>
                  <a:lnTo>
                    <a:pt x="123725" y="176735"/>
                  </a:lnTo>
                  <a:lnTo>
                    <a:pt x="158208" y="140517"/>
                  </a:lnTo>
                  <a:lnTo>
                    <a:pt x="196075" y="107853"/>
                  </a:lnTo>
                  <a:lnTo>
                    <a:pt x="236962" y="79058"/>
                  </a:lnTo>
                  <a:lnTo>
                    <a:pt x="280474" y="54409"/>
                  </a:lnTo>
                  <a:lnTo>
                    <a:pt x="326192" y="34144"/>
                  </a:lnTo>
                  <a:lnTo>
                    <a:pt x="373677" y="18458"/>
                  </a:lnTo>
                  <a:lnTo>
                    <a:pt x="422471" y="7501"/>
                  </a:lnTo>
                  <a:lnTo>
                    <a:pt x="472103" y="1380"/>
                  </a:lnTo>
                  <a:lnTo>
                    <a:pt x="509587" y="0"/>
                  </a:lnTo>
                  <a:lnTo>
                    <a:pt x="522097" y="153"/>
                  </a:lnTo>
                  <a:lnTo>
                    <a:pt x="571970" y="3832"/>
                  </a:lnTo>
                  <a:lnTo>
                    <a:pt x="621242" y="12382"/>
                  </a:lnTo>
                  <a:lnTo>
                    <a:pt x="669439" y="25720"/>
                  </a:lnTo>
                  <a:lnTo>
                    <a:pt x="716096" y="43718"/>
                  </a:lnTo>
                  <a:lnTo>
                    <a:pt x="760765" y="66203"/>
                  </a:lnTo>
                  <a:lnTo>
                    <a:pt x="803015" y="92958"/>
                  </a:lnTo>
                  <a:lnTo>
                    <a:pt x="842439" y="123725"/>
                  </a:lnTo>
                  <a:lnTo>
                    <a:pt x="878657" y="158208"/>
                  </a:lnTo>
                  <a:lnTo>
                    <a:pt x="911321" y="196075"/>
                  </a:lnTo>
                  <a:lnTo>
                    <a:pt x="940116" y="236962"/>
                  </a:lnTo>
                  <a:lnTo>
                    <a:pt x="964765" y="280474"/>
                  </a:lnTo>
                  <a:lnTo>
                    <a:pt x="985030" y="326192"/>
                  </a:lnTo>
                  <a:lnTo>
                    <a:pt x="1000716" y="373677"/>
                  </a:lnTo>
                  <a:lnTo>
                    <a:pt x="1011673" y="422471"/>
                  </a:lnTo>
                  <a:lnTo>
                    <a:pt x="1017794" y="472103"/>
                  </a:lnTo>
                  <a:lnTo>
                    <a:pt x="1019174" y="509587"/>
                  </a:lnTo>
                  <a:lnTo>
                    <a:pt x="1019021" y="522097"/>
                  </a:lnTo>
                  <a:lnTo>
                    <a:pt x="1015342" y="571970"/>
                  </a:lnTo>
                  <a:lnTo>
                    <a:pt x="1006792" y="621242"/>
                  </a:lnTo>
                  <a:lnTo>
                    <a:pt x="993454" y="669439"/>
                  </a:lnTo>
                  <a:lnTo>
                    <a:pt x="975455" y="716096"/>
                  </a:lnTo>
                  <a:lnTo>
                    <a:pt x="952971" y="760765"/>
                  </a:lnTo>
                  <a:lnTo>
                    <a:pt x="926216" y="803015"/>
                  </a:lnTo>
                  <a:lnTo>
                    <a:pt x="895449" y="842439"/>
                  </a:lnTo>
                  <a:lnTo>
                    <a:pt x="860966" y="878657"/>
                  </a:lnTo>
                  <a:lnTo>
                    <a:pt x="823098" y="911321"/>
                  </a:lnTo>
                  <a:lnTo>
                    <a:pt x="782212" y="940116"/>
                  </a:lnTo>
                  <a:lnTo>
                    <a:pt x="738700" y="964765"/>
                  </a:lnTo>
                  <a:lnTo>
                    <a:pt x="692981" y="985030"/>
                  </a:lnTo>
                  <a:lnTo>
                    <a:pt x="645497" y="1000716"/>
                  </a:lnTo>
                  <a:lnTo>
                    <a:pt x="596703" y="1011673"/>
                  </a:lnTo>
                  <a:lnTo>
                    <a:pt x="547071" y="1017794"/>
                  </a:lnTo>
                  <a:lnTo>
                    <a:pt x="509587" y="1019174"/>
                  </a:lnTo>
                  <a:close/>
                </a:path>
              </a:pathLst>
            </a:custGeom>
            <a:solidFill>
              <a:srgbClr val="186A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533215" y="568651"/>
              <a:ext cx="922019" cy="922019"/>
            </a:xfrm>
            <a:custGeom>
              <a:avLst/>
              <a:gdLst/>
              <a:ahLst/>
              <a:cxnLst/>
              <a:rect l="l" t="t" r="r" b="b"/>
              <a:pathLst>
                <a:path w="922019" h="922019">
                  <a:moveTo>
                    <a:pt x="460983" y="921965"/>
                  </a:moveTo>
                  <a:lnTo>
                    <a:pt x="413879" y="919584"/>
                  </a:lnTo>
                  <a:lnTo>
                    <a:pt x="368130" y="912593"/>
                  </a:lnTo>
                  <a:lnTo>
                    <a:pt x="323967" y="901225"/>
                  </a:lnTo>
                  <a:lnTo>
                    <a:pt x="281623" y="885714"/>
                  </a:lnTo>
                  <a:lnTo>
                    <a:pt x="241330" y="866291"/>
                  </a:lnTo>
                  <a:lnTo>
                    <a:pt x="203322" y="843189"/>
                  </a:lnTo>
                  <a:lnTo>
                    <a:pt x="167829" y="816641"/>
                  </a:lnTo>
                  <a:lnTo>
                    <a:pt x="135086" y="786879"/>
                  </a:lnTo>
                  <a:lnTo>
                    <a:pt x="105324" y="754136"/>
                  </a:lnTo>
                  <a:lnTo>
                    <a:pt x="78776" y="718643"/>
                  </a:lnTo>
                  <a:lnTo>
                    <a:pt x="55674" y="680635"/>
                  </a:lnTo>
                  <a:lnTo>
                    <a:pt x="36251" y="640342"/>
                  </a:lnTo>
                  <a:lnTo>
                    <a:pt x="20740" y="597998"/>
                  </a:lnTo>
                  <a:lnTo>
                    <a:pt x="9372" y="553835"/>
                  </a:lnTo>
                  <a:lnTo>
                    <a:pt x="2381" y="508086"/>
                  </a:lnTo>
                  <a:lnTo>
                    <a:pt x="0" y="460982"/>
                  </a:lnTo>
                  <a:lnTo>
                    <a:pt x="2381" y="413879"/>
                  </a:lnTo>
                  <a:lnTo>
                    <a:pt x="9372" y="368130"/>
                  </a:lnTo>
                  <a:lnTo>
                    <a:pt x="20740" y="323967"/>
                  </a:lnTo>
                  <a:lnTo>
                    <a:pt x="36251" y="281623"/>
                  </a:lnTo>
                  <a:lnTo>
                    <a:pt x="55674" y="241330"/>
                  </a:lnTo>
                  <a:lnTo>
                    <a:pt x="78776" y="203322"/>
                  </a:lnTo>
                  <a:lnTo>
                    <a:pt x="105324" y="167829"/>
                  </a:lnTo>
                  <a:lnTo>
                    <a:pt x="135086" y="135086"/>
                  </a:lnTo>
                  <a:lnTo>
                    <a:pt x="167829" y="105324"/>
                  </a:lnTo>
                  <a:lnTo>
                    <a:pt x="203322" y="78776"/>
                  </a:lnTo>
                  <a:lnTo>
                    <a:pt x="241330" y="55674"/>
                  </a:lnTo>
                  <a:lnTo>
                    <a:pt x="281623" y="36251"/>
                  </a:lnTo>
                  <a:lnTo>
                    <a:pt x="323967" y="20740"/>
                  </a:lnTo>
                  <a:lnTo>
                    <a:pt x="368130" y="9372"/>
                  </a:lnTo>
                  <a:lnTo>
                    <a:pt x="413879" y="2381"/>
                  </a:lnTo>
                  <a:lnTo>
                    <a:pt x="460983" y="0"/>
                  </a:lnTo>
                  <a:lnTo>
                    <a:pt x="508086" y="2381"/>
                  </a:lnTo>
                  <a:lnTo>
                    <a:pt x="553835" y="9372"/>
                  </a:lnTo>
                  <a:lnTo>
                    <a:pt x="561678" y="11391"/>
                  </a:lnTo>
                  <a:lnTo>
                    <a:pt x="460983" y="11391"/>
                  </a:lnTo>
                  <a:lnTo>
                    <a:pt x="411988" y="14029"/>
                  </a:lnTo>
                  <a:lnTo>
                    <a:pt x="364524" y="21759"/>
                  </a:lnTo>
                  <a:lnTo>
                    <a:pt x="318863" y="34308"/>
                  </a:lnTo>
                  <a:lnTo>
                    <a:pt x="275280" y="51402"/>
                  </a:lnTo>
                  <a:lnTo>
                    <a:pt x="234049" y="72766"/>
                  </a:lnTo>
                  <a:lnTo>
                    <a:pt x="195444" y="98126"/>
                  </a:lnTo>
                  <a:lnTo>
                    <a:pt x="159739" y="127208"/>
                  </a:lnTo>
                  <a:lnTo>
                    <a:pt x="127208" y="159739"/>
                  </a:lnTo>
                  <a:lnTo>
                    <a:pt x="98126" y="195444"/>
                  </a:lnTo>
                  <a:lnTo>
                    <a:pt x="72766" y="234049"/>
                  </a:lnTo>
                  <a:lnTo>
                    <a:pt x="51402" y="275280"/>
                  </a:lnTo>
                  <a:lnTo>
                    <a:pt x="34308" y="318863"/>
                  </a:lnTo>
                  <a:lnTo>
                    <a:pt x="21759" y="364524"/>
                  </a:lnTo>
                  <a:lnTo>
                    <a:pt x="14029" y="411988"/>
                  </a:lnTo>
                  <a:lnTo>
                    <a:pt x="11391" y="460983"/>
                  </a:lnTo>
                  <a:lnTo>
                    <a:pt x="14038" y="509977"/>
                  </a:lnTo>
                  <a:lnTo>
                    <a:pt x="21794" y="557441"/>
                  </a:lnTo>
                  <a:lnTo>
                    <a:pt x="34381" y="603102"/>
                  </a:lnTo>
                  <a:lnTo>
                    <a:pt x="51520" y="646685"/>
                  </a:lnTo>
                  <a:lnTo>
                    <a:pt x="72934" y="687916"/>
                  </a:lnTo>
                  <a:lnTo>
                    <a:pt x="98345" y="726521"/>
                  </a:lnTo>
                  <a:lnTo>
                    <a:pt x="127473" y="762226"/>
                  </a:lnTo>
                  <a:lnTo>
                    <a:pt x="160042" y="794757"/>
                  </a:lnTo>
                  <a:lnTo>
                    <a:pt x="195772" y="823839"/>
                  </a:lnTo>
                  <a:lnTo>
                    <a:pt x="234387" y="849199"/>
                  </a:lnTo>
                  <a:lnTo>
                    <a:pt x="275607" y="870563"/>
                  </a:lnTo>
                  <a:lnTo>
                    <a:pt x="319155" y="887657"/>
                  </a:lnTo>
                  <a:lnTo>
                    <a:pt x="364752" y="900206"/>
                  </a:lnTo>
                  <a:lnTo>
                    <a:pt x="412121" y="907936"/>
                  </a:lnTo>
                  <a:lnTo>
                    <a:pt x="460983" y="910574"/>
                  </a:lnTo>
                  <a:lnTo>
                    <a:pt x="561678" y="910574"/>
                  </a:lnTo>
                  <a:lnTo>
                    <a:pt x="553835" y="912593"/>
                  </a:lnTo>
                  <a:lnTo>
                    <a:pt x="508086" y="919584"/>
                  </a:lnTo>
                  <a:lnTo>
                    <a:pt x="460983" y="921965"/>
                  </a:lnTo>
                  <a:close/>
                </a:path>
                <a:path w="922019" h="922019">
                  <a:moveTo>
                    <a:pt x="561678" y="910574"/>
                  </a:moveTo>
                  <a:lnTo>
                    <a:pt x="460983" y="910574"/>
                  </a:lnTo>
                  <a:lnTo>
                    <a:pt x="509977" y="907927"/>
                  </a:lnTo>
                  <a:lnTo>
                    <a:pt x="557441" y="900171"/>
                  </a:lnTo>
                  <a:lnTo>
                    <a:pt x="603102" y="887584"/>
                  </a:lnTo>
                  <a:lnTo>
                    <a:pt x="646685" y="870445"/>
                  </a:lnTo>
                  <a:lnTo>
                    <a:pt x="687916" y="849031"/>
                  </a:lnTo>
                  <a:lnTo>
                    <a:pt x="726521" y="823620"/>
                  </a:lnTo>
                  <a:lnTo>
                    <a:pt x="762226" y="794492"/>
                  </a:lnTo>
                  <a:lnTo>
                    <a:pt x="794757" y="761923"/>
                  </a:lnTo>
                  <a:lnTo>
                    <a:pt x="823839" y="726193"/>
                  </a:lnTo>
                  <a:lnTo>
                    <a:pt x="849199" y="687578"/>
                  </a:lnTo>
                  <a:lnTo>
                    <a:pt x="870563" y="646358"/>
                  </a:lnTo>
                  <a:lnTo>
                    <a:pt x="887657" y="602810"/>
                  </a:lnTo>
                  <a:lnTo>
                    <a:pt x="900206" y="557213"/>
                  </a:lnTo>
                  <a:lnTo>
                    <a:pt x="907915" y="509977"/>
                  </a:lnTo>
                  <a:lnTo>
                    <a:pt x="910574" y="460982"/>
                  </a:lnTo>
                  <a:lnTo>
                    <a:pt x="907936" y="411988"/>
                  </a:lnTo>
                  <a:lnTo>
                    <a:pt x="900206" y="364524"/>
                  </a:lnTo>
                  <a:lnTo>
                    <a:pt x="887657" y="318863"/>
                  </a:lnTo>
                  <a:lnTo>
                    <a:pt x="870563" y="275280"/>
                  </a:lnTo>
                  <a:lnTo>
                    <a:pt x="849199" y="234049"/>
                  </a:lnTo>
                  <a:lnTo>
                    <a:pt x="823839" y="195444"/>
                  </a:lnTo>
                  <a:lnTo>
                    <a:pt x="794757" y="159739"/>
                  </a:lnTo>
                  <a:lnTo>
                    <a:pt x="762226" y="127208"/>
                  </a:lnTo>
                  <a:lnTo>
                    <a:pt x="726521" y="98126"/>
                  </a:lnTo>
                  <a:lnTo>
                    <a:pt x="687916" y="72766"/>
                  </a:lnTo>
                  <a:lnTo>
                    <a:pt x="646685" y="51402"/>
                  </a:lnTo>
                  <a:lnTo>
                    <a:pt x="603102" y="34308"/>
                  </a:lnTo>
                  <a:lnTo>
                    <a:pt x="557441" y="21759"/>
                  </a:lnTo>
                  <a:lnTo>
                    <a:pt x="509977" y="14029"/>
                  </a:lnTo>
                  <a:lnTo>
                    <a:pt x="460983" y="11391"/>
                  </a:lnTo>
                  <a:lnTo>
                    <a:pt x="561678" y="11391"/>
                  </a:lnTo>
                  <a:lnTo>
                    <a:pt x="640342" y="36251"/>
                  </a:lnTo>
                  <a:lnTo>
                    <a:pt x="680635" y="55674"/>
                  </a:lnTo>
                  <a:lnTo>
                    <a:pt x="718643" y="78776"/>
                  </a:lnTo>
                  <a:lnTo>
                    <a:pt x="754136" y="105324"/>
                  </a:lnTo>
                  <a:lnTo>
                    <a:pt x="786879" y="135086"/>
                  </a:lnTo>
                  <a:lnTo>
                    <a:pt x="816641" y="167829"/>
                  </a:lnTo>
                  <a:lnTo>
                    <a:pt x="843189" y="203322"/>
                  </a:lnTo>
                  <a:lnTo>
                    <a:pt x="866291" y="241330"/>
                  </a:lnTo>
                  <a:lnTo>
                    <a:pt x="885714" y="281623"/>
                  </a:lnTo>
                  <a:lnTo>
                    <a:pt x="901225" y="323967"/>
                  </a:lnTo>
                  <a:lnTo>
                    <a:pt x="912593" y="368130"/>
                  </a:lnTo>
                  <a:lnTo>
                    <a:pt x="919584" y="413879"/>
                  </a:lnTo>
                  <a:lnTo>
                    <a:pt x="921966" y="460983"/>
                  </a:lnTo>
                  <a:lnTo>
                    <a:pt x="919584" y="508086"/>
                  </a:lnTo>
                  <a:lnTo>
                    <a:pt x="912593" y="553835"/>
                  </a:lnTo>
                  <a:lnTo>
                    <a:pt x="901225" y="597998"/>
                  </a:lnTo>
                  <a:lnTo>
                    <a:pt x="885714" y="640342"/>
                  </a:lnTo>
                  <a:lnTo>
                    <a:pt x="866291" y="680635"/>
                  </a:lnTo>
                  <a:lnTo>
                    <a:pt x="843189" y="718643"/>
                  </a:lnTo>
                  <a:lnTo>
                    <a:pt x="816641" y="754136"/>
                  </a:lnTo>
                  <a:lnTo>
                    <a:pt x="786879" y="786879"/>
                  </a:lnTo>
                  <a:lnTo>
                    <a:pt x="754136" y="816641"/>
                  </a:lnTo>
                  <a:lnTo>
                    <a:pt x="718643" y="843189"/>
                  </a:lnTo>
                  <a:lnTo>
                    <a:pt x="680635" y="866291"/>
                  </a:lnTo>
                  <a:lnTo>
                    <a:pt x="640342" y="885714"/>
                  </a:lnTo>
                  <a:lnTo>
                    <a:pt x="597998" y="901225"/>
                  </a:lnTo>
                  <a:lnTo>
                    <a:pt x="561678" y="910574"/>
                  </a:lnTo>
                  <a:close/>
                </a:path>
              </a:pathLst>
            </a:custGeom>
            <a:solidFill>
              <a:srgbClr val="F9F5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3325474"/>
            <a:ext cx="4048124" cy="404812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00" y="1003364"/>
            <a:ext cx="498348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REQUIREMENTS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3508" y="3034189"/>
            <a:ext cx="133350" cy="1333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3508" y="3681889"/>
            <a:ext cx="133350" cy="1333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3508" y="4329589"/>
            <a:ext cx="133350" cy="1333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3508" y="6272689"/>
            <a:ext cx="133350" cy="13334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3508" y="6920389"/>
            <a:ext cx="133350" cy="13334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3508" y="7568089"/>
            <a:ext cx="133350" cy="13334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3508" y="8215789"/>
            <a:ext cx="133350" cy="133349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5107940">
              <a:lnSpc>
                <a:spcPct val="100000"/>
              </a:lnSpc>
              <a:spcBef>
                <a:spcPts val="1360"/>
              </a:spcBef>
            </a:pPr>
            <a:r>
              <a:rPr spc="-270" dirty="0"/>
              <a:t>S</a:t>
            </a:r>
            <a:r>
              <a:rPr spc="-135" dirty="0"/>
              <a:t>o</a:t>
            </a:r>
            <a:r>
              <a:rPr spc="-70" dirty="0"/>
              <a:t>f</a:t>
            </a:r>
            <a:r>
              <a:rPr spc="-130" dirty="0"/>
              <a:t>t</a:t>
            </a:r>
            <a:r>
              <a:rPr spc="-265" dirty="0"/>
              <a:t>w</a:t>
            </a:r>
            <a:r>
              <a:rPr spc="-285" dirty="0"/>
              <a:t>a</a:t>
            </a:r>
            <a:r>
              <a:rPr spc="-190" dirty="0"/>
              <a:t>r</a:t>
            </a:r>
            <a:r>
              <a:rPr spc="-185" dirty="0"/>
              <a:t>e</a:t>
            </a:r>
            <a:r>
              <a:rPr spc="-180" dirty="0"/>
              <a:t> </a:t>
            </a:r>
            <a:r>
              <a:rPr spc="-250" dirty="0"/>
              <a:t>R</a:t>
            </a:r>
            <a:r>
              <a:rPr spc="-190" dirty="0"/>
              <a:t>e</a:t>
            </a:r>
            <a:r>
              <a:rPr spc="-195" dirty="0"/>
              <a:t>q</a:t>
            </a:r>
            <a:r>
              <a:rPr spc="-245" dirty="0"/>
              <a:t>u</a:t>
            </a:r>
            <a:r>
              <a:rPr spc="-140" dirty="0"/>
              <a:t>i</a:t>
            </a:r>
            <a:r>
              <a:rPr spc="-190" dirty="0"/>
              <a:t>re</a:t>
            </a:r>
            <a:r>
              <a:rPr spc="-360" dirty="0"/>
              <a:t>m</a:t>
            </a:r>
            <a:r>
              <a:rPr spc="-190" dirty="0"/>
              <a:t>e</a:t>
            </a:r>
            <a:r>
              <a:rPr spc="-240" dirty="0"/>
              <a:t>n</a:t>
            </a:r>
            <a:r>
              <a:rPr spc="-130" dirty="0"/>
              <a:t>t</a:t>
            </a:r>
            <a:r>
              <a:rPr spc="-235" dirty="0"/>
              <a:t>s</a:t>
            </a:r>
          </a:p>
          <a:p>
            <a:pPr marL="5798185">
              <a:lnSpc>
                <a:spcPct val="100000"/>
              </a:lnSpc>
              <a:spcBef>
                <a:spcPts val="1260"/>
              </a:spcBef>
            </a:pPr>
            <a:r>
              <a:rPr b="0" spc="420" dirty="0">
                <a:latin typeface="Tahoma"/>
                <a:cs typeface="Tahoma"/>
              </a:rPr>
              <a:t>W</a:t>
            </a:r>
            <a:r>
              <a:rPr b="0" spc="30" dirty="0">
                <a:latin typeface="Tahoma"/>
                <a:cs typeface="Tahoma"/>
              </a:rPr>
              <a:t>i</a:t>
            </a:r>
            <a:r>
              <a:rPr b="0" spc="-5" dirty="0">
                <a:latin typeface="Tahoma"/>
                <a:cs typeface="Tahoma"/>
              </a:rPr>
              <a:t>n</a:t>
            </a:r>
            <a:r>
              <a:rPr b="0" spc="15" dirty="0">
                <a:latin typeface="Tahoma"/>
                <a:cs typeface="Tahoma"/>
              </a:rPr>
              <a:t>d</a:t>
            </a:r>
            <a:r>
              <a:rPr b="0" spc="70" dirty="0">
                <a:latin typeface="Tahoma"/>
                <a:cs typeface="Tahoma"/>
              </a:rPr>
              <a:t>o</a:t>
            </a:r>
            <a:r>
              <a:rPr b="0" spc="130" dirty="0">
                <a:latin typeface="Tahoma"/>
                <a:cs typeface="Tahoma"/>
              </a:rPr>
              <a:t>w</a:t>
            </a:r>
            <a:r>
              <a:rPr b="0" spc="-45" dirty="0">
                <a:latin typeface="Tahoma"/>
                <a:cs typeface="Tahoma"/>
              </a:rPr>
              <a:t>s</a:t>
            </a:r>
            <a:r>
              <a:rPr b="0" spc="-185" dirty="0">
                <a:latin typeface="Tahoma"/>
                <a:cs typeface="Tahoma"/>
              </a:rPr>
              <a:t> </a:t>
            </a:r>
            <a:r>
              <a:rPr b="0" spc="100" dirty="0">
                <a:latin typeface="Tahoma"/>
                <a:cs typeface="Tahoma"/>
              </a:rPr>
              <a:t>7</a:t>
            </a:r>
            <a:r>
              <a:rPr b="0" spc="-245" dirty="0">
                <a:latin typeface="Tahoma"/>
                <a:cs typeface="Tahoma"/>
              </a:rPr>
              <a:t>,</a:t>
            </a:r>
            <a:r>
              <a:rPr b="0" spc="-185" dirty="0">
                <a:latin typeface="Tahoma"/>
                <a:cs typeface="Tahoma"/>
              </a:rPr>
              <a:t> </a:t>
            </a:r>
            <a:r>
              <a:rPr b="0" spc="100" dirty="0">
                <a:latin typeface="Tahoma"/>
                <a:cs typeface="Tahoma"/>
              </a:rPr>
              <a:t>8</a:t>
            </a:r>
            <a:r>
              <a:rPr b="0" spc="-245" dirty="0">
                <a:latin typeface="Tahoma"/>
                <a:cs typeface="Tahoma"/>
              </a:rPr>
              <a:t>,</a:t>
            </a:r>
            <a:r>
              <a:rPr b="0" spc="-185" dirty="0">
                <a:latin typeface="Tahoma"/>
                <a:cs typeface="Tahoma"/>
              </a:rPr>
              <a:t> </a:t>
            </a:r>
            <a:r>
              <a:rPr b="0" spc="100" dirty="0">
                <a:latin typeface="Tahoma"/>
                <a:cs typeface="Tahoma"/>
              </a:rPr>
              <a:t>1</a:t>
            </a:r>
            <a:r>
              <a:rPr b="0" spc="105" dirty="0">
                <a:latin typeface="Tahoma"/>
                <a:cs typeface="Tahoma"/>
              </a:rPr>
              <a:t>0</a:t>
            </a:r>
          </a:p>
          <a:p>
            <a:pPr marL="5798185">
              <a:lnSpc>
                <a:spcPct val="100000"/>
              </a:lnSpc>
              <a:spcBef>
                <a:spcPts val="1260"/>
              </a:spcBef>
            </a:pPr>
            <a:r>
              <a:rPr b="0" spc="25" dirty="0">
                <a:latin typeface="Tahoma"/>
                <a:cs typeface="Tahoma"/>
              </a:rPr>
              <a:t>Visual</a:t>
            </a:r>
            <a:r>
              <a:rPr b="0" spc="-204" dirty="0">
                <a:latin typeface="Tahoma"/>
                <a:cs typeface="Tahoma"/>
              </a:rPr>
              <a:t> </a:t>
            </a:r>
            <a:r>
              <a:rPr b="0" spc="20" dirty="0">
                <a:latin typeface="Tahoma"/>
                <a:cs typeface="Tahoma"/>
              </a:rPr>
              <a:t>studio</a:t>
            </a:r>
            <a:r>
              <a:rPr b="0" spc="-204" dirty="0">
                <a:latin typeface="Tahoma"/>
                <a:cs typeface="Tahoma"/>
              </a:rPr>
              <a:t> </a:t>
            </a:r>
            <a:r>
              <a:rPr b="0" spc="105" dirty="0">
                <a:latin typeface="Tahoma"/>
                <a:cs typeface="Tahoma"/>
              </a:rPr>
              <a:t>2022</a:t>
            </a:r>
          </a:p>
          <a:p>
            <a:pPr marL="5798185">
              <a:lnSpc>
                <a:spcPct val="100000"/>
              </a:lnSpc>
              <a:spcBef>
                <a:spcPts val="1260"/>
              </a:spcBef>
            </a:pPr>
            <a:r>
              <a:rPr b="0" spc="100" dirty="0">
                <a:latin typeface="Tahoma"/>
                <a:cs typeface="Tahoma"/>
              </a:rPr>
              <a:t>VS</a:t>
            </a:r>
            <a:r>
              <a:rPr b="0" spc="-185" dirty="0">
                <a:latin typeface="Tahoma"/>
                <a:cs typeface="Tahoma"/>
              </a:rPr>
              <a:t> </a:t>
            </a:r>
            <a:r>
              <a:rPr b="0" spc="75" dirty="0">
                <a:latin typeface="Tahoma"/>
                <a:cs typeface="Tahoma"/>
              </a:rPr>
              <a:t>Code</a:t>
            </a:r>
            <a:r>
              <a:rPr b="0" spc="-185" dirty="0">
                <a:latin typeface="Tahoma"/>
                <a:cs typeface="Tahoma"/>
              </a:rPr>
              <a:t> </a:t>
            </a:r>
            <a:r>
              <a:rPr b="0" spc="40" dirty="0">
                <a:latin typeface="Tahoma"/>
                <a:cs typeface="Tahoma"/>
              </a:rPr>
              <a:t>or</a:t>
            </a:r>
            <a:r>
              <a:rPr b="0" spc="-185" dirty="0">
                <a:latin typeface="Tahoma"/>
                <a:cs typeface="Tahoma"/>
              </a:rPr>
              <a:t> </a:t>
            </a:r>
            <a:r>
              <a:rPr b="0" spc="35" dirty="0">
                <a:latin typeface="Tahoma"/>
                <a:cs typeface="Tahoma"/>
              </a:rPr>
              <a:t>PyCharm</a:t>
            </a:r>
            <a:r>
              <a:rPr b="0" spc="-180" dirty="0">
                <a:latin typeface="Tahoma"/>
                <a:cs typeface="Tahoma"/>
              </a:rPr>
              <a:t> </a:t>
            </a:r>
            <a:r>
              <a:rPr b="0" spc="30" dirty="0">
                <a:latin typeface="Tahoma"/>
                <a:cs typeface="Tahoma"/>
              </a:rPr>
              <a:t>Community</a:t>
            </a:r>
            <a:r>
              <a:rPr b="0" spc="-185" dirty="0">
                <a:latin typeface="Tahoma"/>
                <a:cs typeface="Tahoma"/>
              </a:rPr>
              <a:t> </a:t>
            </a:r>
            <a:r>
              <a:rPr b="0" spc="35" dirty="0">
                <a:latin typeface="Tahoma"/>
                <a:cs typeface="Tahoma"/>
              </a:rPr>
              <a:t>Edition</a:t>
            </a:r>
          </a:p>
          <a:p>
            <a:pPr marL="5095240">
              <a:lnSpc>
                <a:spcPct val="100000"/>
              </a:lnSpc>
              <a:spcBef>
                <a:spcPts val="20"/>
              </a:spcBef>
            </a:pPr>
            <a:endParaRPr sz="5250">
              <a:latin typeface="Tahoma"/>
              <a:cs typeface="Tahoma"/>
            </a:endParaRPr>
          </a:p>
          <a:p>
            <a:pPr marL="5107940">
              <a:lnSpc>
                <a:spcPct val="100000"/>
              </a:lnSpc>
            </a:pPr>
            <a:r>
              <a:rPr spc="20" dirty="0"/>
              <a:t>H</a:t>
            </a:r>
            <a:r>
              <a:rPr spc="-285" dirty="0"/>
              <a:t>a</a:t>
            </a:r>
            <a:r>
              <a:rPr spc="-190" dirty="0"/>
              <a:t>r</a:t>
            </a:r>
            <a:r>
              <a:rPr spc="-195" dirty="0"/>
              <a:t>d</a:t>
            </a:r>
            <a:r>
              <a:rPr spc="-265" dirty="0"/>
              <a:t>w</a:t>
            </a:r>
            <a:r>
              <a:rPr spc="-285" dirty="0"/>
              <a:t>a</a:t>
            </a:r>
            <a:r>
              <a:rPr spc="-190" dirty="0"/>
              <a:t>r</a:t>
            </a:r>
            <a:r>
              <a:rPr spc="-185" dirty="0"/>
              <a:t>e</a:t>
            </a:r>
            <a:r>
              <a:rPr spc="-180" dirty="0"/>
              <a:t> </a:t>
            </a:r>
            <a:r>
              <a:rPr spc="-35" dirty="0"/>
              <a:t>C</a:t>
            </a:r>
            <a:r>
              <a:rPr spc="-135" dirty="0"/>
              <a:t>o</a:t>
            </a:r>
            <a:r>
              <a:rPr spc="-360" dirty="0"/>
              <a:t>m</a:t>
            </a:r>
            <a:r>
              <a:rPr spc="-195" dirty="0"/>
              <a:t>p</a:t>
            </a:r>
            <a:r>
              <a:rPr spc="-135" dirty="0"/>
              <a:t>o</a:t>
            </a:r>
            <a:r>
              <a:rPr spc="-240" dirty="0"/>
              <a:t>n</a:t>
            </a:r>
            <a:r>
              <a:rPr spc="-190" dirty="0"/>
              <a:t>e</a:t>
            </a:r>
            <a:r>
              <a:rPr spc="-240" dirty="0"/>
              <a:t>n</a:t>
            </a:r>
            <a:r>
              <a:rPr spc="-130" dirty="0"/>
              <a:t>t</a:t>
            </a:r>
            <a:r>
              <a:rPr spc="-235" dirty="0"/>
              <a:t>s</a:t>
            </a:r>
          </a:p>
          <a:p>
            <a:pPr marL="5798185" marR="4255770">
              <a:lnSpc>
                <a:spcPct val="132800"/>
              </a:lnSpc>
            </a:pPr>
            <a:r>
              <a:rPr b="0" spc="25" dirty="0">
                <a:latin typeface="Tahoma"/>
                <a:cs typeface="Tahoma"/>
              </a:rPr>
              <a:t>Processor </a:t>
            </a:r>
            <a:r>
              <a:rPr b="0" spc="105" dirty="0">
                <a:latin typeface="Tahoma"/>
                <a:cs typeface="Tahoma"/>
              </a:rPr>
              <a:t>– </a:t>
            </a:r>
            <a:r>
              <a:rPr b="0" spc="70" dirty="0">
                <a:latin typeface="Tahoma"/>
                <a:cs typeface="Tahoma"/>
              </a:rPr>
              <a:t>i5 </a:t>
            </a:r>
            <a:r>
              <a:rPr b="0" spc="75" dirty="0">
                <a:latin typeface="Tahoma"/>
                <a:cs typeface="Tahoma"/>
              </a:rPr>
              <a:t> </a:t>
            </a:r>
            <a:r>
              <a:rPr b="0" spc="50" dirty="0">
                <a:latin typeface="Tahoma"/>
                <a:cs typeface="Tahoma"/>
              </a:rPr>
              <a:t>Hard</a:t>
            </a:r>
            <a:r>
              <a:rPr b="0" spc="-215" dirty="0">
                <a:latin typeface="Tahoma"/>
                <a:cs typeface="Tahoma"/>
              </a:rPr>
              <a:t> </a:t>
            </a:r>
            <a:r>
              <a:rPr b="0" spc="65" dirty="0">
                <a:latin typeface="Tahoma"/>
                <a:cs typeface="Tahoma"/>
              </a:rPr>
              <a:t>Disk</a:t>
            </a:r>
            <a:r>
              <a:rPr b="0" spc="-215" dirty="0">
                <a:latin typeface="Tahoma"/>
                <a:cs typeface="Tahoma"/>
              </a:rPr>
              <a:t> </a:t>
            </a:r>
            <a:r>
              <a:rPr b="0" spc="10" dirty="0">
                <a:latin typeface="Tahoma"/>
                <a:cs typeface="Tahoma"/>
              </a:rPr>
              <a:t>(ROM)</a:t>
            </a:r>
          </a:p>
          <a:p>
            <a:pPr marL="5798185">
              <a:lnSpc>
                <a:spcPct val="100000"/>
              </a:lnSpc>
              <a:spcBef>
                <a:spcPts val="1260"/>
              </a:spcBef>
            </a:pPr>
            <a:r>
              <a:rPr b="0" spc="95" dirty="0">
                <a:latin typeface="Tahoma"/>
                <a:cs typeface="Tahoma"/>
              </a:rPr>
              <a:t>Memory</a:t>
            </a:r>
            <a:r>
              <a:rPr b="0" spc="-210" dirty="0">
                <a:latin typeface="Tahoma"/>
                <a:cs typeface="Tahoma"/>
              </a:rPr>
              <a:t> </a:t>
            </a:r>
            <a:r>
              <a:rPr b="0" spc="15" dirty="0">
                <a:latin typeface="Tahoma"/>
                <a:cs typeface="Tahoma"/>
              </a:rPr>
              <a:t>(RAM)–</a:t>
            </a:r>
            <a:r>
              <a:rPr b="0" spc="-204" dirty="0">
                <a:latin typeface="Tahoma"/>
                <a:cs typeface="Tahoma"/>
              </a:rPr>
              <a:t> </a:t>
            </a:r>
            <a:r>
              <a:rPr b="0" spc="160" dirty="0">
                <a:latin typeface="Tahoma"/>
                <a:cs typeface="Tahoma"/>
              </a:rPr>
              <a:t>4GB</a:t>
            </a:r>
          </a:p>
          <a:p>
            <a:pPr marL="5798185">
              <a:lnSpc>
                <a:spcPct val="100000"/>
              </a:lnSpc>
              <a:spcBef>
                <a:spcPts val="1260"/>
              </a:spcBef>
            </a:pPr>
            <a:r>
              <a:rPr b="0" spc="210" dirty="0">
                <a:latin typeface="Tahoma"/>
                <a:cs typeface="Tahoma"/>
              </a:rPr>
              <a:t>C</a:t>
            </a:r>
            <a:r>
              <a:rPr b="0" spc="-95" dirty="0">
                <a:latin typeface="Tahoma"/>
                <a:cs typeface="Tahoma"/>
              </a:rPr>
              <a:t>a</a:t>
            </a:r>
            <a:r>
              <a:rPr b="0" spc="-65" dirty="0">
                <a:latin typeface="Tahoma"/>
                <a:cs typeface="Tahoma"/>
              </a:rPr>
              <a:t>m</a:t>
            </a:r>
            <a:r>
              <a:rPr b="0" dirty="0">
                <a:latin typeface="Tahoma"/>
                <a:cs typeface="Tahoma"/>
              </a:rPr>
              <a:t>e</a:t>
            </a:r>
            <a:r>
              <a:rPr b="0" spc="5" dirty="0">
                <a:latin typeface="Tahoma"/>
                <a:cs typeface="Tahoma"/>
              </a:rPr>
              <a:t>r</a:t>
            </a:r>
            <a:r>
              <a:rPr b="0" spc="-90" dirty="0">
                <a:latin typeface="Tahoma"/>
                <a:cs typeface="Tahoma"/>
              </a:rPr>
              <a:t>a</a:t>
            </a:r>
            <a:r>
              <a:rPr b="0" spc="-185" dirty="0">
                <a:latin typeface="Tahoma"/>
                <a:cs typeface="Tahoma"/>
              </a:rPr>
              <a:t> </a:t>
            </a:r>
            <a:r>
              <a:rPr b="0" spc="130" dirty="0">
                <a:latin typeface="Tahoma"/>
                <a:cs typeface="Tahoma"/>
              </a:rPr>
              <a:t>w</a:t>
            </a:r>
            <a:r>
              <a:rPr b="0" spc="30" dirty="0">
                <a:latin typeface="Tahoma"/>
                <a:cs typeface="Tahoma"/>
              </a:rPr>
              <a:t>i</a:t>
            </a:r>
            <a:r>
              <a:rPr b="0" spc="70" dirty="0">
                <a:latin typeface="Tahoma"/>
                <a:cs typeface="Tahoma"/>
              </a:rPr>
              <a:t>t</a:t>
            </a:r>
            <a:r>
              <a:rPr b="0" dirty="0">
                <a:latin typeface="Tahoma"/>
                <a:cs typeface="Tahoma"/>
              </a:rPr>
              <a:t>h</a:t>
            </a:r>
            <a:r>
              <a:rPr b="0" spc="-185" dirty="0">
                <a:latin typeface="Tahoma"/>
                <a:cs typeface="Tahoma"/>
              </a:rPr>
              <a:t> </a:t>
            </a:r>
            <a:r>
              <a:rPr b="0" spc="-110" dirty="0">
                <a:latin typeface="Tahoma"/>
                <a:cs typeface="Tahoma"/>
              </a:rPr>
              <a:t>g</a:t>
            </a:r>
            <a:r>
              <a:rPr b="0" spc="70" dirty="0">
                <a:latin typeface="Tahoma"/>
                <a:cs typeface="Tahoma"/>
              </a:rPr>
              <a:t>oo</a:t>
            </a:r>
            <a:r>
              <a:rPr b="0" spc="20" dirty="0">
                <a:latin typeface="Tahoma"/>
                <a:cs typeface="Tahoma"/>
              </a:rPr>
              <a:t>d</a:t>
            </a:r>
            <a:r>
              <a:rPr b="0" spc="-185" dirty="0">
                <a:latin typeface="Tahoma"/>
                <a:cs typeface="Tahoma"/>
              </a:rPr>
              <a:t> </a:t>
            </a:r>
            <a:r>
              <a:rPr b="0" spc="-65" dirty="0">
                <a:latin typeface="Tahoma"/>
                <a:cs typeface="Tahoma"/>
              </a:rPr>
              <a:t>m</a:t>
            </a:r>
            <a:r>
              <a:rPr b="0" dirty="0">
                <a:latin typeface="Tahoma"/>
                <a:cs typeface="Tahoma"/>
              </a:rPr>
              <a:t>e</a:t>
            </a:r>
            <a:r>
              <a:rPr b="0" spc="-110" dirty="0">
                <a:latin typeface="Tahoma"/>
                <a:cs typeface="Tahoma"/>
              </a:rPr>
              <a:t>g</a:t>
            </a:r>
            <a:r>
              <a:rPr b="0" spc="-90" dirty="0">
                <a:latin typeface="Tahoma"/>
                <a:cs typeface="Tahoma"/>
              </a:rPr>
              <a:t>a</a:t>
            </a:r>
            <a:r>
              <a:rPr b="0" spc="-185" dirty="0">
                <a:latin typeface="Tahoma"/>
                <a:cs typeface="Tahoma"/>
              </a:rPr>
              <a:t> </a:t>
            </a:r>
            <a:r>
              <a:rPr b="0" spc="15" dirty="0">
                <a:latin typeface="Tahoma"/>
                <a:cs typeface="Tahoma"/>
              </a:rPr>
              <a:t>p</a:t>
            </a:r>
            <a:r>
              <a:rPr b="0" spc="30" dirty="0">
                <a:latin typeface="Tahoma"/>
                <a:cs typeface="Tahoma"/>
              </a:rPr>
              <a:t>i</a:t>
            </a:r>
            <a:r>
              <a:rPr b="0" dirty="0">
                <a:latin typeface="Tahoma"/>
                <a:cs typeface="Tahoma"/>
              </a:rPr>
              <a:t>xe</a:t>
            </a:r>
            <a:r>
              <a:rPr b="0" spc="15" dirty="0">
                <a:latin typeface="Tahoma"/>
                <a:cs typeface="Tahoma"/>
              </a:rPr>
              <a:t>l</a:t>
            </a:r>
            <a:r>
              <a:rPr b="0" spc="-50" dirty="0">
                <a:latin typeface="Tahoma"/>
                <a:cs typeface="Tahoma"/>
              </a:rPr>
              <a:t>s</a:t>
            </a:r>
            <a:r>
              <a:rPr b="0" spc="-215" dirty="0">
                <a:latin typeface="Tahoma"/>
                <a:cs typeface="Tahoma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" y="8988073"/>
            <a:ext cx="18286730" cy="1295400"/>
          </a:xfrm>
          <a:custGeom>
            <a:avLst/>
            <a:gdLst/>
            <a:ahLst/>
            <a:cxnLst/>
            <a:rect l="l" t="t" r="r" b="b"/>
            <a:pathLst>
              <a:path w="18286730" h="1295400">
                <a:moveTo>
                  <a:pt x="18286520" y="1295399"/>
                </a:moveTo>
                <a:lnTo>
                  <a:pt x="0" y="1295399"/>
                </a:lnTo>
                <a:lnTo>
                  <a:pt x="0" y="0"/>
                </a:lnTo>
                <a:lnTo>
                  <a:pt x="18286520" y="0"/>
                </a:lnTo>
                <a:lnTo>
                  <a:pt x="18286520" y="1295399"/>
                </a:lnTo>
                <a:close/>
              </a:path>
            </a:pathLst>
          </a:custGeom>
          <a:solidFill>
            <a:srgbClr val="186AD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6484610" y="520047"/>
            <a:ext cx="1019175" cy="1019175"/>
            <a:chOff x="16484610" y="520047"/>
            <a:chExt cx="1019175" cy="1019175"/>
          </a:xfrm>
        </p:grpSpPr>
        <p:sp>
          <p:nvSpPr>
            <p:cNvPr id="4" name="object 4"/>
            <p:cNvSpPr/>
            <p:nvPr/>
          </p:nvSpPr>
          <p:spPr>
            <a:xfrm>
              <a:off x="16484610" y="520047"/>
              <a:ext cx="1019175" cy="1019175"/>
            </a:xfrm>
            <a:custGeom>
              <a:avLst/>
              <a:gdLst/>
              <a:ahLst/>
              <a:cxnLst/>
              <a:rect l="l" t="t" r="r" b="b"/>
              <a:pathLst>
                <a:path w="1019175" h="1019175">
                  <a:moveTo>
                    <a:pt x="509587" y="1019174"/>
                  </a:moveTo>
                  <a:lnTo>
                    <a:pt x="459639" y="1016721"/>
                  </a:lnTo>
                  <a:lnTo>
                    <a:pt x="410171" y="1009383"/>
                  </a:lnTo>
                  <a:lnTo>
                    <a:pt x="361662" y="997232"/>
                  </a:lnTo>
                  <a:lnTo>
                    <a:pt x="314576" y="980384"/>
                  </a:lnTo>
                  <a:lnTo>
                    <a:pt x="269369" y="959003"/>
                  </a:lnTo>
                  <a:lnTo>
                    <a:pt x="226475" y="933293"/>
                  </a:lnTo>
                  <a:lnTo>
                    <a:pt x="186308" y="903503"/>
                  </a:lnTo>
                  <a:lnTo>
                    <a:pt x="149254" y="869920"/>
                  </a:lnTo>
                  <a:lnTo>
                    <a:pt x="115671" y="832866"/>
                  </a:lnTo>
                  <a:lnTo>
                    <a:pt x="85880" y="792699"/>
                  </a:lnTo>
                  <a:lnTo>
                    <a:pt x="60171" y="749805"/>
                  </a:lnTo>
                  <a:lnTo>
                    <a:pt x="38790" y="704598"/>
                  </a:lnTo>
                  <a:lnTo>
                    <a:pt x="21942" y="657512"/>
                  </a:lnTo>
                  <a:lnTo>
                    <a:pt x="9791" y="609003"/>
                  </a:lnTo>
                  <a:lnTo>
                    <a:pt x="2453" y="559535"/>
                  </a:lnTo>
                  <a:lnTo>
                    <a:pt x="0" y="509587"/>
                  </a:lnTo>
                  <a:lnTo>
                    <a:pt x="153" y="497077"/>
                  </a:lnTo>
                  <a:lnTo>
                    <a:pt x="3832" y="447204"/>
                  </a:lnTo>
                  <a:lnTo>
                    <a:pt x="12382" y="397932"/>
                  </a:lnTo>
                  <a:lnTo>
                    <a:pt x="25720" y="349735"/>
                  </a:lnTo>
                  <a:lnTo>
                    <a:pt x="43718" y="303078"/>
                  </a:lnTo>
                  <a:lnTo>
                    <a:pt x="66203" y="258409"/>
                  </a:lnTo>
                  <a:lnTo>
                    <a:pt x="92958" y="216159"/>
                  </a:lnTo>
                  <a:lnTo>
                    <a:pt x="123725" y="176735"/>
                  </a:lnTo>
                  <a:lnTo>
                    <a:pt x="158208" y="140517"/>
                  </a:lnTo>
                  <a:lnTo>
                    <a:pt x="196075" y="107853"/>
                  </a:lnTo>
                  <a:lnTo>
                    <a:pt x="236962" y="79058"/>
                  </a:lnTo>
                  <a:lnTo>
                    <a:pt x="280474" y="54409"/>
                  </a:lnTo>
                  <a:lnTo>
                    <a:pt x="326192" y="34144"/>
                  </a:lnTo>
                  <a:lnTo>
                    <a:pt x="373677" y="18458"/>
                  </a:lnTo>
                  <a:lnTo>
                    <a:pt x="422471" y="7501"/>
                  </a:lnTo>
                  <a:lnTo>
                    <a:pt x="472103" y="1380"/>
                  </a:lnTo>
                  <a:lnTo>
                    <a:pt x="509587" y="0"/>
                  </a:lnTo>
                  <a:lnTo>
                    <a:pt x="522097" y="153"/>
                  </a:lnTo>
                  <a:lnTo>
                    <a:pt x="571970" y="3832"/>
                  </a:lnTo>
                  <a:lnTo>
                    <a:pt x="621242" y="12382"/>
                  </a:lnTo>
                  <a:lnTo>
                    <a:pt x="669439" y="25720"/>
                  </a:lnTo>
                  <a:lnTo>
                    <a:pt x="716096" y="43718"/>
                  </a:lnTo>
                  <a:lnTo>
                    <a:pt x="760765" y="66203"/>
                  </a:lnTo>
                  <a:lnTo>
                    <a:pt x="803015" y="92958"/>
                  </a:lnTo>
                  <a:lnTo>
                    <a:pt x="842439" y="123725"/>
                  </a:lnTo>
                  <a:lnTo>
                    <a:pt x="878657" y="158208"/>
                  </a:lnTo>
                  <a:lnTo>
                    <a:pt x="911321" y="196075"/>
                  </a:lnTo>
                  <a:lnTo>
                    <a:pt x="940116" y="236962"/>
                  </a:lnTo>
                  <a:lnTo>
                    <a:pt x="964765" y="280474"/>
                  </a:lnTo>
                  <a:lnTo>
                    <a:pt x="985030" y="326192"/>
                  </a:lnTo>
                  <a:lnTo>
                    <a:pt x="1000716" y="373677"/>
                  </a:lnTo>
                  <a:lnTo>
                    <a:pt x="1011673" y="422471"/>
                  </a:lnTo>
                  <a:lnTo>
                    <a:pt x="1017794" y="472103"/>
                  </a:lnTo>
                  <a:lnTo>
                    <a:pt x="1019174" y="509587"/>
                  </a:lnTo>
                  <a:lnTo>
                    <a:pt x="1019021" y="522097"/>
                  </a:lnTo>
                  <a:lnTo>
                    <a:pt x="1015342" y="571970"/>
                  </a:lnTo>
                  <a:lnTo>
                    <a:pt x="1006792" y="621242"/>
                  </a:lnTo>
                  <a:lnTo>
                    <a:pt x="993454" y="669439"/>
                  </a:lnTo>
                  <a:lnTo>
                    <a:pt x="975455" y="716096"/>
                  </a:lnTo>
                  <a:lnTo>
                    <a:pt x="952971" y="760765"/>
                  </a:lnTo>
                  <a:lnTo>
                    <a:pt x="926216" y="803015"/>
                  </a:lnTo>
                  <a:lnTo>
                    <a:pt x="895449" y="842439"/>
                  </a:lnTo>
                  <a:lnTo>
                    <a:pt x="860966" y="878657"/>
                  </a:lnTo>
                  <a:lnTo>
                    <a:pt x="823098" y="911321"/>
                  </a:lnTo>
                  <a:lnTo>
                    <a:pt x="782212" y="940116"/>
                  </a:lnTo>
                  <a:lnTo>
                    <a:pt x="738700" y="964765"/>
                  </a:lnTo>
                  <a:lnTo>
                    <a:pt x="692981" y="985030"/>
                  </a:lnTo>
                  <a:lnTo>
                    <a:pt x="645497" y="1000716"/>
                  </a:lnTo>
                  <a:lnTo>
                    <a:pt x="596703" y="1011673"/>
                  </a:lnTo>
                  <a:lnTo>
                    <a:pt x="547071" y="1017794"/>
                  </a:lnTo>
                  <a:lnTo>
                    <a:pt x="509587" y="1019174"/>
                  </a:lnTo>
                  <a:close/>
                </a:path>
              </a:pathLst>
            </a:custGeom>
            <a:solidFill>
              <a:srgbClr val="186A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533215" y="568651"/>
              <a:ext cx="922019" cy="922019"/>
            </a:xfrm>
            <a:custGeom>
              <a:avLst/>
              <a:gdLst/>
              <a:ahLst/>
              <a:cxnLst/>
              <a:rect l="l" t="t" r="r" b="b"/>
              <a:pathLst>
                <a:path w="922019" h="922019">
                  <a:moveTo>
                    <a:pt x="460983" y="921965"/>
                  </a:moveTo>
                  <a:lnTo>
                    <a:pt x="413879" y="919584"/>
                  </a:lnTo>
                  <a:lnTo>
                    <a:pt x="368130" y="912593"/>
                  </a:lnTo>
                  <a:lnTo>
                    <a:pt x="323967" y="901225"/>
                  </a:lnTo>
                  <a:lnTo>
                    <a:pt x="281623" y="885714"/>
                  </a:lnTo>
                  <a:lnTo>
                    <a:pt x="241330" y="866291"/>
                  </a:lnTo>
                  <a:lnTo>
                    <a:pt x="203322" y="843189"/>
                  </a:lnTo>
                  <a:lnTo>
                    <a:pt x="167829" y="816641"/>
                  </a:lnTo>
                  <a:lnTo>
                    <a:pt x="135086" y="786879"/>
                  </a:lnTo>
                  <a:lnTo>
                    <a:pt x="105324" y="754136"/>
                  </a:lnTo>
                  <a:lnTo>
                    <a:pt x="78776" y="718643"/>
                  </a:lnTo>
                  <a:lnTo>
                    <a:pt x="55674" y="680635"/>
                  </a:lnTo>
                  <a:lnTo>
                    <a:pt x="36251" y="640342"/>
                  </a:lnTo>
                  <a:lnTo>
                    <a:pt x="20740" y="597998"/>
                  </a:lnTo>
                  <a:lnTo>
                    <a:pt x="9372" y="553835"/>
                  </a:lnTo>
                  <a:lnTo>
                    <a:pt x="2381" y="508086"/>
                  </a:lnTo>
                  <a:lnTo>
                    <a:pt x="0" y="460982"/>
                  </a:lnTo>
                  <a:lnTo>
                    <a:pt x="2381" y="413879"/>
                  </a:lnTo>
                  <a:lnTo>
                    <a:pt x="9372" y="368130"/>
                  </a:lnTo>
                  <a:lnTo>
                    <a:pt x="20740" y="323967"/>
                  </a:lnTo>
                  <a:lnTo>
                    <a:pt x="36251" y="281623"/>
                  </a:lnTo>
                  <a:lnTo>
                    <a:pt x="55674" y="241330"/>
                  </a:lnTo>
                  <a:lnTo>
                    <a:pt x="78776" y="203322"/>
                  </a:lnTo>
                  <a:lnTo>
                    <a:pt x="105324" y="167829"/>
                  </a:lnTo>
                  <a:lnTo>
                    <a:pt x="135086" y="135086"/>
                  </a:lnTo>
                  <a:lnTo>
                    <a:pt x="167829" y="105324"/>
                  </a:lnTo>
                  <a:lnTo>
                    <a:pt x="203322" y="78776"/>
                  </a:lnTo>
                  <a:lnTo>
                    <a:pt x="241330" y="55674"/>
                  </a:lnTo>
                  <a:lnTo>
                    <a:pt x="281623" y="36251"/>
                  </a:lnTo>
                  <a:lnTo>
                    <a:pt x="323967" y="20740"/>
                  </a:lnTo>
                  <a:lnTo>
                    <a:pt x="368130" y="9372"/>
                  </a:lnTo>
                  <a:lnTo>
                    <a:pt x="413879" y="2381"/>
                  </a:lnTo>
                  <a:lnTo>
                    <a:pt x="460983" y="0"/>
                  </a:lnTo>
                  <a:lnTo>
                    <a:pt x="508086" y="2381"/>
                  </a:lnTo>
                  <a:lnTo>
                    <a:pt x="553835" y="9372"/>
                  </a:lnTo>
                  <a:lnTo>
                    <a:pt x="561678" y="11391"/>
                  </a:lnTo>
                  <a:lnTo>
                    <a:pt x="460983" y="11391"/>
                  </a:lnTo>
                  <a:lnTo>
                    <a:pt x="411988" y="14029"/>
                  </a:lnTo>
                  <a:lnTo>
                    <a:pt x="364524" y="21759"/>
                  </a:lnTo>
                  <a:lnTo>
                    <a:pt x="318863" y="34308"/>
                  </a:lnTo>
                  <a:lnTo>
                    <a:pt x="275280" y="51402"/>
                  </a:lnTo>
                  <a:lnTo>
                    <a:pt x="234049" y="72766"/>
                  </a:lnTo>
                  <a:lnTo>
                    <a:pt x="195444" y="98126"/>
                  </a:lnTo>
                  <a:lnTo>
                    <a:pt x="159739" y="127208"/>
                  </a:lnTo>
                  <a:lnTo>
                    <a:pt x="127208" y="159739"/>
                  </a:lnTo>
                  <a:lnTo>
                    <a:pt x="98126" y="195444"/>
                  </a:lnTo>
                  <a:lnTo>
                    <a:pt x="72766" y="234049"/>
                  </a:lnTo>
                  <a:lnTo>
                    <a:pt x="51402" y="275280"/>
                  </a:lnTo>
                  <a:lnTo>
                    <a:pt x="34308" y="318863"/>
                  </a:lnTo>
                  <a:lnTo>
                    <a:pt x="21759" y="364524"/>
                  </a:lnTo>
                  <a:lnTo>
                    <a:pt x="14029" y="411988"/>
                  </a:lnTo>
                  <a:lnTo>
                    <a:pt x="11391" y="460983"/>
                  </a:lnTo>
                  <a:lnTo>
                    <a:pt x="14038" y="509977"/>
                  </a:lnTo>
                  <a:lnTo>
                    <a:pt x="21794" y="557441"/>
                  </a:lnTo>
                  <a:lnTo>
                    <a:pt x="34381" y="603102"/>
                  </a:lnTo>
                  <a:lnTo>
                    <a:pt x="51520" y="646685"/>
                  </a:lnTo>
                  <a:lnTo>
                    <a:pt x="72934" y="687916"/>
                  </a:lnTo>
                  <a:lnTo>
                    <a:pt x="98345" y="726521"/>
                  </a:lnTo>
                  <a:lnTo>
                    <a:pt x="127473" y="762226"/>
                  </a:lnTo>
                  <a:lnTo>
                    <a:pt x="160042" y="794757"/>
                  </a:lnTo>
                  <a:lnTo>
                    <a:pt x="195772" y="823839"/>
                  </a:lnTo>
                  <a:lnTo>
                    <a:pt x="234387" y="849199"/>
                  </a:lnTo>
                  <a:lnTo>
                    <a:pt x="275607" y="870563"/>
                  </a:lnTo>
                  <a:lnTo>
                    <a:pt x="319155" y="887657"/>
                  </a:lnTo>
                  <a:lnTo>
                    <a:pt x="364752" y="900206"/>
                  </a:lnTo>
                  <a:lnTo>
                    <a:pt x="412121" y="907936"/>
                  </a:lnTo>
                  <a:lnTo>
                    <a:pt x="460983" y="910574"/>
                  </a:lnTo>
                  <a:lnTo>
                    <a:pt x="561678" y="910574"/>
                  </a:lnTo>
                  <a:lnTo>
                    <a:pt x="553835" y="912593"/>
                  </a:lnTo>
                  <a:lnTo>
                    <a:pt x="508086" y="919584"/>
                  </a:lnTo>
                  <a:lnTo>
                    <a:pt x="460983" y="921965"/>
                  </a:lnTo>
                  <a:close/>
                </a:path>
                <a:path w="922019" h="922019">
                  <a:moveTo>
                    <a:pt x="561678" y="910574"/>
                  </a:moveTo>
                  <a:lnTo>
                    <a:pt x="460983" y="910574"/>
                  </a:lnTo>
                  <a:lnTo>
                    <a:pt x="509977" y="907927"/>
                  </a:lnTo>
                  <a:lnTo>
                    <a:pt x="557441" y="900171"/>
                  </a:lnTo>
                  <a:lnTo>
                    <a:pt x="603102" y="887584"/>
                  </a:lnTo>
                  <a:lnTo>
                    <a:pt x="646685" y="870445"/>
                  </a:lnTo>
                  <a:lnTo>
                    <a:pt x="687916" y="849031"/>
                  </a:lnTo>
                  <a:lnTo>
                    <a:pt x="726521" y="823620"/>
                  </a:lnTo>
                  <a:lnTo>
                    <a:pt x="762226" y="794492"/>
                  </a:lnTo>
                  <a:lnTo>
                    <a:pt x="794757" y="761923"/>
                  </a:lnTo>
                  <a:lnTo>
                    <a:pt x="823839" y="726193"/>
                  </a:lnTo>
                  <a:lnTo>
                    <a:pt x="849199" y="687578"/>
                  </a:lnTo>
                  <a:lnTo>
                    <a:pt x="870563" y="646358"/>
                  </a:lnTo>
                  <a:lnTo>
                    <a:pt x="887657" y="602810"/>
                  </a:lnTo>
                  <a:lnTo>
                    <a:pt x="900206" y="557213"/>
                  </a:lnTo>
                  <a:lnTo>
                    <a:pt x="907915" y="509977"/>
                  </a:lnTo>
                  <a:lnTo>
                    <a:pt x="910574" y="460982"/>
                  </a:lnTo>
                  <a:lnTo>
                    <a:pt x="907936" y="411988"/>
                  </a:lnTo>
                  <a:lnTo>
                    <a:pt x="900206" y="364524"/>
                  </a:lnTo>
                  <a:lnTo>
                    <a:pt x="887657" y="318863"/>
                  </a:lnTo>
                  <a:lnTo>
                    <a:pt x="870563" y="275280"/>
                  </a:lnTo>
                  <a:lnTo>
                    <a:pt x="849199" y="234049"/>
                  </a:lnTo>
                  <a:lnTo>
                    <a:pt x="823839" y="195444"/>
                  </a:lnTo>
                  <a:lnTo>
                    <a:pt x="794757" y="159739"/>
                  </a:lnTo>
                  <a:lnTo>
                    <a:pt x="762226" y="127208"/>
                  </a:lnTo>
                  <a:lnTo>
                    <a:pt x="726521" y="98126"/>
                  </a:lnTo>
                  <a:lnTo>
                    <a:pt x="687916" y="72766"/>
                  </a:lnTo>
                  <a:lnTo>
                    <a:pt x="646685" y="51402"/>
                  </a:lnTo>
                  <a:lnTo>
                    <a:pt x="603102" y="34308"/>
                  </a:lnTo>
                  <a:lnTo>
                    <a:pt x="557441" y="21759"/>
                  </a:lnTo>
                  <a:lnTo>
                    <a:pt x="509977" y="14029"/>
                  </a:lnTo>
                  <a:lnTo>
                    <a:pt x="460983" y="11391"/>
                  </a:lnTo>
                  <a:lnTo>
                    <a:pt x="561678" y="11391"/>
                  </a:lnTo>
                  <a:lnTo>
                    <a:pt x="640342" y="36251"/>
                  </a:lnTo>
                  <a:lnTo>
                    <a:pt x="680635" y="55674"/>
                  </a:lnTo>
                  <a:lnTo>
                    <a:pt x="718643" y="78776"/>
                  </a:lnTo>
                  <a:lnTo>
                    <a:pt x="754136" y="105324"/>
                  </a:lnTo>
                  <a:lnTo>
                    <a:pt x="786879" y="135086"/>
                  </a:lnTo>
                  <a:lnTo>
                    <a:pt x="816641" y="167829"/>
                  </a:lnTo>
                  <a:lnTo>
                    <a:pt x="843189" y="203322"/>
                  </a:lnTo>
                  <a:lnTo>
                    <a:pt x="866291" y="241330"/>
                  </a:lnTo>
                  <a:lnTo>
                    <a:pt x="885714" y="281623"/>
                  </a:lnTo>
                  <a:lnTo>
                    <a:pt x="901225" y="323967"/>
                  </a:lnTo>
                  <a:lnTo>
                    <a:pt x="912593" y="368130"/>
                  </a:lnTo>
                  <a:lnTo>
                    <a:pt x="919584" y="413879"/>
                  </a:lnTo>
                  <a:lnTo>
                    <a:pt x="921966" y="460983"/>
                  </a:lnTo>
                  <a:lnTo>
                    <a:pt x="919584" y="508086"/>
                  </a:lnTo>
                  <a:lnTo>
                    <a:pt x="912593" y="553835"/>
                  </a:lnTo>
                  <a:lnTo>
                    <a:pt x="901225" y="597998"/>
                  </a:lnTo>
                  <a:lnTo>
                    <a:pt x="885714" y="640342"/>
                  </a:lnTo>
                  <a:lnTo>
                    <a:pt x="866291" y="680635"/>
                  </a:lnTo>
                  <a:lnTo>
                    <a:pt x="843189" y="718643"/>
                  </a:lnTo>
                  <a:lnTo>
                    <a:pt x="816641" y="754136"/>
                  </a:lnTo>
                  <a:lnTo>
                    <a:pt x="786879" y="786879"/>
                  </a:lnTo>
                  <a:lnTo>
                    <a:pt x="754136" y="816641"/>
                  </a:lnTo>
                  <a:lnTo>
                    <a:pt x="718643" y="843189"/>
                  </a:lnTo>
                  <a:lnTo>
                    <a:pt x="680635" y="866291"/>
                  </a:lnTo>
                  <a:lnTo>
                    <a:pt x="640342" y="885714"/>
                  </a:lnTo>
                  <a:lnTo>
                    <a:pt x="597998" y="901225"/>
                  </a:lnTo>
                  <a:lnTo>
                    <a:pt x="561678" y="910574"/>
                  </a:lnTo>
                  <a:close/>
                </a:path>
              </a:pathLst>
            </a:custGeom>
            <a:solidFill>
              <a:srgbClr val="F9F5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977752" y="2979245"/>
            <a:ext cx="3086100" cy="1390650"/>
          </a:xfrm>
          <a:prstGeom prst="rect">
            <a:avLst/>
          </a:prstGeom>
          <a:solidFill>
            <a:srgbClr val="186ADE"/>
          </a:solidFill>
        </p:spPr>
        <p:txBody>
          <a:bodyPr vert="horz" wrap="square" lIns="0" tIns="412750" rIns="0" bIns="0" rtlCol="0">
            <a:spAutoFit/>
          </a:bodyPr>
          <a:lstStyle/>
          <a:p>
            <a:pPr marL="375285">
              <a:lnSpc>
                <a:spcPct val="100000"/>
              </a:lnSpc>
              <a:spcBef>
                <a:spcPts val="3250"/>
              </a:spcBef>
            </a:pPr>
            <a:r>
              <a:rPr sz="35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Train</a:t>
            </a:r>
            <a:r>
              <a:rPr sz="35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5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Image</a:t>
            </a:r>
            <a:endParaRPr sz="35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21302" y="2979245"/>
            <a:ext cx="3086100" cy="1390650"/>
          </a:xfrm>
          <a:prstGeom prst="rect">
            <a:avLst/>
          </a:prstGeom>
          <a:solidFill>
            <a:srgbClr val="186ADE"/>
          </a:solidFill>
        </p:spPr>
        <p:txBody>
          <a:bodyPr vert="horz" wrap="square" lIns="0" tIns="412750" rIns="0" bIns="0" rtlCol="0">
            <a:spAutoFit/>
          </a:bodyPr>
          <a:lstStyle/>
          <a:p>
            <a:pPr marL="313055">
              <a:lnSpc>
                <a:spcPct val="100000"/>
              </a:lnSpc>
              <a:spcBef>
                <a:spcPts val="3250"/>
              </a:spcBef>
            </a:pPr>
            <a:r>
              <a:rPr sz="35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Run</a:t>
            </a:r>
            <a:r>
              <a:rPr sz="35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Main.py</a:t>
            </a:r>
            <a:endParaRPr sz="35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65656" y="2979245"/>
            <a:ext cx="3086100" cy="1390650"/>
          </a:xfrm>
          <a:prstGeom prst="rect">
            <a:avLst/>
          </a:prstGeom>
          <a:solidFill>
            <a:srgbClr val="186ADE"/>
          </a:solidFill>
        </p:spPr>
        <p:txBody>
          <a:bodyPr vert="horz" wrap="square" lIns="0" tIns="21590" rIns="0" bIns="0" rtlCol="0">
            <a:spAutoFit/>
          </a:bodyPr>
          <a:lstStyle/>
          <a:p>
            <a:pPr marL="1085850" marR="361950" indent="-716915">
              <a:lnSpc>
                <a:spcPct val="116100"/>
              </a:lnSpc>
              <a:spcBef>
                <a:spcPts val="170"/>
              </a:spcBef>
            </a:pPr>
            <a:r>
              <a:rPr sz="3500" spc="-45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5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5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35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5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35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35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50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5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5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5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n  </a:t>
            </a:r>
            <a:r>
              <a:rPr sz="35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Face</a:t>
            </a:r>
            <a:endParaRPr sz="35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65656" y="5543551"/>
            <a:ext cx="3086100" cy="1390650"/>
          </a:xfrm>
          <a:prstGeom prst="rect">
            <a:avLst/>
          </a:prstGeom>
          <a:solidFill>
            <a:srgbClr val="186ADE"/>
          </a:solidFill>
        </p:spPr>
        <p:txBody>
          <a:bodyPr vert="horz" wrap="square" lIns="0" tIns="412750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3250"/>
              </a:spcBef>
            </a:pPr>
            <a:r>
              <a:rPr sz="35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Match</a:t>
            </a:r>
            <a:r>
              <a:rPr sz="35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5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Image</a:t>
            </a:r>
            <a:endParaRPr sz="35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21302" y="5543551"/>
            <a:ext cx="3086100" cy="1390650"/>
          </a:xfrm>
          <a:prstGeom prst="rect">
            <a:avLst/>
          </a:prstGeom>
          <a:solidFill>
            <a:srgbClr val="186ADE"/>
          </a:solidFill>
        </p:spPr>
        <p:txBody>
          <a:bodyPr vert="horz" wrap="square" lIns="0" tIns="21590" rIns="0" bIns="0" rtlCol="0">
            <a:spAutoFit/>
          </a:bodyPr>
          <a:lstStyle/>
          <a:p>
            <a:pPr marL="398780" marR="391160" indent="640080">
              <a:lnSpc>
                <a:spcPct val="116100"/>
              </a:lnSpc>
              <a:spcBef>
                <a:spcPts val="170"/>
              </a:spcBef>
            </a:pPr>
            <a:r>
              <a:rPr sz="35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Mark </a:t>
            </a:r>
            <a:r>
              <a:rPr sz="35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500" spc="-24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50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tt</a:t>
            </a:r>
            <a:r>
              <a:rPr sz="35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5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35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35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5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35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35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endParaRPr sz="350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039992" y="3578340"/>
            <a:ext cx="2481580" cy="190500"/>
            <a:chOff x="5039992" y="3578340"/>
            <a:chExt cx="2481580" cy="190500"/>
          </a:xfrm>
        </p:grpSpPr>
        <p:sp>
          <p:nvSpPr>
            <p:cNvPr id="12" name="object 12"/>
            <p:cNvSpPr/>
            <p:nvPr/>
          </p:nvSpPr>
          <p:spPr>
            <a:xfrm>
              <a:off x="5063805" y="3672664"/>
              <a:ext cx="2433955" cy="24130"/>
            </a:xfrm>
            <a:custGeom>
              <a:avLst/>
              <a:gdLst/>
              <a:ahLst/>
              <a:cxnLst/>
              <a:rect l="l" t="t" r="r" b="b"/>
              <a:pathLst>
                <a:path w="2433954" h="24129">
                  <a:moveTo>
                    <a:pt x="0" y="23581"/>
                  </a:moveTo>
                  <a:lnTo>
                    <a:pt x="2433638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401505" y="3602152"/>
              <a:ext cx="96520" cy="142875"/>
            </a:xfrm>
            <a:custGeom>
              <a:avLst/>
              <a:gdLst/>
              <a:ahLst/>
              <a:cxnLst/>
              <a:rect l="l" t="t" r="r" b="b"/>
              <a:pathLst>
                <a:path w="96520" h="142875">
                  <a:moveTo>
                    <a:pt x="0" y="0"/>
                  </a:moveTo>
                  <a:lnTo>
                    <a:pt x="95937" y="70511"/>
                  </a:lnTo>
                  <a:lnTo>
                    <a:pt x="1384" y="142868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0663552" y="3574844"/>
            <a:ext cx="2404745" cy="191135"/>
            <a:chOff x="10663552" y="3574844"/>
            <a:chExt cx="2404745" cy="191135"/>
          </a:xfrm>
        </p:grpSpPr>
        <p:sp>
          <p:nvSpPr>
            <p:cNvPr id="15" name="object 15"/>
            <p:cNvSpPr/>
            <p:nvPr/>
          </p:nvSpPr>
          <p:spPr>
            <a:xfrm>
              <a:off x="10687364" y="3624809"/>
              <a:ext cx="2357120" cy="47625"/>
            </a:xfrm>
            <a:custGeom>
              <a:avLst/>
              <a:gdLst/>
              <a:ahLst/>
              <a:cxnLst/>
              <a:rect l="l" t="t" r="r" b="b"/>
              <a:pathLst>
                <a:path w="2357119" h="47625">
                  <a:moveTo>
                    <a:pt x="0" y="0"/>
                  </a:moveTo>
                  <a:lnTo>
                    <a:pt x="2356940" y="47197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947542" y="3598674"/>
              <a:ext cx="97155" cy="142875"/>
            </a:xfrm>
            <a:custGeom>
              <a:avLst/>
              <a:gdLst/>
              <a:ahLst/>
              <a:cxnLst/>
              <a:rect l="l" t="t" r="r" b="b"/>
              <a:pathLst>
                <a:path w="97155" h="142875">
                  <a:moveTo>
                    <a:pt x="2860" y="0"/>
                  </a:moveTo>
                  <a:lnTo>
                    <a:pt x="96762" y="73332"/>
                  </a:lnTo>
                  <a:lnTo>
                    <a:pt x="0" y="142846"/>
                  </a:lnTo>
                </a:path>
              </a:pathLst>
            </a:custGeom>
            <a:ln w="47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4511005" y="4341832"/>
            <a:ext cx="191135" cy="1205230"/>
            <a:chOff x="14511005" y="4341832"/>
            <a:chExt cx="191135" cy="1205230"/>
          </a:xfrm>
        </p:grpSpPr>
        <p:sp>
          <p:nvSpPr>
            <p:cNvPr id="18" name="object 18"/>
            <p:cNvSpPr/>
            <p:nvPr/>
          </p:nvSpPr>
          <p:spPr>
            <a:xfrm>
              <a:off x="14584823" y="4365645"/>
              <a:ext cx="23495" cy="1157605"/>
            </a:xfrm>
            <a:custGeom>
              <a:avLst/>
              <a:gdLst/>
              <a:ahLst/>
              <a:cxnLst/>
              <a:rect l="l" t="t" r="r" b="b"/>
              <a:pathLst>
                <a:path w="23494" h="1157604">
                  <a:moveTo>
                    <a:pt x="0" y="0"/>
                  </a:moveTo>
                  <a:lnTo>
                    <a:pt x="23390" y="1157037"/>
                  </a:lnTo>
                </a:path>
              </a:pathLst>
            </a:custGeom>
            <a:ln w="477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534859" y="5425768"/>
              <a:ext cx="142875" cy="97155"/>
            </a:xfrm>
            <a:custGeom>
              <a:avLst/>
              <a:gdLst/>
              <a:ahLst/>
              <a:cxnLst/>
              <a:rect l="l" t="t" r="r" b="b"/>
              <a:pathLst>
                <a:path w="142875" h="97154">
                  <a:moveTo>
                    <a:pt x="142845" y="0"/>
                  </a:moveTo>
                  <a:lnTo>
                    <a:pt x="73352" y="96914"/>
                  </a:lnTo>
                  <a:lnTo>
                    <a:pt x="0" y="2887"/>
                  </a:lnTo>
                </a:path>
              </a:pathLst>
            </a:custGeom>
            <a:ln w="47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0608038" y="6141494"/>
            <a:ext cx="2458085" cy="190500"/>
            <a:chOff x="10608038" y="6141494"/>
            <a:chExt cx="2458085" cy="190500"/>
          </a:xfrm>
        </p:grpSpPr>
        <p:sp>
          <p:nvSpPr>
            <p:cNvPr id="21" name="object 21"/>
            <p:cNvSpPr/>
            <p:nvPr/>
          </p:nvSpPr>
          <p:spPr>
            <a:xfrm>
              <a:off x="10631845" y="6236739"/>
              <a:ext cx="2433955" cy="0"/>
            </a:xfrm>
            <a:custGeom>
              <a:avLst/>
              <a:gdLst/>
              <a:ahLst/>
              <a:cxnLst/>
              <a:rect l="l" t="t" r="r" b="b"/>
              <a:pathLst>
                <a:path w="2433955">
                  <a:moveTo>
                    <a:pt x="2433704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631846" y="6165301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221" y="142874"/>
                  </a:moveTo>
                  <a:lnTo>
                    <a:pt x="0" y="71437"/>
                  </a:lnTo>
                  <a:lnTo>
                    <a:pt x="95221" y="0"/>
                  </a:lnTo>
                </a:path>
              </a:pathLst>
            </a:custGeom>
            <a:ln w="476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016000" y="1003364"/>
            <a:ext cx="515366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5" dirty="0"/>
              <a:t>S</a:t>
            </a:r>
            <a:r>
              <a:rPr spc="-165" dirty="0"/>
              <a:t>t</a:t>
            </a:r>
            <a:r>
              <a:rPr spc="-415" dirty="0"/>
              <a:t>a</a:t>
            </a:r>
            <a:r>
              <a:rPr spc="-280" dirty="0"/>
              <a:t>p</a:t>
            </a:r>
            <a:r>
              <a:rPr spc="-350" dirty="0"/>
              <a:t>s</a:t>
            </a:r>
            <a:r>
              <a:rPr spc="-315" dirty="0"/>
              <a:t> </a:t>
            </a:r>
            <a:r>
              <a:rPr spc="215" dirty="0"/>
              <a:t>O</a:t>
            </a:r>
            <a:r>
              <a:rPr spc="-85" dirty="0"/>
              <a:t>f</a:t>
            </a:r>
            <a:r>
              <a:rPr spc="-315" dirty="0"/>
              <a:t> </a:t>
            </a:r>
            <a:r>
              <a:rPr spc="180" dirty="0"/>
              <a:t>W</a:t>
            </a:r>
            <a:r>
              <a:rPr spc="-190" dirty="0"/>
              <a:t>o</a:t>
            </a:r>
            <a:r>
              <a:rPr spc="-270" dirty="0"/>
              <a:t>r</a:t>
            </a:r>
            <a:r>
              <a:rPr spc="-229" dirty="0"/>
              <a:t>k</a:t>
            </a:r>
            <a:r>
              <a:rPr spc="-180" dirty="0"/>
              <a:t>i</a:t>
            </a:r>
            <a:r>
              <a:rPr spc="-360" dirty="0"/>
              <a:t>n</a:t>
            </a:r>
            <a:r>
              <a:rPr spc="-470" dirty="0"/>
              <a:t>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1971" y="1003361"/>
            <a:ext cx="43688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ADVANTAGES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9762" y="2804046"/>
            <a:ext cx="142875" cy="1428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9762" y="3762898"/>
            <a:ext cx="142875" cy="1428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9762" y="4725233"/>
            <a:ext cx="142875" cy="1428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9762" y="5684082"/>
            <a:ext cx="142875" cy="1428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9762" y="6642937"/>
            <a:ext cx="142875" cy="1428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9762" y="7601783"/>
            <a:ext cx="142875" cy="1428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9762" y="8560641"/>
            <a:ext cx="142875" cy="14287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252761" y="2556460"/>
            <a:ext cx="9083675" cy="6315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335" dirty="0">
                <a:solidFill>
                  <a:srgbClr val="2D2D2D"/>
                </a:solidFill>
                <a:latin typeface="Tahoma"/>
                <a:cs typeface="Tahoma"/>
              </a:rPr>
              <a:t>I</a:t>
            </a:r>
            <a:r>
              <a:rPr sz="3500" spc="80" dirty="0">
                <a:solidFill>
                  <a:srgbClr val="2D2D2D"/>
                </a:solidFill>
                <a:latin typeface="Tahoma"/>
                <a:cs typeface="Tahoma"/>
              </a:rPr>
              <a:t>t</a:t>
            </a:r>
            <a:r>
              <a:rPr sz="3500" spc="-2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35" dirty="0">
                <a:solidFill>
                  <a:srgbClr val="2D2D2D"/>
                </a:solidFill>
                <a:latin typeface="Tahoma"/>
                <a:cs typeface="Tahoma"/>
              </a:rPr>
              <a:t>i</a:t>
            </a:r>
            <a:r>
              <a:rPr sz="3500" spc="-50" dirty="0">
                <a:solidFill>
                  <a:srgbClr val="2D2D2D"/>
                </a:solidFill>
                <a:latin typeface="Tahoma"/>
                <a:cs typeface="Tahoma"/>
              </a:rPr>
              <a:t>s</a:t>
            </a:r>
            <a:r>
              <a:rPr sz="3500" spc="-2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50" dirty="0">
                <a:solidFill>
                  <a:srgbClr val="2D2D2D"/>
                </a:solidFill>
                <a:latin typeface="Tahoma"/>
                <a:cs typeface="Tahoma"/>
              </a:rPr>
              <a:t>E</a:t>
            </a:r>
            <a:r>
              <a:rPr sz="3500" spc="-105" dirty="0">
                <a:solidFill>
                  <a:srgbClr val="2D2D2D"/>
                </a:solidFill>
                <a:latin typeface="Tahoma"/>
                <a:cs typeface="Tahoma"/>
              </a:rPr>
              <a:t>a</a:t>
            </a:r>
            <a:r>
              <a:rPr sz="3500" spc="-55" dirty="0">
                <a:solidFill>
                  <a:srgbClr val="2D2D2D"/>
                </a:solidFill>
                <a:latin typeface="Tahoma"/>
                <a:cs typeface="Tahoma"/>
              </a:rPr>
              <a:t>s</a:t>
            </a:r>
            <a:r>
              <a:rPr sz="3500" spc="60" dirty="0">
                <a:solidFill>
                  <a:srgbClr val="2D2D2D"/>
                </a:solidFill>
                <a:latin typeface="Tahoma"/>
                <a:cs typeface="Tahoma"/>
              </a:rPr>
              <a:t>y</a:t>
            </a:r>
            <a:r>
              <a:rPr sz="3500" spc="-2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75" dirty="0">
                <a:solidFill>
                  <a:srgbClr val="2D2D2D"/>
                </a:solidFill>
                <a:latin typeface="Tahoma"/>
                <a:cs typeface="Tahoma"/>
              </a:rPr>
              <a:t>t</a:t>
            </a:r>
            <a:r>
              <a:rPr sz="3500" spc="80" dirty="0">
                <a:solidFill>
                  <a:srgbClr val="2D2D2D"/>
                </a:solidFill>
                <a:latin typeface="Tahoma"/>
                <a:cs typeface="Tahoma"/>
              </a:rPr>
              <a:t>o</a:t>
            </a:r>
            <a:r>
              <a:rPr sz="3500" spc="-2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-10" dirty="0">
                <a:solidFill>
                  <a:srgbClr val="2D2D2D"/>
                </a:solidFill>
                <a:latin typeface="Tahoma"/>
                <a:cs typeface="Tahoma"/>
              </a:rPr>
              <a:t>u</a:t>
            </a:r>
            <a:r>
              <a:rPr sz="3500" spc="-55" dirty="0">
                <a:solidFill>
                  <a:srgbClr val="2D2D2D"/>
                </a:solidFill>
                <a:latin typeface="Tahoma"/>
                <a:cs typeface="Tahoma"/>
              </a:rPr>
              <a:t>s</a:t>
            </a:r>
            <a:r>
              <a:rPr sz="3500" spc="5" dirty="0">
                <a:solidFill>
                  <a:srgbClr val="2D2D2D"/>
                </a:solidFill>
                <a:latin typeface="Tahoma"/>
                <a:cs typeface="Tahoma"/>
              </a:rPr>
              <a:t>e</a:t>
            </a:r>
            <a:r>
              <a:rPr sz="3500" spc="-2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35" dirty="0">
                <a:solidFill>
                  <a:srgbClr val="2D2D2D"/>
                </a:solidFill>
                <a:latin typeface="Tahoma"/>
                <a:cs typeface="Tahoma"/>
              </a:rPr>
              <a:t>i</a:t>
            </a:r>
            <a:r>
              <a:rPr sz="3500" dirty="0">
                <a:solidFill>
                  <a:srgbClr val="2D2D2D"/>
                </a:solidFill>
                <a:latin typeface="Tahoma"/>
                <a:cs typeface="Tahoma"/>
              </a:rPr>
              <a:t>n</a:t>
            </a:r>
            <a:r>
              <a:rPr sz="3500" spc="-2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-105" dirty="0">
                <a:solidFill>
                  <a:srgbClr val="2D2D2D"/>
                </a:solidFill>
                <a:latin typeface="Tahoma"/>
                <a:cs typeface="Tahoma"/>
              </a:rPr>
              <a:t>a</a:t>
            </a:r>
            <a:r>
              <a:rPr sz="3500" spc="-5" dirty="0">
                <a:solidFill>
                  <a:srgbClr val="2D2D2D"/>
                </a:solidFill>
                <a:latin typeface="Tahoma"/>
                <a:cs typeface="Tahoma"/>
              </a:rPr>
              <a:t>n</a:t>
            </a:r>
            <a:r>
              <a:rPr sz="3500" spc="60" dirty="0">
                <a:solidFill>
                  <a:srgbClr val="2D2D2D"/>
                </a:solidFill>
                <a:latin typeface="Tahoma"/>
                <a:cs typeface="Tahoma"/>
              </a:rPr>
              <a:t>y</a:t>
            </a:r>
            <a:r>
              <a:rPr sz="3500" spc="-2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50" dirty="0">
                <a:solidFill>
                  <a:srgbClr val="2D2D2D"/>
                </a:solidFill>
                <a:latin typeface="Tahoma"/>
                <a:cs typeface="Tahoma"/>
              </a:rPr>
              <a:t>c</a:t>
            </a:r>
            <a:r>
              <a:rPr sz="3500" spc="-105" dirty="0">
                <a:solidFill>
                  <a:srgbClr val="2D2D2D"/>
                </a:solidFill>
                <a:latin typeface="Tahoma"/>
                <a:cs typeface="Tahoma"/>
              </a:rPr>
              <a:t>a</a:t>
            </a:r>
            <a:r>
              <a:rPr sz="3500" spc="-55" dirty="0">
                <a:solidFill>
                  <a:srgbClr val="2D2D2D"/>
                </a:solidFill>
                <a:latin typeface="Tahoma"/>
                <a:cs typeface="Tahoma"/>
              </a:rPr>
              <a:t>s</a:t>
            </a:r>
            <a:r>
              <a:rPr sz="3500" dirty="0">
                <a:solidFill>
                  <a:srgbClr val="2D2D2D"/>
                </a:solidFill>
                <a:latin typeface="Tahoma"/>
                <a:cs typeface="Tahoma"/>
              </a:rPr>
              <a:t>e</a:t>
            </a:r>
            <a:r>
              <a:rPr sz="3500" spc="-235" dirty="0">
                <a:solidFill>
                  <a:srgbClr val="2D2D2D"/>
                </a:solidFill>
                <a:latin typeface="Tahoma"/>
                <a:cs typeface="Tahoma"/>
              </a:rPr>
              <a:t>.</a:t>
            </a:r>
            <a:endParaRPr sz="3500">
              <a:latin typeface="Tahoma"/>
              <a:cs typeface="Tahoma"/>
            </a:endParaRPr>
          </a:p>
          <a:p>
            <a:pPr marL="12700" marR="2388870">
              <a:lnSpc>
                <a:spcPts val="7580"/>
              </a:lnSpc>
              <a:spcBef>
                <a:spcPts val="785"/>
              </a:spcBef>
            </a:pPr>
            <a:r>
              <a:rPr sz="3500" spc="5" dirty="0">
                <a:solidFill>
                  <a:srgbClr val="2D2D2D"/>
                </a:solidFill>
                <a:latin typeface="Tahoma"/>
                <a:cs typeface="Tahoma"/>
              </a:rPr>
              <a:t>The</a:t>
            </a:r>
            <a:r>
              <a:rPr sz="3500" spc="-21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-35" dirty="0">
                <a:solidFill>
                  <a:srgbClr val="2D2D2D"/>
                </a:solidFill>
                <a:latin typeface="Tahoma"/>
                <a:cs typeface="Tahoma"/>
              </a:rPr>
              <a:t>camera</a:t>
            </a:r>
            <a:r>
              <a:rPr sz="3500" spc="-21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20" dirty="0">
                <a:solidFill>
                  <a:srgbClr val="2D2D2D"/>
                </a:solidFill>
                <a:latin typeface="Tahoma"/>
                <a:cs typeface="Tahoma"/>
              </a:rPr>
              <a:t>price</a:t>
            </a:r>
            <a:r>
              <a:rPr sz="3500" spc="-21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10" dirty="0">
                <a:solidFill>
                  <a:srgbClr val="2D2D2D"/>
                </a:solidFill>
                <a:latin typeface="Tahoma"/>
                <a:cs typeface="Tahoma"/>
              </a:rPr>
              <a:t>should</a:t>
            </a:r>
            <a:r>
              <a:rPr sz="3500" spc="-21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-20" dirty="0">
                <a:solidFill>
                  <a:srgbClr val="2D2D2D"/>
                </a:solidFill>
                <a:latin typeface="Tahoma"/>
                <a:cs typeface="Tahoma"/>
              </a:rPr>
              <a:t>go</a:t>
            </a:r>
            <a:r>
              <a:rPr sz="3500" spc="-21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dirty="0">
                <a:solidFill>
                  <a:srgbClr val="2D2D2D"/>
                </a:solidFill>
                <a:latin typeface="Tahoma"/>
                <a:cs typeface="Tahoma"/>
              </a:rPr>
              <a:t>down. </a:t>
            </a:r>
            <a:r>
              <a:rPr sz="3500" spc="-108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dirty="0">
                <a:solidFill>
                  <a:srgbClr val="2D2D2D"/>
                </a:solidFill>
                <a:latin typeface="Tahoma"/>
                <a:cs typeface="Tahoma"/>
              </a:rPr>
              <a:t>This</a:t>
            </a:r>
            <a:r>
              <a:rPr sz="3500" spc="-204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-5" dirty="0">
                <a:solidFill>
                  <a:srgbClr val="2D2D2D"/>
                </a:solidFill>
                <a:latin typeface="Tahoma"/>
                <a:cs typeface="Tahoma"/>
              </a:rPr>
              <a:t>system</a:t>
            </a:r>
            <a:r>
              <a:rPr sz="3500" spc="-204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-10" dirty="0">
                <a:solidFill>
                  <a:srgbClr val="2D2D2D"/>
                </a:solidFill>
                <a:latin typeface="Tahoma"/>
                <a:cs typeface="Tahoma"/>
              </a:rPr>
              <a:t>is</a:t>
            </a:r>
            <a:r>
              <a:rPr sz="3500" spc="-204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5" dirty="0">
                <a:solidFill>
                  <a:srgbClr val="2D2D2D"/>
                </a:solidFill>
                <a:latin typeface="Tahoma"/>
                <a:cs typeface="Tahoma"/>
              </a:rPr>
              <a:t>convenient.</a:t>
            </a:r>
            <a:endParaRPr sz="3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30"/>
              </a:spcBef>
            </a:pPr>
            <a:r>
              <a:rPr sz="3500" spc="25" dirty="0">
                <a:solidFill>
                  <a:srgbClr val="2D2D2D"/>
                </a:solidFill>
                <a:latin typeface="Tahoma"/>
                <a:cs typeface="Tahoma"/>
              </a:rPr>
              <a:t>Face</a:t>
            </a:r>
            <a:r>
              <a:rPr sz="3500" spc="-204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20" dirty="0">
                <a:solidFill>
                  <a:srgbClr val="2D2D2D"/>
                </a:solidFill>
                <a:latin typeface="Tahoma"/>
                <a:cs typeface="Tahoma"/>
              </a:rPr>
              <a:t>recognition</a:t>
            </a:r>
            <a:r>
              <a:rPr sz="3500" spc="-204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-10" dirty="0">
                <a:solidFill>
                  <a:srgbClr val="2D2D2D"/>
                </a:solidFill>
                <a:latin typeface="Tahoma"/>
                <a:cs typeface="Tahoma"/>
              </a:rPr>
              <a:t>is</a:t>
            </a:r>
            <a:r>
              <a:rPr sz="3500" spc="-204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5" dirty="0">
                <a:solidFill>
                  <a:srgbClr val="2D2D2D"/>
                </a:solidFill>
                <a:latin typeface="Tahoma"/>
                <a:cs typeface="Tahoma"/>
              </a:rPr>
              <a:t>more</a:t>
            </a:r>
            <a:r>
              <a:rPr sz="3500" spc="-204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-15" dirty="0">
                <a:solidFill>
                  <a:srgbClr val="2D2D2D"/>
                </a:solidFill>
                <a:latin typeface="Tahoma"/>
                <a:cs typeface="Tahoma"/>
              </a:rPr>
              <a:t>user</a:t>
            </a:r>
            <a:r>
              <a:rPr sz="3500" spc="-204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dirty="0">
                <a:solidFill>
                  <a:srgbClr val="2D2D2D"/>
                </a:solidFill>
                <a:latin typeface="Tahoma"/>
                <a:cs typeface="Tahoma"/>
              </a:rPr>
              <a:t>friendly.</a:t>
            </a:r>
            <a:endParaRPr sz="3500">
              <a:latin typeface="Tahoma"/>
              <a:cs typeface="Tahoma"/>
            </a:endParaRPr>
          </a:p>
          <a:p>
            <a:pPr marL="12700" marR="5080">
              <a:lnSpc>
                <a:spcPts val="7550"/>
              </a:lnSpc>
              <a:spcBef>
                <a:spcPts val="810"/>
              </a:spcBef>
            </a:pPr>
            <a:r>
              <a:rPr sz="3500" spc="-125" dirty="0">
                <a:solidFill>
                  <a:srgbClr val="2D2D2D"/>
                </a:solidFill>
                <a:latin typeface="Tahoma"/>
                <a:cs typeface="Tahoma"/>
              </a:rPr>
              <a:t>It</a:t>
            </a:r>
            <a:r>
              <a:rPr sz="3500" spc="-19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-10" dirty="0">
                <a:solidFill>
                  <a:srgbClr val="2D2D2D"/>
                </a:solidFill>
                <a:latin typeface="Tahoma"/>
                <a:cs typeface="Tahoma"/>
              </a:rPr>
              <a:t>is</a:t>
            </a:r>
            <a:r>
              <a:rPr sz="3500" spc="-19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-55" dirty="0">
                <a:solidFill>
                  <a:srgbClr val="2D2D2D"/>
                </a:solidFill>
                <a:latin typeface="Tahoma"/>
                <a:cs typeface="Tahoma"/>
              </a:rPr>
              <a:t>an</a:t>
            </a:r>
            <a:r>
              <a:rPr sz="3500" spc="-19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5" dirty="0">
                <a:solidFill>
                  <a:srgbClr val="2D2D2D"/>
                </a:solidFill>
                <a:latin typeface="Tahoma"/>
                <a:cs typeface="Tahoma"/>
              </a:rPr>
              <a:t>inexpensive</a:t>
            </a:r>
            <a:r>
              <a:rPr sz="3500" spc="-19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20" dirty="0">
                <a:solidFill>
                  <a:srgbClr val="2D2D2D"/>
                </a:solidFill>
                <a:latin typeface="Tahoma"/>
                <a:cs typeface="Tahoma"/>
              </a:rPr>
              <a:t>technique</a:t>
            </a:r>
            <a:r>
              <a:rPr sz="3500" spc="-19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95" dirty="0">
                <a:solidFill>
                  <a:srgbClr val="2D2D2D"/>
                </a:solidFill>
                <a:latin typeface="Tahoma"/>
                <a:cs typeface="Tahoma"/>
              </a:rPr>
              <a:t>of</a:t>
            </a:r>
            <a:r>
              <a:rPr sz="3500" spc="-19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10" dirty="0">
                <a:solidFill>
                  <a:srgbClr val="2D2D2D"/>
                </a:solidFill>
                <a:latin typeface="Tahoma"/>
                <a:cs typeface="Tahoma"/>
              </a:rPr>
              <a:t>identification. </a:t>
            </a:r>
            <a:r>
              <a:rPr sz="3500" spc="-107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5" dirty="0">
                <a:solidFill>
                  <a:srgbClr val="2D2D2D"/>
                </a:solidFill>
                <a:latin typeface="Tahoma"/>
                <a:cs typeface="Tahoma"/>
              </a:rPr>
              <a:t>Social</a:t>
            </a:r>
            <a:r>
              <a:rPr sz="3500" spc="-204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dirty="0">
                <a:solidFill>
                  <a:srgbClr val="2D2D2D"/>
                </a:solidFill>
                <a:latin typeface="Tahoma"/>
                <a:cs typeface="Tahoma"/>
              </a:rPr>
              <a:t>acceptability.</a:t>
            </a:r>
            <a:endParaRPr sz="3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40"/>
              </a:spcBef>
            </a:pPr>
            <a:r>
              <a:rPr sz="3500" spc="40" dirty="0">
                <a:solidFill>
                  <a:srgbClr val="2D2D2D"/>
                </a:solidFill>
                <a:latin typeface="Tahoma"/>
                <a:cs typeface="Tahoma"/>
              </a:rPr>
              <a:t>Can</a:t>
            </a:r>
            <a:r>
              <a:rPr sz="3500" spc="-204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10" dirty="0">
                <a:solidFill>
                  <a:srgbClr val="2D2D2D"/>
                </a:solidFill>
                <a:latin typeface="Tahoma"/>
                <a:cs typeface="Tahoma"/>
              </a:rPr>
              <a:t>prevents</a:t>
            </a:r>
            <a:r>
              <a:rPr sz="3500" spc="-204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-20" dirty="0">
                <a:solidFill>
                  <a:srgbClr val="2D2D2D"/>
                </a:solidFill>
                <a:latin typeface="Tahoma"/>
                <a:cs typeface="Tahoma"/>
              </a:rPr>
              <a:t>all</a:t>
            </a:r>
            <a:r>
              <a:rPr sz="3500" spc="-204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5" dirty="0">
                <a:solidFill>
                  <a:srgbClr val="2D2D2D"/>
                </a:solidFill>
                <a:latin typeface="Tahoma"/>
                <a:cs typeface="Tahoma"/>
              </a:rPr>
              <a:t>kinds</a:t>
            </a:r>
            <a:r>
              <a:rPr sz="3500" spc="-204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95" dirty="0">
                <a:solidFill>
                  <a:srgbClr val="2D2D2D"/>
                </a:solidFill>
                <a:latin typeface="Tahoma"/>
                <a:cs typeface="Tahoma"/>
              </a:rPr>
              <a:t>of</a:t>
            </a:r>
            <a:r>
              <a:rPr sz="3500" spc="-204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500" spc="-35" dirty="0">
                <a:solidFill>
                  <a:srgbClr val="2D2D2D"/>
                </a:solidFill>
                <a:latin typeface="Tahoma"/>
                <a:cs typeface="Tahoma"/>
              </a:rPr>
              <a:t>fraud.</a:t>
            </a:r>
            <a:endParaRPr sz="35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6484610" y="520044"/>
            <a:ext cx="1019175" cy="1019175"/>
            <a:chOff x="16484610" y="520044"/>
            <a:chExt cx="1019175" cy="1019175"/>
          </a:xfrm>
        </p:grpSpPr>
        <p:sp>
          <p:nvSpPr>
            <p:cNvPr id="12" name="object 12"/>
            <p:cNvSpPr/>
            <p:nvPr/>
          </p:nvSpPr>
          <p:spPr>
            <a:xfrm>
              <a:off x="16484610" y="520044"/>
              <a:ext cx="1019175" cy="1019175"/>
            </a:xfrm>
            <a:custGeom>
              <a:avLst/>
              <a:gdLst/>
              <a:ahLst/>
              <a:cxnLst/>
              <a:rect l="l" t="t" r="r" b="b"/>
              <a:pathLst>
                <a:path w="1019175" h="1019175">
                  <a:moveTo>
                    <a:pt x="509587" y="1019174"/>
                  </a:moveTo>
                  <a:lnTo>
                    <a:pt x="459639" y="1016721"/>
                  </a:lnTo>
                  <a:lnTo>
                    <a:pt x="410171" y="1009383"/>
                  </a:lnTo>
                  <a:lnTo>
                    <a:pt x="361662" y="997232"/>
                  </a:lnTo>
                  <a:lnTo>
                    <a:pt x="314576" y="980384"/>
                  </a:lnTo>
                  <a:lnTo>
                    <a:pt x="269369" y="959003"/>
                  </a:lnTo>
                  <a:lnTo>
                    <a:pt x="226475" y="933293"/>
                  </a:lnTo>
                  <a:lnTo>
                    <a:pt x="186308" y="903503"/>
                  </a:lnTo>
                  <a:lnTo>
                    <a:pt x="149254" y="869920"/>
                  </a:lnTo>
                  <a:lnTo>
                    <a:pt x="115671" y="832866"/>
                  </a:lnTo>
                  <a:lnTo>
                    <a:pt x="85880" y="792699"/>
                  </a:lnTo>
                  <a:lnTo>
                    <a:pt x="60171" y="749805"/>
                  </a:lnTo>
                  <a:lnTo>
                    <a:pt x="38790" y="704598"/>
                  </a:lnTo>
                  <a:lnTo>
                    <a:pt x="21942" y="657512"/>
                  </a:lnTo>
                  <a:lnTo>
                    <a:pt x="9791" y="609003"/>
                  </a:lnTo>
                  <a:lnTo>
                    <a:pt x="2453" y="559535"/>
                  </a:lnTo>
                  <a:lnTo>
                    <a:pt x="0" y="509587"/>
                  </a:lnTo>
                  <a:lnTo>
                    <a:pt x="153" y="497077"/>
                  </a:lnTo>
                  <a:lnTo>
                    <a:pt x="3832" y="447204"/>
                  </a:lnTo>
                  <a:lnTo>
                    <a:pt x="12382" y="397932"/>
                  </a:lnTo>
                  <a:lnTo>
                    <a:pt x="25720" y="349735"/>
                  </a:lnTo>
                  <a:lnTo>
                    <a:pt x="43718" y="303078"/>
                  </a:lnTo>
                  <a:lnTo>
                    <a:pt x="66203" y="258409"/>
                  </a:lnTo>
                  <a:lnTo>
                    <a:pt x="92958" y="216159"/>
                  </a:lnTo>
                  <a:lnTo>
                    <a:pt x="123725" y="176735"/>
                  </a:lnTo>
                  <a:lnTo>
                    <a:pt x="158208" y="140517"/>
                  </a:lnTo>
                  <a:lnTo>
                    <a:pt x="196075" y="107853"/>
                  </a:lnTo>
                  <a:lnTo>
                    <a:pt x="236962" y="79058"/>
                  </a:lnTo>
                  <a:lnTo>
                    <a:pt x="280474" y="54409"/>
                  </a:lnTo>
                  <a:lnTo>
                    <a:pt x="326192" y="34144"/>
                  </a:lnTo>
                  <a:lnTo>
                    <a:pt x="373677" y="18458"/>
                  </a:lnTo>
                  <a:lnTo>
                    <a:pt x="422471" y="7501"/>
                  </a:lnTo>
                  <a:lnTo>
                    <a:pt x="472103" y="1380"/>
                  </a:lnTo>
                  <a:lnTo>
                    <a:pt x="509587" y="0"/>
                  </a:lnTo>
                  <a:lnTo>
                    <a:pt x="522097" y="153"/>
                  </a:lnTo>
                  <a:lnTo>
                    <a:pt x="571970" y="3832"/>
                  </a:lnTo>
                  <a:lnTo>
                    <a:pt x="621242" y="12382"/>
                  </a:lnTo>
                  <a:lnTo>
                    <a:pt x="669439" y="25720"/>
                  </a:lnTo>
                  <a:lnTo>
                    <a:pt x="716096" y="43718"/>
                  </a:lnTo>
                  <a:lnTo>
                    <a:pt x="760765" y="66203"/>
                  </a:lnTo>
                  <a:lnTo>
                    <a:pt x="803015" y="92958"/>
                  </a:lnTo>
                  <a:lnTo>
                    <a:pt x="842439" y="123725"/>
                  </a:lnTo>
                  <a:lnTo>
                    <a:pt x="878657" y="158208"/>
                  </a:lnTo>
                  <a:lnTo>
                    <a:pt x="911321" y="196075"/>
                  </a:lnTo>
                  <a:lnTo>
                    <a:pt x="940116" y="236962"/>
                  </a:lnTo>
                  <a:lnTo>
                    <a:pt x="964765" y="280474"/>
                  </a:lnTo>
                  <a:lnTo>
                    <a:pt x="985030" y="326192"/>
                  </a:lnTo>
                  <a:lnTo>
                    <a:pt x="1000716" y="373677"/>
                  </a:lnTo>
                  <a:lnTo>
                    <a:pt x="1011673" y="422471"/>
                  </a:lnTo>
                  <a:lnTo>
                    <a:pt x="1017794" y="472103"/>
                  </a:lnTo>
                  <a:lnTo>
                    <a:pt x="1019174" y="509587"/>
                  </a:lnTo>
                  <a:lnTo>
                    <a:pt x="1019021" y="522097"/>
                  </a:lnTo>
                  <a:lnTo>
                    <a:pt x="1015342" y="571970"/>
                  </a:lnTo>
                  <a:lnTo>
                    <a:pt x="1006792" y="621242"/>
                  </a:lnTo>
                  <a:lnTo>
                    <a:pt x="993454" y="669439"/>
                  </a:lnTo>
                  <a:lnTo>
                    <a:pt x="975455" y="716096"/>
                  </a:lnTo>
                  <a:lnTo>
                    <a:pt x="952971" y="760765"/>
                  </a:lnTo>
                  <a:lnTo>
                    <a:pt x="926216" y="803015"/>
                  </a:lnTo>
                  <a:lnTo>
                    <a:pt x="895449" y="842439"/>
                  </a:lnTo>
                  <a:lnTo>
                    <a:pt x="860966" y="878657"/>
                  </a:lnTo>
                  <a:lnTo>
                    <a:pt x="823098" y="911321"/>
                  </a:lnTo>
                  <a:lnTo>
                    <a:pt x="782212" y="940116"/>
                  </a:lnTo>
                  <a:lnTo>
                    <a:pt x="738700" y="964765"/>
                  </a:lnTo>
                  <a:lnTo>
                    <a:pt x="692981" y="985030"/>
                  </a:lnTo>
                  <a:lnTo>
                    <a:pt x="645497" y="1000716"/>
                  </a:lnTo>
                  <a:lnTo>
                    <a:pt x="596703" y="1011673"/>
                  </a:lnTo>
                  <a:lnTo>
                    <a:pt x="547071" y="1017794"/>
                  </a:lnTo>
                  <a:lnTo>
                    <a:pt x="509587" y="1019174"/>
                  </a:lnTo>
                  <a:close/>
                </a:path>
              </a:pathLst>
            </a:custGeom>
            <a:solidFill>
              <a:srgbClr val="186A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533215" y="568648"/>
              <a:ext cx="922019" cy="922019"/>
            </a:xfrm>
            <a:custGeom>
              <a:avLst/>
              <a:gdLst/>
              <a:ahLst/>
              <a:cxnLst/>
              <a:rect l="l" t="t" r="r" b="b"/>
              <a:pathLst>
                <a:path w="922019" h="922019">
                  <a:moveTo>
                    <a:pt x="460983" y="921965"/>
                  </a:moveTo>
                  <a:lnTo>
                    <a:pt x="413879" y="919584"/>
                  </a:lnTo>
                  <a:lnTo>
                    <a:pt x="368130" y="912593"/>
                  </a:lnTo>
                  <a:lnTo>
                    <a:pt x="323967" y="901225"/>
                  </a:lnTo>
                  <a:lnTo>
                    <a:pt x="281623" y="885714"/>
                  </a:lnTo>
                  <a:lnTo>
                    <a:pt x="241330" y="866291"/>
                  </a:lnTo>
                  <a:lnTo>
                    <a:pt x="203322" y="843189"/>
                  </a:lnTo>
                  <a:lnTo>
                    <a:pt x="167829" y="816641"/>
                  </a:lnTo>
                  <a:lnTo>
                    <a:pt x="135086" y="786879"/>
                  </a:lnTo>
                  <a:lnTo>
                    <a:pt x="105324" y="754136"/>
                  </a:lnTo>
                  <a:lnTo>
                    <a:pt x="78776" y="718643"/>
                  </a:lnTo>
                  <a:lnTo>
                    <a:pt x="55674" y="680635"/>
                  </a:lnTo>
                  <a:lnTo>
                    <a:pt x="36251" y="640342"/>
                  </a:lnTo>
                  <a:lnTo>
                    <a:pt x="20740" y="597998"/>
                  </a:lnTo>
                  <a:lnTo>
                    <a:pt x="9372" y="553835"/>
                  </a:lnTo>
                  <a:lnTo>
                    <a:pt x="2381" y="508086"/>
                  </a:lnTo>
                  <a:lnTo>
                    <a:pt x="0" y="460982"/>
                  </a:lnTo>
                  <a:lnTo>
                    <a:pt x="2381" y="413879"/>
                  </a:lnTo>
                  <a:lnTo>
                    <a:pt x="9372" y="368130"/>
                  </a:lnTo>
                  <a:lnTo>
                    <a:pt x="20740" y="323967"/>
                  </a:lnTo>
                  <a:lnTo>
                    <a:pt x="36251" y="281623"/>
                  </a:lnTo>
                  <a:lnTo>
                    <a:pt x="55674" y="241330"/>
                  </a:lnTo>
                  <a:lnTo>
                    <a:pt x="78776" y="203322"/>
                  </a:lnTo>
                  <a:lnTo>
                    <a:pt x="105324" y="167829"/>
                  </a:lnTo>
                  <a:lnTo>
                    <a:pt x="135086" y="135086"/>
                  </a:lnTo>
                  <a:lnTo>
                    <a:pt x="167829" y="105324"/>
                  </a:lnTo>
                  <a:lnTo>
                    <a:pt x="203322" y="78776"/>
                  </a:lnTo>
                  <a:lnTo>
                    <a:pt x="241330" y="55674"/>
                  </a:lnTo>
                  <a:lnTo>
                    <a:pt x="281623" y="36251"/>
                  </a:lnTo>
                  <a:lnTo>
                    <a:pt x="323967" y="20740"/>
                  </a:lnTo>
                  <a:lnTo>
                    <a:pt x="368130" y="9372"/>
                  </a:lnTo>
                  <a:lnTo>
                    <a:pt x="413879" y="2381"/>
                  </a:lnTo>
                  <a:lnTo>
                    <a:pt x="460983" y="0"/>
                  </a:lnTo>
                  <a:lnTo>
                    <a:pt x="508086" y="2381"/>
                  </a:lnTo>
                  <a:lnTo>
                    <a:pt x="553835" y="9372"/>
                  </a:lnTo>
                  <a:lnTo>
                    <a:pt x="561678" y="11391"/>
                  </a:lnTo>
                  <a:lnTo>
                    <a:pt x="460983" y="11391"/>
                  </a:lnTo>
                  <a:lnTo>
                    <a:pt x="411988" y="14029"/>
                  </a:lnTo>
                  <a:lnTo>
                    <a:pt x="364524" y="21759"/>
                  </a:lnTo>
                  <a:lnTo>
                    <a:pt x="318863" y="34308"/>
                  </a:lnTo>
                  <a:lnTo>
                    <a:pt x="275280" y="51402"/>
                  </a:lnTo>
                  <a:lnTo>
                    <a:pt x="234049" y="72766"/>
                  </a:lnTo>
                  <a:lnTo>
                    <a:pt x="195444" y="98126"/>
                  </a:lnTo>
                  <a:lnTo>
                    <a:pt x="159739" y="127208"/>
                  </a:lnTo>
                  <a:lnTo>
                    <a:pt x="127208" y="159739"/>
                  </a:lnTo>
                  <a:lnTo>
                    <a:pt x="98126" y="195444"/>
                  </a:lnTo>
                  <a:lnTo>
                    <a:pt x="72766" y="234049"/>
                  </a:lnTo>
                  <a:lnTo>
                    <a:pt x="51402" y="275280"/>
                  </a:lnTo>
                  <a:lnTo>
                    <a:pt x="34308" y="318863"/>
                  </a:lnTo>
                  <a:lnTo>
                    <a:pt x="21759" y="364524"/>
                  </a:lnTo>
                  <a:lnTo>
                    <a:pt x="14029" y="411988"/>
                  </a:lnTo>
                  <a:lnTo>
                    <a:pt x="11391" y="460983"/>
                  </a:lnTo>
                  <a:lnTo>
                    <a:pt x="14038" y="509977"/>
                  </a:lnTo>
                  <a:lnTo>
                    <a:pt x="21794" y="557441"/>
                  </a:lnTo>
                  <a:lnTo>
                    <a:pt x="34381" y="603102"/>
                  </a:lnTo>
                  <a:lnTo>
                    <a:pt x="51520" y="646685"/>
                  </a:lnTo>
                  <a:lnTo>
                    <a:pt x="72934" y="687916"/>
                  </a:lnTo>
                  <a:lnTo>
                    <a:pt x="98345" y="726521"/>
                  </a:lnTo>
                  <a:lnTo>
                    <a:pt x="127473" y="762226"/>
                  </a:lnTo>
                  <a:lnTo>
                    <a:pt x="160042" y="794757"/>
                  </a:lnTo>
                  <a:lnTo>
                    <a:pt x="195772" y="823839"/>
                  </a:lnTo>
                  <a:lnTo>
                    <a:pt x="234387" y="849199"/>
                  </a:lnTo>
                  <a:lnTo>
                    <a:pt x="275607" y="870563"/>
                  </a:lnTo>
                  <a:lnTo>
                    <a:pt x="319155" y="887657"/>
                  </a:lnTo>
                  <a:lnTo>
                    <a:pt x="364752" y="900206"/>
                  </a:lnTo>
                  <a:lnTo>
                    <a:pt x="412121" y="907936"/>
                  </a:lnTo>
                  <a:lnTo>
                    <a:pt x="460983" y="910574"/>
                  </a:lnTo>
                  <a:lnTo>
                    <a:pt x="561678" y="910574"/>
                  </a:lnTo>
                  <a:lnTo>
                    <a:pt x="553835" y="912593"/>
                  </a:lnTo>
                  <a:lnTo>
                    <a:pt x="508086" y="919584"/>
                  </a:lnTo>
                  <a:lnTo>
                    <a:pt x="460983" y="921965"/>
                  </a:lnTo>
                  <a:close/>
                </a:path>
                <a:path w="922019" h="922019">
                  <a:moveTo>
                    <a:pt x="561678" y="910574"/>
                  </a:moveTo>
                  <a:lnTo>
                    <a:pt x="460983" y="910574"/>
                  </a:lnTo>
                  <a:lnTo>
                    <a:pt x="509977" y="907927"/>
                  </a:lnTo>
                  <a:lnTo>
                    <a:pt x="557441" y="900171"/>
                  </a:lnTo>
                  <a:lnTo>
                    <a:pt x="603102" y="887584"/>
                  </a:lnTo>
                  <a:lnTo>
                    <a:pt x="646685" y="870445"/>
                  </a:lnTo>
                  <a:lnTo>
                    <a:pt x="687916" y="849031"/>
                  </a:lnTo>
                  <a:lnTo>
                    <a:pt x="726521" y="823620"/>
                  </a:lnTo>
                  <a:lnTo>
                    <a:pt x="762226" y="794492"/>
                  </a:lnTo>
                  <a:lnTo>
                    <a:pt x="794757" y="761923"/>
                  </a:lnTo>
                  <a:lnTo>
                    <a:pt x="823839" y="726193"/>
                  </a:lnTo>
                  <a:lnTo>
                    <a:pt x="849199" y="687578"/>
                  </a:lnTo>
                  <a:lnTo>
                    <a:pt x="870563" y="646358"/>
                  </a:lnTo>
                  <a:lnTo>
                    <a:pt x="887657" y="602810"/>
                  </a:lnTo>
                  <a:lnTo>
                    <a:pt x="900206" y="557213"/>
                  </a:lnTo>
                  <a:lnTo>
                    <a:pt x="907915" y="509977"/>
                  </a:lnTo>
                  <a:lnTo>
                    <a:pt x="910574" y="460982"/>
                  </a:lnTo>
                  <a:lnTo>
                    <a:pt x="907936" y="411988"/>
                  </a:lnTo>
                  <a:lnTo>
                    <a:pt x="900206" y="364524"/>
                  </a:lnTo>
                  <a:lnTo>
                    <a:pt x="887657" y="318863"/>
                  </a:lnTo>
                  <a:lnTo>
                    <a:pt x="870563" y="275280"/>
                  </a:lnTo>
                  <a:lnTo>
                    <a:pt x="849199" y="234049"/>
                  </a:lnTo>
                  <a:lnTo>
                    <a:pt x="823839" y="195444"/>
                  </a:lnTo>
                  <a:lnTo>
                    <a:pt x="794757" y="159739"/>
                  </a:lnTo>
                  <a:lnTo>
                    <a:pt x="762226" y="127208"/>
                  </a:lnTo>
                  <a:lnTo>
                    <a:pt x="726521" y="98126"/>
                  </a:lnTo>
                  <a:lnTo>
                    <a:pt x="687916" y="72766"/>
                  </a:lnTo>
                  <a:lnTo>
                    <a:pt x="646685" y="51402"/>
                  </a:lnTo>
                  <a:lnTo>
                    <a:pt x="603102" y="34308"/>
                  </a:lnTo>
                  <a:lnTo>
                    <a:pt x="557441" y="21759"/>
                  </a:lnTo>
                  <a:lnTo>
                    <a:pt x="509977" y="14029"/>
                  </a:lnTo>
                  <a:lnTo>
                    <a:pt x="460983" y="11391"/>
                  </a:lnTo>
                  <a:lnTo>
                    <a:pt x="561678" y="11391"/>
                  </a:lnTo>
                  <a:lnTo>
                    <a:pt x="640342" y="36251"/>
                  </a:lnTo>
                  <a:lnTo>
                    <a:pt x="680635" y="55674"/>
                  </a:lnTo>
                  <a:lnTo>
                    <a:pt x="718643" y="78776"/>
                  </a:lnTo>
                  <a:lnTo>
                    <a:pt x="754136" y="105324"/>
                  </a:lnTo>
                  <a:lnTo>
                    <a:pt x="786879" y="135086"/>
                  </a:lnTo>
                  <a:lnTo>
                    <a:pt x="816641" y="167829"/>
                  </a:lnTo>
                  <a:lnTo>
                    <a:pt x="843189" y="203322"/>
                  </a:lnTo>
                  <a:lnTo>
                    <a:pt x="866291" y="241330"/>
                  </a:lnTo>
                  <a:lnTo>
                    <a:pt x="885714" y="281623"/>
                  </a:lnTo>
                  <a:lnTo>
                    <a:pt x="901225" y="323967"/>
                  </a:lnTo>
                  <a:lnTo>
                    <a:pt x="912593" y="368130"/>
                  </a:lnTo>
                  <a:lnTo>
                    <a:pt x="919584" y="413879"/>
                  </a:lnTo>
                  <a:lnTo>
                    <a:pt x="921966" y="460983"/>
                  </a:lnTo>
                  <a:lnTo>
                    <a:pt x="919584" y="508086"/>
                  </a:lnTo>
                  <a:lnTo>
                    <a:pt x="912593" y="553835"/>
                  </a:lnTo>
                  <a:lnTo>
                    <a:pt x="901225" y="597998"/>
                  </a:lnTo>
                  <a:lnTo>
                    <a:pt x="885714" y="640342"/>
                  </a:lnTo>
                  <a:lnTo>
                    <a:pt x="866291" y="680635"/>
                  </a:lnTo>
                  <a:lnTo>
                    <a:pt x="843189" y="718643"/>
                  </a:lnTo>
                  <a:lnTo>
                    <a:pt x="816641" y="754136"/>
                  </a:lnTo>
                  <a:lnTo>
                    <a:pt x="786879" y="786879"/>
                  </a:lnTo>
                  <a:lnTo>
                    <a:pt x="754136" y="816641"/>
                  </a:lnTo>
                  <a:lnTo>
                    <a:pt x="718643" y="843189"/>
                  </a:lnTo>
                  <a:lnTo>
                    <a:pt x="680635" y="866291"/>
                  </a:lnTo>
                  <a:lnTo>
                    <a:pt x="640342" y="885714"/>
                  </a:lnTo>
                  <a:lnTo>
                    <a:pt x="597998" y="901225"/>
                  </a:lnTo>
                  <a:lnTo>
                    <a:pt x="561678" y="910574"/>
                  </a:lnTo>
                  <a:close/>
                </a:path>
              </a:pathLst>
            </a:custGeom>
            <a:solidFill>
              <a:srgbClr val="F9F5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0" y="9925909"/>
            <a:ext cx="18244820" cy="361315"/>
          </a:xfrm>
          <a:custGeom>
            <a:avLst/>
            <a:gdLst/>
            <a:ahLst/>
            <a:cxnLst/>
            <a:rect l="l" t="t" r="r" b="b"/>
            <a:pathLst>
              <a:path w="18244820" h="361315">
                <a:moveTo>
                  <a:pt x="0" y="361089"/>
                </a:moveTo>
                <a:lnTo>
                  <a:pt x="0" y="0"/>
                </a:lnTo>
                <a:lnTo>
                  <a:pt x="18244568" y="0"/>
                </a:lnTo>
                <a:lnTo>
                  <a:pt x="18244568" y="361089"/>
                </a:lnTo>
                <a:lnTo>
                  <a:pt x="0" y="361089"/>
                </a:lnTo>
                <a:close/>
              </a:path>
            </a:pathLst>
          </a:custGeom>
          <a:solidFill>
            <a:srgbClr val="186AD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554</Words>
  <Application>Microsoft Office PowerPoint</Application>
  <PresentationFormat>Custom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Microsoft Sans Serif</vt:lpstr>
      <vt:lpstr>Tahoma</vt:lpstr>
      <vt:lpstr>Office Theme</vt:lpstr>
      <vt:lpstr>MINI PROJECT</vt:lpstr>
      <vt:lpstr>Contents</vt:lpstr>
      <vt:lpstr>What is FACE RECOGNITION?</vt:lpstr>
      <vt:lpstr>PowerPoint Presentation</vt:lpstr>
      <vt:lpstr>Implementation:-</vt:lpstr>
      <vt:lpstr>OVERVIEW</vt:lpstr>
      <vt:lpstr>REQUIREMENTS</vt:lpstr>
      <vt:lpstr>Staps Of Working</vt:lpstr>
      <vt:lpstr>ADVANTAGES</vt:lpstr>
      <vt:lpstr>DISADVANTAGES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</dc:title>
  <cp:lastModifiedBy>ⲀⲂꞄⲀꞄ ⲘⲀⲚⲈꞄⲒ</cp:lastModifiedBy>
  <cp:revision>1</cp:revision>
  <dcterms:created xsi:type="dcterms:W3CDTF">2022-06-08T09:25:10Z</dcterms:created>
  <dcterms:modified xsi:type="dcterms:W3CDTF">2022-06-08T09:27:37Z</dcterms:modified>
</cp:coreProperties>
</file>