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aleway" charset="0"/>
      <p:regular r:id="rId16"/>
      <p:bold r:id="rId17"/>
      <p:italic r:id="rId18"/>
      <p:boldItalic r:id="rId19"/>
    </p:embeddedFont>
    <p:embeddedFont>
      <p:font typeface="La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b72b76df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b72b76df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72b76df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72b76df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72b76df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72b76df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72b76df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72b76df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3392589a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b3392589a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b72b76df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b72b76df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703b70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703b70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72b76d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72b76d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72b76d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72b76d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b72b76d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b72b76d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b72b76df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b72b76df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72b76df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72b76df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Attendance System	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075275"/>
            <a:ext cx="7688100" cy="18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Pranjal Parmar 	</a:t>
            </a:r>
            <a:r>
              <a:rPr lang="en" sz="2000" dirty="0" smtClean="0"/>
              <a:t>	(</a:t>
            </a:r>
            <a:r>
              <a:rPr lang="en" sz="2000" dirty="0"/>
              <a:t>181290107040)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Parshu Acharya </a:t>
            </a:r>
            <a:r>
              <a:rPr lang="en" sz="2000"/>
              <a:t>	</a:t>
            </a:r>
            <a:r>
              <a:rPr lang="en" sz="2000" smtClean="0"/>
              <a:t>	(</a:t>
            </a:r>
            <a:r>
              <a:rPr lang="en" sz="2000" dirty="0"/>
              <a:t>181290116001)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Priyank Shah 		(181290116051)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Meet Somani 		(181290116054)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6775"/>
            <a:ext cx="8839199" cy="406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2963"/>
            <a:ext cx="8839201" cy="411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4425"/>
            <a:ext cx="8839201" cy="397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49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What is Smart Attendance System?</a:t>
            </a:r>
            <a:endParaRPr sz="1600"/>
          </a:p>
          <a:p>
            <a:pPr marL="457200" lvl="0" indent="-3149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How does it work?</a:t>
            </a:r>
            <a:endParaRPr sz="1600"/>
          </a:p>
          <a:p>
            <a:pPr marL="457200" lvl="0" indent="-3149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How can it impact the society</a:t>
            </a:r>
            <a:endParaRPr sz="1600"/>
          </a:p>
          <a:p>
            <a:pPr marL="457200" lvl="0" indent="-3149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Advantages </a:t>
            </a:r>
            <a:endParaRPr sz="1600"/>
          </a:p>
          <a:p>
            <a:pPr marL="457200" lvl="0" indent="-3149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Technicals Used</a:t>
            </a:r>
            <a:endParaRPr sz="1600"/>
          </a:p>
          <a:p>
            <a:pPr marL="457200" lvl="0" indent="-3149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Screenshots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- Smart Attendance System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basic problem that we face in our day to day lives is the attendance that is to be taken in schools &amp; colleges. Almost 5-10 minutes are wasted in every lecture for this minute task that is attendance.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Nowadays, almost every classroom is equipped with the CCTV camera. So, Basically we carved out a way with resources already available. We integrated the face recognition and detection system in camera which automatically detects the faces and automatically marks the attendance of the student.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Here, this is totally focused on the system and there is no human intervention.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- Smart Attendance System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a smart attendance system which solely works automatically without human intervention. The attendance of the person is marked directly into the sheet.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Smart Attendance System works through a webcam in which it recognizes the face and marks the attendance directly into the sheet which makes our attendance system more robust and efficient.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not only can used for attendance system  but also for the security purposes too.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first need to feed in the system the photos of the person to which we need to mark attendance of.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Once the machine learns its face and everything we just need to run the “.exe” file and mention the time we need to mark the attendance.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suppose we get our classes started at 10:30 the we can run from 10:00 to 10:45.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this time period only the system will run and mark the attendance of the one that comes in front of webcam directly into the .csv file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it impact the society?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our traditional attendance system there is waste of time in the class while taking attendance.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also some chances of proxy attendance too.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 in order to avoid all these issues and making the attendance system more efficient we can use this smart attendance system.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not only can be used for attendance  but for security purposes too.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efficient than traditional system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robust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chances of proxies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Accurate date and time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human intervention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Less work for teachers and authorities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9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This smart attendance system is made with the help of Python language.</a:t>
            </a:r>
            <a:endParaRPr sz="1600"/>
          </a:p>
          <a:p>
            <a:pPr marL="457200" lvl="0" indent="-299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We have used Libraries such as:</a:t>
            </a:r>
            <a:endParaRPr sz="1600"/>
          </a:p>
          <a:p>
            <a:pPr marL="914400" lvl="1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400"/>
              <a:t>OpenCV</a:t>
            </a:r>
            <a:endParaRPr sz="1400"/>
          </a:p>
          <a:p>
            <a:pPr marL="914400" lvl="1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400"/>
              <a:t>Face_Recognition</a:t>
            </a:r>
            <a:endParaRPr sz="1400"/>
          </a:p>
          <a:p>
            <a:pPr marL="914400" lvl="1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400"/>
              <a:t>Numpy</a:t>
            </a:r>
            <a:endParaRPr sz="1400"/>
          </a:p>
          <a:p>
            <a:pPr marL="914400" lvl="1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400"/>
              <a:t>Tkinter</a:t>
            </a:r>
            <a:endParaRPr sz="1400"/>
          </a:p>
          <a:p>
            <a:pPr marL="914400" lvl="1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400"/>
              <a:t>Datetime</a:t>
            </a:r>
            <a:endParaRPr sz="1400"/>
          </a:p>
          <a:p>
            <a:pPr marL="914400" lvl="1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400"/>
              <a:t>cv2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7125"/>
            <a:ext cx="8839200" cy="4249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Streamline</vt:lpstr>
      <vt:lpstr>Smart Attendance System </vt:lpstr>
      <vt:lpstr>Outline</vt:lpstr>
      <vt:lpstr>Abstract - Smart Attendance System</vt:lpstr>
      <vt:lpstr>Abstract - Smart Attendance System</vt:lpstr>
      <vt:lpstr>How does it work?  </vt:lpstr>
      <vt:lpstr>How can it impact the society?</vt:lpstr>
      <vt:lpstr>Advantages</vt:lpstr>
      <vt:lpstr>Technical Details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System </dc:title>
  <cp:lastModifiedBy>Master</cp:lastModifiedBy>
  <cp:revision>1</cp:revision>
  <dcterms:modified xsi:type="dcterms:W3CDTF">2021-02-13T12:32:21Z</dcterms:modified>
</cp:coreProperties>
</file>