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5" r:id="rId6"/>
    <p:sldId id="260" r:id="rId7"/>
    <p:sldId id="261" r:id="rId8"/>
    <p:sldId id="259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EC1E-91D4-4795-BBF3-994998A13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9B371-9AEF-4FA7-9232-2192C32BA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online portal for Society Management</a:t>
            </a:r>
          </a:p>
          <a:p>
            <a:r>
              <a:rPr lang="en-IN" dirty="0"/>
              <a:t>SGH001182</a:t>
            </a:r>
          </a:p>
          <a:p>
            <a:r>
              <a:rPr lang="en-IN" dirty="0"/>
              <a:t>Table no: 153 </a:t>
            </a:r>
          </a:p>
        </p:txBody>
      </p:sp>
    </p:spTree>
    <p:extLst>
      <p:ext uri="{BB962C8B-B14F-4D97-AF65-F5344CB8AC3E}">
        <p14:creationId xmlns:p14="http://schemas.microsoft.com/office/powerpoint/2010/main" val="377882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37AF-3D80-4FE5-95E5-70A34280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A9B0-6905-49FE-B14D-ABA2D198F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register complaints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the mails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event notifications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notices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the maintenance bills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10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349F-9A58-4A71-A972-D949F41D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71E3-8BA8-4A95-BABD-B485FD655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authority to register complaints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authority to view maintenance bills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an access to view the event notifications sent via admin or secretary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authority to request the hall booking for functions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0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08D5-1DDA-4DFE-B647-65E4D53C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E2CD-2107-4BB9-A31C-D822C612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we and what do we do?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faced by today’s society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cases: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Seceretary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4527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9497-BFFC-421F-935F-A0DC572C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we and What do we 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D341-6582-437B-94A8-83F2E0EB8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Society Management System is an online portal providing services all over India.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Society Management System is a web based online portal for residential  and housing society.</a:t>
            </a:r>
          </a:p>
        </p:txBody>
      </p:sp>
    </p:spTree>
    <p:extLst>
      <p:ext uri="{BB962C8B-B14F-4D97-AF65-F5344CB8AC3E}">
        <p14:creationId xmlns:p14="http://schemas.microsoft.com/office/powerpoint/2010/main" val="11571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24B9-2CB4-4BA1-B172-8736EA7E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faced by today’s societies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6C6C7-B9B4-4E6F-B121-442418AB2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interaction between society members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resolve any issues there is no platform for communication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costly to manage whole society  accounting and activity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system is manual so it is time consuming and tedious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more manpower to handle the existing systems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to call a society meeting a person has to go door to door to inform all members</a:t>
            </a:r>
          </a:p>
        </p:txBody>
      </p:sp>
    </p:spTree>
    <p:extLst>
      <p:ext uri="{BB962C8B-B14F-4D97-AF65-F5344CB8AC3E}">
        <p14:creationId xmlns:p14="http://schemas.microsoft.com/office/powerpoint/2010/main" val="37542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E993-5EF8-4A9F-9B20-B59DDA97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02B09-6675-45BF-AB6E-FE35E977B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based online society management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transparency between the residence in the society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Society management system provides an online portal where users can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a complaint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a hall for any events like birthday party, ring ceremonies etc.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send mail to all society members.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70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0CD1-711F-45BD-9D59-AE7CFFFC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75B0-9ACB-4913-AC1E-C08986386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endParaRPr lang="en-I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Secretary</a:t>
            </a:r>
          </a:p>
          <a:p>
            <a:endParaRPr lang="en-I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111275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3E5C-866C-4650-968D-5C4AD6E2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78AB-AC73-4874-94E3-1BA09CA7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approve the registered society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send notifications through mediums like mail and text messages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Authorisations: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authorizations the registered societies and respective secretaries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authorisations to send the messages regarding the events as well as the important notices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0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E510-0CA5-46D6-9991-C824E593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Secretary</a:t>
            </a:r>
            <a:r>
              <a:rPr lang="en-IN" b="1" i="1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6A60-F4B1-496E-9494-63D8BCAE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upload common bills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send and view mails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and solve the complaints of the residents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 events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 notices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approve the event hall booking request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67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1F0A-B919-4026-9BFB-52A7DC7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Secretary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F139-0348-4B15-96BF-2CD18A95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Wing-wise secretary has authorizations of view and update the status of complaints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Wing-wise secretary has authorizations to upload bills and maintenance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Wing-wise secretary  has authorizations to send notices via emails to their respective members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authority to approve the registered users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992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377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Society Management System</vt:lpstr>
      <vt:lpstr>Outline</vt:lpstr>
      <vt:lpstr>Who are we and What do we  do?</vt:lpstr>
      <vt:lpstr>Problems faced by today’s societies</vt:lpstr>
      <vt:lpstr>Solutions</vt:lpstr>
      <vt:lpstr>The User Cases</vt:lpstr>
      <vt:lpstr>Admin</vt:lpstr>
      <vt:lpstr>Secretary </vt:lpstr>
      <vt:lpstr>Secretary</vt:lpstr>
      <vt:lpstr>Users</vt:lpstr>
      <vt:lpstr>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Khushi Zalawadia</dc:creator>
  <cp:lastModifiedBy>Khushi Zalawadia</cp:lastModifiedBy>
  <cp:revision>19</cp:revision>
  <dcterms:created xsi:type="dcterms:W3CDTF">2020-02-25T04:44:37Z</dcterms:created>
  <dcterms:modified xsi:type="dcterms:W3CDTF">2020-02-25T08:27:33Z</dcterms:modified>
</cp:coreProperties>
</file>