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D3A729-5847-43ED-BEA6-990E45DFD2C6}" type="datetimeFigureOut">
              <a:rPr lang="en-US" smtClean="0"/>
              <a:pPr/>
              <a:t>1/19/2020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6EB51B-5978-44C6-B287-D80B77588BB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6EB51B-5978-44C6-B287-D80B77588BB6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908CC-E770-40EE-BF1E-D81270FB915E}" type="datetimeFigureOut">
              <a:rPr lang="en-US" smtClean="0"/>
              <a:pPr/>
              <a:t>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4C599-D366-4AD4-9FDC-D3E22F8FF5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908CC-E770-40EE-BF1E-D81270FB915E}" type="datetimeFigureOut">
              <a:rPr lang="en-US" smtClean="0"/>
              <a:pPr/>
              <a:t>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4C599-D366-4AD4-9FDC-D3E22F8FF5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908CC-E770-40EE-BF1E-D81270FB915E}" type="datetimeFigureOut">
              <a:rPr lang="en-US" smtClean="0"/>
              <a:pPr/>
              <a:t>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4C599-D366-4AD4-9FDC-D3E22F8FF5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908CC-E770-40EE-BF1E-D81270FB915E}" type="datetimeFigureOut">
              <a:rPr lang="en-US" smtClean="0"/>
              <a:pPr/>
              <a:t>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4C599-D366-4AD4-9FDC-D3E22F8FF5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908CC-E770-40EE-BF1E-D81270FB915E}" type="datetimeFigureOut">
              <a:rPr lang="en-US" smtClean="0"/>
              <a:pPr/>
              <a:t>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4C599-D366-4AD4-9FDC-D3E22F8FF5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908CC-E770-40EE-BF1E-D81270FB915E}" type="datetimeFigureOut">
              <a:rPr lang="en-US" smtClean="0"/>
              <a:pPr/>
              <a:t>1/19/2020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4C599-D366-4AD4-9FDC-D3E22F8FF5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908CC-E770-40EE-BF1E-D81270FB915E}" type="datetimeFigureOut">
              <a:rPr lang="en-US" smtClean="0"/>
              <a:pPr/>
              <a:t>1/19/2020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4C599-D366-4AD4-9FDC-D3E22F8FF5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908CC-E770-40EE-BF1E-D81270FB915E}" type="datetimeFigureOut">
              <a:rPr lang="en-US" smtClean="0"/>
              <a:pPr/>
              <a:t>1/19/2020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4C599-D366-4AD4-9FDC-D3E22F8FF5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908CC-E770-40EE-BF1E-D81270FB915E}" type="datetimeFigureOut">
              <a:rPr lang="en-US" smtClean="0"/>
              <a:pPr/>
              <a:t>1/19/2020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4C599-D366-4AD4-9FDC-D3E22F8FF5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908CC-E770-40EE-BF1E-D81270FB915E}" type="datetimeFigureOut">
              <a:rPr lang="en-US" smtClean="0"/>
              <a:pPr/>
              <a:t>1/19/2020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4C599-D366-4AD4-9FDC-D3E22F8FF5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908CC-E770-40EE-BF1E-D81270FB915E}" type="datetimeFigureOut">
              <a:rPr lang="en-US" smtClean="0"/>
              <a:pPr/>
              <a:t>1/19/2020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4C599-D366-4AD4-9FDC-D3E22F8FF5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9908CC-E770-40EE-BF1E-D81270FB915E}" type="datetimeFigureOut">
              <a:rPr lang="en-US" smtClean="0"/>
              <a:pPr/>
              <a:t>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94C599-D366-4AD4-9FDC-D3E22F8FF56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2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1676399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Air Ticket </a:t>
            </a:r>
            <a:r>
              <a:rPr lang="en-US" dirty="0" err="1">
                <a:solidFill>
                  <a:srgbClr val="FF0000"/>
                </a:solidFill>
              </a:rPr>
              <a:t>Resevation</a:t>
            </a:r>
            <a:r>
              <a:rPr lang="en-US" dirty="0">
                <a:solidFill>
                  <a:srgbClr val="FF0000"/>
                </a:solidFill>
              </a:rPr>
              <a:t> System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038600"/>
            <a:ext cx="6400800" cy="2590800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The project  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Is  submitted  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By:-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PRANJAL CHOWDHURY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PARTHO PROTIM SARKAR</a:t>
            </a:r>
          </a:p>
          <a:p>
            <a:r>
              <a:rPr lang="en-US" sz="2000" b="1" dirty="0" err="1">
                <a:solidFill>
                  <a:srgbClr val="FF0000"/>
                </a:solidFill>
              </a:rPr>
              <a:t>Bidisha</a:t>
            </a:r>
            <a:r>
              <a:rPr lang="en-US" sz="2000" b="1" dirty="0">
                <a:solidFill>
                  <a:srgbClr val="FF0000"/>
                </a:solidFill>
              </a:rPr>
              <a:t> Biswas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Arup Mathura</a:t>
            </a:r>
          </a:p>
          <a:p>
            <a:endParaRPr lang="en-US" sz="2000" b="1" dirty="0">
              <a:solidFill>
                <a:srgbClr val="FF0000"/>
              </a:solidFill>
            </a:endParaRPr>
          </a:p>
          <a:p>
            <a:endParaRPr lang="en-US" sz="1400" b="1" dirty="0">
              <a:solidFill>
                <a:schemeClr val="tx1"/>
              </a:solidFill>
            </a:endParaRPr>
          </a:p>
          <a:p>
            <a:endParaRPr lang="en-US" sz="1400" b="1" dirty="0">
              <a:solidFill>
                <a:schemeClr val="tx1"/>
              </a:solidFill>
            </a:endParaRPr>
          </a:p>
          <a:p>
            <a:pPr algn="just"/>
            <a:endParaRPr lang="en-US" sz="1400" b="1" dirty="0"/>
          </a:p>
        </p:txBody>
      </p:sp>
      <p:pic>
        <p:nvPicPr>
          <p:cNvPr id="1026" name="Picture 2" descr="C:\Users\HP\Downloads\a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51284" y="1959867"/>
            <a:ext cx="2463716" cy="177393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Need of Airline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 few factors that direct us to develop a new system are given below -:</a:t>
            </a:r>
          </a:p>
          <a:p>
            <a:r>
              <a:rPr lang="en-US" sz="2800" dirty="0"/>
              <a:t> Faster System</a:t>
            </a:r>
          </a:p>
          <a:p>
            <a:r>
              <a:rPr lang="en-US" sz="2800" dirty="0"/>
              <a:t> Accuracy</a:t>
            </a:r>
          </a:p>
          <a:p>
            <a:r>
              <a:rPr lang="en-US" sz="2800" dirty="0"/>
              <a:t> Reliability</a:t>
            </a:r>
          </a:p>
          <a:p>
            <a:r>
              <a:rPr lang="en-US" sz="2800" dirty="0"/>
              <a:t> Informative</a:t>
            </a:r>
          </a:p>
          <a:p>
            <a:r>
              <a:rPr lang="en-US" sz="2800" dirty="0"/>
              <a:t> Reservations and cancellations from anywhere to any place Need of Airline System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01762"/>
          </a:xfrm>
        </p:spPr>
        <p:txBody>
          <a:bodyPr>
            <a:normAutofit/>
          </a:bodyPr>
          <a:lstStyle/>
          <a:p>
            <a:r>
              <a:rPr lang="en-US" sz="4800" dirty="0"/>
              <a:t> Scope of Airline System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endParaRPr lang="en-US" sz="2000" dirty="0"/>
          </a:p>
          <a:p>
            <a:pPr algn="just"/>
            <a:endParaRPr lang="en-US" sz="2000" dirty="0"/>
          </a:p>
          <a:p>
            <a:pPr algn="just">
              <a:buNone/>
            </a:pPr>
            <a:r>
              <a:rPr lang="en-US" sz="2000" dirty="0"/>
              <a:t>     Airline Reservation System make the life of passengers very easy as the</a:t>
            </a:r>
          </a:p>
          <a:p>
            <a:pPr algn="just">
              <a:buNone/>
            </a:pPr>
            <a:r>
              <a:rPr lang="en-US" sz="2000" dirty="0"/>
              <a:t>      don’t need to stand in queues for getting their seats reserved and they can easily make reservations on any airline just from a single system.</a:t>
            </a:r>
          </a:p>
          <a:p>
            <a:pPr algn="just">
              <a:buNone/>
            </a:pPr>
            <a:endParaRPr lang="en-US" sz="2000" dirty="0"/>
          </a:p>
          <a:p>
            <a:pPr algn="just">
              <a:buNone/>
            </a:pPr>
            <a:r>
              <a:rPr lang="en-US" sz="2000" dirty="0"/>
              <a:t> The purpose of Airline reservation system project is to build an application program which airline could use to manage the reservation of airlines ticket. Scope and Purpose.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 is a online reservation system, which enable customer to check the availability tickets &amp; book their tickets . </a:t>
            </a:r>
          </a:p>
          <a:p>
            <a:r>
              <a:rPr lang="en-US" dirty="0"/>
              <a:t>It makes the customer easy to get ticket online instead of queue up to buy the tickets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62200"/>
            <a:ext cx="8229600" cy="1143000"/>
          </a:xfrm>
        </p:spPr>
        <p:txBody>
          <a:bodyPr>
            <a:normAutofit/>
          </a:bodyPr>
          <a:lstStyle/>
          <a:p>
            <a:pPr algn="just"/>
            <a:r>
              <a:rPr lang="en-US" sz="4800" dirty="0"/>
              <a:t>                    </a:t>
            </a:r>
            <a:r>
              <a:rPr lang="en-US" sz="4800" i="1" dirty="0"/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 Objective </a:t>
            </a:r>
          </a:p>
          <a:p>
            <a:r>
              <a:rPr lang="en-US" dirty="0"/>
              <a:t>.Working Flow</a:t>
            </a:r>
          </a:p>
          <a:p>
            <a:r>
              <a:rPr lang="en-US" dirty="0"/>
              <a:t> Modules </a:t>
            </a:r>
          </a:p>
          <a:p>
            <a:r>
              <a:rPr lang="en-US" dirty="0"/>
              <a:t>Software requirements</a:t>
            </a:r>
          </a:p>
          <a:p>
            <a:r>
              <a:rPr lang="en-US" dirty="0"/>
              <a:t>  Need of Airline System</a:t>
            </a:r>
          </a:p>
          <a:p>
            <a:r>
              <a:rPr lang="en-US" dirty="0"/>
              <a:t>  Scope of Airline System </a:t>
            </a:r>
          </a:p>
          <a:p>
            <a:r>
              <a:rPr lang="en-US" dirty="0"/>
              <a:t>Conclusion and Future Scope Contents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33400"/>
            <a:ext cx="8229600" cy="1143000"/>
          </a:xfrm>
        </p:spPr>
        <p:txBody>
          <a:bodyPr>
            <a:normAutofit fontScale="90000"/>
          </a:bodyPr>
          <a:lstStyle/>
          <a:p>
            <a:pPr algn="just"/>
            <a:br>
              <a:rPr lang="en-US" sz="5300" dirty="0"/>
            </a:br>
            <a:r>
              <a:rPr lang="en-US" sz="5300" dirty="0"/>
              <a:t>Objective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2000" dirty="0"/>
          </a:p>
          <a:p>
            <a:pPr>
              <a:buNone/>
            </a:pPr>
            <a:endParaRPr lang="en-US" sz="2000" dirty="0"/>
          </a:p>
          <a:p>
            <a:pPr>
              <a:buNone/>
            </a:pPr>
            <a:endParaRPr lang="en-US" sz="2000" dirty="0"/>
          </a:p>
          <a:p>
            <a:pPr>
              <a:buNone/>
            </a:pPr>
            <a:r>
              <a:rPr lang="en-US" sz="2000" dirty="0"/>
              <a:t> Airline Reservation System contains the details about flight schedules and its fare tariffs, passenger reservations and ticket records. An airline’s inventory contains all flights with their available seats. </a:t>
            </a:r>
          </a:p>
          <a:p>
            <a:pPr>
              <a:buNone/>
            </a:pPr>
            <a:r>
              <a:rPr lang="en-US" sz="2000" dirty="0"/>
              <a:t> (ARS) is a computerized system used to store and retrieve information and conduct transactions related to air travel Objective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Working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7" name="Picture 3" descr="C:\Users\HP\Downloads\air ticket reservatio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00200"/>
            <a:ext cx="8229600" cy="4495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Registration module  </a:t>
            </a:r>
          </a:p>
          <a:p>
            <a:r>
              <a:rPr lang="en-US" dirty="0"/>
              <a:t>Administrative module </a:t>
            </a:r>
          </a:p>
          <a:p>
            <a:r>
              <a:rPr lang="en-US" dirty="0"/>
              <a:t>Passenger Module Modules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295400"/>
          </a:xfrm>
        </p:spPr>
        <p:txBody>
          <a:bodyPr>
            <a:normAutofit/>
          </a:bodyPr>
          <a:lstStyle/>
          <a:p>
            <a:r>
              <a:rPr lang="en-US" dirty="0"/>
              <a:t>Registration Module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Firstly we ask passenger to give his details .</a:t>
            </a:r>
          </a:p>
          <a:p>
            <a:r>
              <a:rPr lang="en-US" dirty="0"/>
              <a:t>After registering the passenger can logon to his/her own account and book his flight. </a:t>
            </a:r>
          </a:p>
          <a:p>
            <a:r>
              <a:rPr lang="en-US" dirty="0"/>
              <a:t>Once Passenger registered with us can book any number of tickets. Registration Module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Administrative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It is provided for the sake of administrators to manage the site and update the content at regular intervals, The major operations included in this module are:</a:t>
            </a:r>
          </a:p>
          <a:p>
            <a:r>
              <a:rPr lang="en-US" sz="2000" dirty="0"/>
              <a:t> Create and maintain airline schedule, fare and timings of the Flight.</a:t>
            </a:r>
          </a:p>
          <a:p>
            <a:r>
              <a:rPr lang="en-US" sz="2000" dirty="0"/>
              <a:t> View the passenger list.</a:t>
            </a:r>
          </a:p>
          <a:p>
            <a:r>
              <a:rPr lang="en-US" sz="2000" dirty="0"/>
              <a:t> View the available seats in the flights. </a:t>
            </a:r>
          </a:p>
          <a:p>
            <a:r>
              <a:rPr lang="en-US" sz="2000" dirty="0"/>
              <a:t> Cancel the tickets.</a:t>
            </a:r>
          </a:p>
          <a:p>
            <a:r>
              <a:rPr lang="en-US" sz="2000" dirty="0"/>
              <a:t> Updating the flight schedule and timings and fare Administrative Module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4800" dirty="0"/>
              <a:t>            Passenger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n-US" sz="2000" dirty="0"/>
              <a:t>It is meant for passengers, where a user logging into his/her owns account will view this panel. The major operations included in this module were:</a:t>
            </a:r>
          </a:p>
          <a:p>
            <a:pPr algn="just">
              <a:buNone/>
            </a:pPr>
            <a:endParaRPr lang="en-US" sz="2000" dirty="0"/>
          </a:p>
          <a:p>
            <a:r>
              <a:rPr lang="en-US" sz="2000" dirty="0"/>
              <a:t> View all airline schedules, timings, fare details and seats availability.</a:t>
            </a:r>
          </a:p>
          <a:p>
            <a:r>
              <a:rPr lang="en-US" sz="2000" dirty="0"/>
              <a:t>Book for the tickets.</a:t>
            </a:r>
          </a:p>
          <a:p>
            <a:r>
              <a:rPr lang="en-US" sz="2000" dirty="0"/>
              <a:t>View and cancelling of the ticket.  Send feedback Passengers Module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Software Requirements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Software Requirements:-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458</Words>
  <Application>Microsoft Office PowerPoint</Application>
  <PresentationFormat>On-screen Show (4:3)</PresentationFormat>
  <Paragraphs>69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Air Ticket Resevation System </vt:lpstr>
      <vt:lpstr>Content</vt:lpstr>
      <vt:lpstr> Objective  </vt:lpstr>
      <vt:lpstr>Working Flow</vt:lpstr>
      <vt:lpstr>Modules</vt:lpstr>
      <vt:lpstr>Registration Module  </vt:lpstr>
      <vt:lpstr>Administrative Module</vt:lpstr>
      <vt:lpstr>            Passenger Module</vt:lpstr>
      <vt:lpstr> Software Requirements </vt:lpstr>
      <vt:lpstr>Need of Airline System</vt:lpstr>
      <vt:lpstr> Scope of Airline System </vt:lpstr>
      <vt:lpstr>Conclusion</vt:lpstr>
      <vt:lpstr>                  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 Ticket Resevation System </dc:title>
  <dc:creator>HP</dc:creator>
  <cp:lastModifiedBy>Pranjal Chowdhury</cp:lastModifiedBy>
  <cp:revision>3</cp:revision>
  <dcterms:created xsi:type="dcterms:W3CDTF">2020-01-19T15:19:53Z</dcterms:created>
  <dcterms:modified xsi:type="dcterms:W3CDTF">2020-01-19T17:53:06Z</dcterms:modified>
</cp:coreProperties>
</file>