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67"/>
    <p:restoredTop sz="94625"/>
  </p:normalViewPr>
  <p:slideViewPr>
    <p:cSldViewPr snapToGrid="0">
      <p:cViewPr varScale="1"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1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CF3888-5672-7B46-82B8-F4EFCBF248A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20ED273-8D2A-2C4D-B354-9A3B41852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FF7D-4F2A-3772-44F5-AEEB027D2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68" y="379828"/>
            <a:ext cx="9931789" cy="268692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CDF27-3C38-BAF8-3C64-3C5829E7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9046" y="2451100"/>
            <a:ext cx="2232840" cy="2347068"/>
          </a:xfrm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 1 :</a:t>
            </a: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Pranjal Shukla </a:t>
            </a: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Eric Tien </a:t>
            </a: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Sai </a:t>
            </a:r>
            <a:r>
              <a:rPr lang="en-IN" sz="1400" i="1" u="none" strike="noStrike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Chaithanya</a:t>
            </a: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i="1" u="none" strike="noStrike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Vadakattu</a:t>
            </a: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Jinni Yang </a:t>
            </a:r>
          </a:p>
          <a:p>
            <a:pPr algn="l" rtl="0">
              <a:spcBef>
                <a:spcPts val="0"/>
              </a:spcBef>
              <a:spcAft>
                <a:spcPts val="1600"/>
              </a:spcAft>
            </a:pPr>
            <a:r>
              <a:rPr lang="en-IN" sz="1400" i="1" u="none" strike="noStrike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Frank Yao</a:t>
            </a:r>
            <a:endParaRPr lang="en-IN" sz="140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1400" i="1" dirty="0"/>
            </a:br>
            <a:br>
              <a:rPr lang="en-IN" sz="1400" i="1" dirty="0"/>
            </a:b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F9600-3FC2-E45D-8ED3-2A63DB472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1228" y="3620260"/>
            <a:ext cx="8017818" cy="2552893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141EF-F9B2-29BF-D34A-4E4E086BD4F6}"/>
              </a:ext>
            </a:extLst>
          </p:cNvPr>
          <p:cNvSpPr txBox="1"/>
          <p:nvPr/>
        </p:nvSpPr>
        <p:spPr>
          <a:xfrm>
            <a:off x="1615034" y="1298749"/>
            <a:ext cx="66363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2015 Flight Delays and Cancellations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5728-6F2F-AF1A-B33D-38F5C4AD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Expectation.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248E-2B92-5095-E5FD-3666897E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wrangled data into dimensional model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CSVkit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xsv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SQL  to answer three business questions.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the data visualization part we have used SQL and Tableau Desktop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Expectation: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Airline performance vs cost.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What’s the best way to fly from D.C. to New York?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Customer Attitude on Social Media, Any values?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8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94-D9CF-3FC1-8883-D5275C0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BA4-8C60-E76D-0235-B3D7D3A8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Descriptions -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CSV files – Airport,  Airline and Flights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 : </a:t>
            </a:r>
            <a:r>
              <a:rPr lang="en-IN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592.41 MB last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: 2015</a:t>
            </a:r>
          </a:p>
          <a:p>
            <a:r>
              <a:rPr lang="en-IN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5800k Domestic flight trip completed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 information on the number of on-time, delayed, cancelled, and diverted flights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- The U.S. Department of Transportation's (DOT) Bureau of Transportation Statistics tracks the on-time performance of domestic flights operated by large air carriers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 Dataset- twitter Sentiment Analysis 2015.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4870-B4B4-2E0F-2BDE-8D11A9EA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0A49-DE66-7B50-16B6-D0DE4106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 data set using </a:t>
            </a:r>
            <a:r>
              <a:rPr lang="en-IN" dirty="0" err="1">
                <a:solidFill>
                  <a:srgbClr val="2323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IN" dirty="0" err="1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kit</a:t>
            </a:r>
            <a:r>
              <a:rPr lang="en-IN" dirty="0">
                <a:solidFill>
                  <a:srgbClr val="2323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SQL  and XSC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Filter necessary attributes based on our business questions and drop those unrelated columns. </a:t>
            </a:r>
            <a:endParaRPr lang="en-IN" dirty="0">
              <a:solidFill>
                <a:srgbClr val="8299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Replace the missing and mismatched values by null.</a:t>
            </a:r>
          </a:p>
          <a:p>
            <a:r>
              <a:rPr lang="en-IN" dirty="0">
                <a:solidFill>
                  <a:srgbClr val="2323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Upload and examine the final dataset by Unix command-line tools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323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flight data set initially we had 31 columns and we filtered and narrowed it down to 17 columns</a:t>
            </a:r>
          </a:p>
          <a:p>
            <a:r>
              <a:rPr lang="en-IN" dirty="0">
                <a:solidFill>
                  <a:srgbClr val="2323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Create 4 dimensional table Airline, Airport, Date and Flight.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6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ECF-761A-3809-D614-ADCC917A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07" y="2685441"/>
            <a:ext cx="334902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Dimensional Modeling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78270-8CFB-3307-94DE-21AB59C3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75" y="353399"/>
            <a:ext cx="5805778" cy="61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528F-95B8-138D-B124-5671D2A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F04F-4B8F-62E4-1007-6B3B7FD1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9876"/>
            <a:ext cx="4979256" cy="2821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5A5E5-241D-5419-075A-FE6107B8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575" y="0"/>
            <a:ext cx="4739425" cy="3780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72C50-DCCA-7E94-5FF0-99B42A9C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19" y="-10130"/>
            <a:ext cx="4979256" cy="3780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00067-45B1-7C8A-46DF-B8949FF2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211" y="3769876"/>
            <a:ext cx="7236789" cy="30881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0B2-E391-CEFC-3545-410BB5F8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9" y="4047042"/>
            <a:ext cx="5111638" cy="312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Airlines’ performance</a:t>
            </a:r>
          </a:p>
        </p:txBody>
      </p:sp>
    </p:spTree>
    <p:extLst>
      <p:ext uri="{BB962C8B-B14F-4D97-AF65-F5344CB8AC3E}">
        <p14:creationId xmlns:p14="http://schemas.microsoft.com/office/powerpoint/2010/main" val="16633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528F-95B8-138D-B124-5671D2A6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ASK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07D21-D33D-F725-6FAC-9AA07B12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3655"/>
            <a:ext cx="5950999" cy="33239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8286F-8CBA-12E8-9A0A-FB03B54E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29" y="1019175"/>
            <a:ext cx="6131972" cy="3161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A768E3-4C1E-8A10-5AC8-51AFFC26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370" y="4174029"/>
            <a:ext cx="7005630" cy="255127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8E5F8A-A461-637B-AEFE-3D82B75E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18" y="212187"/>
            <a:ext cx="6881307" cy="383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nalysis of Airlines from DC to New York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D71021-FC9C-F5EE-570E-3C533D98A73A}"/>
              </a:ext>
            </a:extLst>
          </p:cNvPr>
          <p:cNvSpPr txBox="1">
            <a:spLocks/>
          </p:cNvSpPr>
          <p:nvPr/>
        </p:nvSpPr>
        <p:spPr>
          <a:xfrm>
            <a:off x="5948869" y="-35589"/>
            <a:ext cx="6490781" cy="1197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Q3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the relationship between Airlines’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customer's attitude in Twitter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B0101A-8626-DEDC-899F-CD3AE3D1C89F}"/>
              </a:ext>
            </a:extLst>
          </p:cNvPr>
          <p:cNvCxnSpPr/>
          <p:nvPr/>
        </p:nvCxnSpPr>
        <p:spPr>
          <a:xfrm flipH="1" flipV="1">
            <a:off x="6619875" y="3857625"/>
            <a:ext cx="44767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08DE14-2321-0A8B-48A0-C391011FCA72}"/>
              </a:ext>
            </a:extLst>
          </p:cNvPr>
          <p:cNvCxnSpPr>
            <a:cxnSpLocks/>
          </p:cNvCxnSpPr>
          <p:nvPr/>
        </p:nvCxnSpPr>
        <p:spPr>
          <a:xfrm flipV="1">
            <a:off x="7105650" y="3762375"/>
            <a:ext cx="51435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E443B3-3CAA-FFCF-6012-0FB2D435209E}"/>
              </a:ext>
            </a:extLst>
          </p:cNvPr>
          <p:cNvCxnSpPr>
            <a:cxnSpLocks/>
          </p:cNvCxnSpPr>
          <p:nvPr/>
        </p:nvCxnSpPr>
        <p:spPr>
          <a:xfrm flipV="1">
            <a:off x="8105775" y="3857625"/>
            <a:ext cx="304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75BF89-2CFE-4B0C-1313-3D00F4DA3DE7}"/>
              </a:ext>
            </a:extLst>
          </p:cNvPr>
          <p:cNvCxnSpPr>
            <a:cxnSpLocks/>
          </p:cNvCxnSpPr>
          <p:nvPr/>
        </p:nvCxnSpPr>
        <p:spPr>
          <a:xfrm flipV="1">
            <a:off x="9133411" y="3838226"/>
            <a:ext cx="1812941" cy="70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7755B-C7DA-A6D5-7223-03A314418069}"/>
              </a:ext>
            </a:extLst>
          </p:cNvPr>
          <p:cNvCxnSpPr>
            <a:cxnSpLocks/>
          </p:cNvCxnSpPr>
          <p:nvPr/>
        </p:nvCxnSpPr>
        <p:spPr>
          <a:xfrm flipH="1" flipV="1">
            <a:off x="9315450" y="3762375"/>
            <a:ext cx="83820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423A71-4C16-C859-6C98-9E08434D7890}"/>
              </a:ext>
            </a:extLst>
          </p:cNvPr>
          <p:cNvCxnSpPr>
            <a:cxnSpLocks/>
          </p:cNvCxnSpPr>
          <p:nvPr/>
        </p:nvCxnSpPr>
        <p:spPr>
          <a:xfrm flipV="1">
            <a:off x="6131973" y="3838226"/>
            <a:ext cx="3745452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1061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{CD19F60E-669F-704C-9B08-875135EABE47}tf10001124</Template>
  <TotalTime>706</TotalTime>
  <Words>289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 </vt:lpstr>
      <vt:lpstr>Summary and Expectation.  </vt:lpstr>
      <vt:lpstr>ASK 1 </vt:lpstr>
      <vt:lpstr>ASK 2</vt:lpstr>
      <vt:lpstr>Dimensional Modeling </vt:lpstr>
      <vt:lpstr>ASK 3</vt:lpstr>
      <vt:lpstr>     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Shukla, Pranjal</dc:creator>
  <cp:lastModifiedBy>Yang Jeannie</cp:lastModifiedBy>
  <cp:revision>18</cp:revision>
  <dcterms:created xsi:type="dcterms:W3CDTF">2022-12-09T15:59:35Z</dcterms:created>
  <dcterms:modified xsi:type="dcterms:W3CDTF">2022-12-12T01:36:34Z</dcterms:modified>
</cp:coreProperties>
</file>