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24"/>
  </p:normalViewPr>
  <p:slideViewPr>
    <p:cSldViewPr snapToGrid="0" snapToObjects="1">
      <p:cViewPr varScale="1">
        <p:scale>
          <a:sx n="109" d="100"/>
          <a:sy n="109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db.nal.usda.gov/ndb/doc/index)" TargetMode="External"/><Relationship Id="rId2" Type="http://schemas.openxmlformats.org/officeDocument/2006/relationships/hyperlink" Target="https://developer.walmartlabs.com/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81930"/>
          </a:xfrm>
        </p:spPr>
        <p:txBody>
          <a:bodyPr/>
          <a:lstStyle/>
          <a:p>
            <a:r>
              <a:rPr lang="en-US" dirty="0"/>
              <a:t>Easy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81663"/>
            <a:ext cx="8825658" cy="1957137"/>
          </a:xfrm>
        </p:spPr>
        <p:txBody>
          <a:bodyPr>
            <a:normAutofit/>
          </a:bodyPr>
          <a:lstStyle/>
          <a:p>
            <a:r>
              <a:rPr lang="en-US" dirty="0"/>
              <a:t>										Tushar </a:t>
            </a:r>
            <a:r>
              <a:rPr lang="en-US" dirty="0" err="1"/>
              <a:t>pandit</a:t>
            </a:r>
            <a:r>
              <a:rPr lang="en-US" dirty="0"/>
              <a:t> - 1211219682 </a:t>
            </a:r>
          </a:p>
          <a:p>
            <a:r>
              <a:rPr lang="en-US" dirty="0"/>
              <a:t>										</a:t>
            </a:r>
            <a:r>
              <a:rPr lang="en-US" dirty="0" err="1"/>
              <a:t>Pushkar</a:t>
            </a:r>
            <a:r>
              <a:rPr lang="en-US" dirty="0"/>
              <a:t> </a:t>
            </a:r>
            <a:r>
              <a:rPr lang="en-US" dirty="0" err="1"/>
              <a:t>ladhe</a:t>
            </a:r>
            <a:r>
              <a:rPr lang="en-US" dirty="0"/>
              <a:t> - 1211222503</a:t>
            </a:r>
          </a:p>
          <a:p>
            <a:r>
              <a:rPr lang="en-US" dirty="0"/>
              <a:t>										</a:t>
            </a:r>
            <a:r>
              <a:rPr lang="en-US" dirty="0" err="1"/>
              <a:t>Mukulsingh</a:t>
            </a:r>
            <a:r>
              <a:rPr lang="en-US" dirty="0"/>
              <a:t> </a:t>
            </a:r>
            <a:r>
              <a:rPr lang="en-US" dirty="0" err="1"/>
              <a:t>jadhav</a:t>
            </a:r>
            <a:r>
              <a:rPr lang="en-US" dirty="0"/>
              <a:t> - 1211075200</a:t>
            </a:r>
          </a:p>
          <a:p>
            <a:r>
              <a:rPr lang="en-US" dirty="0"/>
              <a:t>										</a:t>
            </a:r>
            <a:r>
              <a:rPr lang="en-US" dirty="0" err="1"/>
              <a:t>Pranjal</a:t>
            </a:r>
            <a:r>
              <a:rPr lang="en-US" dirty="0"/>
              <a:t> </a:t>
            </a:r>
            <a:r>
              <a:rPr lang="en-US" dirty="0" err="1"/>
              <a:t>karankar</a:t>
            </a:r>
            <a:r>
              <a:rPr lang="en-US" dirty="0"/>
              <a:t> - 1211290961</a:t>
            </a:r>
          </a:p>
        </p:txBody>
      </p:sp>
    </p:spTree>
    <p:extLst>
      <p:ext uri="{BB962C8B-B14F-4D97-AF65-F5344CB8AC3E}">
        <p14:creationId xmlns:p14="http://schemas.microsoft.com/office/powerpoint/2010/main" val="175890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505326"/>
            <a:ext cx="11237495" cy="6352674"/>
          </a:xfrm>
        </p:spPr>
      </p:pic>
    </p:spTree>
    <p:extLst>
      <p:ext uri="{BB962C8B-B14F-4D97-AF65-F5344CB8AC3E}">
        <p14:creationId xmlns:p14="http://schemas.microsoft.com/office/powerpoint/2010/main" val="18984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409074"/>
            <a:ext cx="11333747" cy="6448926"/>
          </a:xfrm>
        </p:spPr>
      </p:pic>
    </p:spTree>
    <p:extLst>
      <p:ext uri="{BB962C8B-B14F-4D97-AF65-F5344CB8AC3E}">
        <p14:creationId xmlns:p14="http://schemas.microsoft.com/office/powerpoint/2010/main" val="111829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457200"/>
            <a:ext cx="11333748" cy="6400800"/>
          </a:xfrm>
        </p:spPr>
      </p:pic>
    </p:spTree>
    <p:extLst>
      <p:ext uri="{BB962C8B-B14F-4D97-AF65-F5344CB8AC3E}">
        <p14:creationId xmlns:p14="http://schemas.microsoft.com/office/powerpoint/2010/main" val="146674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00534"/>
          </a:xfrm>
        </p:spPr>
      </p:pic>
    </p:spTree>
    <p:extLst>
      <p:ext uri="{BB962C8B-B14F-4D97-AF65-F5344CB8AC3E}">
        <p14:creationId xmlns:p14="http://schemas.microsoft.com/office/powerpoint/2010/main" val="182970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generation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used - Google refine</a:t>
            </a:r>
          </a:p>
          <a:p>
            <a:endParaRPr lang="en-US" dirty="0"/>
          </a:p>
          <a:p>
            <a:r>
              <a:rPr lang="en-US" dirty="0"/>
              <a:t>Generated RDFs by feeding the owl file and CSVs to Google Refine</a:t>
            </a:r>
          </a:p>
          <a:p>
            <a:endParaRPr lang="en-US" dirty="0"/>
          </a:p>
          <a:p>
            <a:r>
              <a:rPr lang="en-US" dirty="0"/>
              <a:t>Total 3 RDFs Generated</a:t>
            </a:r>
          </a:p>
          <a:p>
            <a:pPr lvl="1"/>
            <a:r>
              <a:rPr lang="en-US" dirty="0"/>
              <a:t>Representing Products</a:t>
            </a:r>
          </a:p>
          <a:p>
            <a:pPr lvl="1"/>
            <a:r>
              <a:rPr lang="en-US" dirty="0"/>
              <a:t>Representing Store Location</a:t>
            </a:r>
          </a:p>
          <a:p>
            <a:pPr lvl="1"/>
            <a:r>
              <a:rPr lang="en-US" dirty="0"/>
              <a:t>Representing Nutrient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Pranjal Karankar (Team Lead) - Data Gathering and Web development</a:t>
            </a:r>
          </a:p>
          <a:p>
            <a:r>
              <a:rPr lang="en-US" dirty="0" err="1"/>
              <a:t>Pushkar</a:t>
            </a:r>
            <a:r>
              <a:rPr lang="en-US" dirty="0"/>
              <a:t> </a:t>
            </a:r>
            <a:r>
              <a:rPr lang="en-US" dirty="0" err="1"/>
              <a:t>Ladhe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Data Gathering and deploying RDF on </a:t>
            </a:r>
            <a:r>
              <a:rPr lang="en-US" dirty="0" err="1"/>
              <a:t>Fuseki</a:t>
            </a:r>
            <a:r>
              <a:rPr lang="en-US" dirty="0"/>
              <a:t> server, Documentation</a:t>
            </a:r>
          </a:p>
          <a:p>
            <a:r>
              <a:rPr lang="en-US" dirty="0"/>
              <a:t>Tushar Pandit </a:t>
            </a:r>
            <a:r>
              <a:rPr lang="mr-IN" dirty="0"/>
              <a:t>–</a:t>
            </a:r>
            <a:r>
              <a:rPr lang="en-US" dirty="0"/>
              <a:t> SPARQL, Ontology creation and RDF generation using Google refine</a:t>
            </a:r>
          </a:p>
          <a:p>
            <a:r>
              <a:rPr lang="en-US" dirty="0" err="1"/>
              <a:t>Mukulsingh</a:t>
            </a:r>
            <a:r>
              <a:rPr lang="en-US" dirty="0"/>
              <a:t> </a:t>
            </a:r>
            <a:r>
              <a:rPr lang="en-US" dirty="0" err="1"/>
              <a:t>Jadhav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SPARQL, </a:t>
            </a:r>
            <a:r>
              <a:rPr lang="en-US" dirty="0" err="1"/>
              <a:t>Fuseki</a:t>
            </a:r>
            <a:r>
              <a:rPr lang="en-US" dirty="0"/>
              <a:t> Server, Ontology and RDF generation using Google refine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</a:t>
            </a:r>
            <a:r>
              <a:rPr lang="mr-IN" dirty="0"/>
              <a:t>–</a:t>
            </a:r>
            <a:r>
              <a:rPr lang="en-US" dirty="0"/>
              <a:t> Completed</a:t>
            </a:r>
          </a:p>
          <a:p>
            <a:r>
              <a:rPr lang="en-US" dirty="0"/>
              <a:t>Dataset Hunting </a:t>
            </a:r>
            <a:r>
              <a:rPr lang="mr-IN" dirty="0"/>
              <a:t>–</a:t>
            </a:r>
            <a:r>
              <a:rPr lang="en-US" dirty="0"/>
              <a:t> Completed</a:t>
            </a:r>
          </a:p>
          <a:p>
            <a:r>
              <a:rPr lang="en-US" dirty="0"/>
              <a:t>Ontology - Completed</a:t>
            </a:r>
          </a:p>
          <a:p>
            <a:r>
              <a:rPr lang="en-US" dirty="0"/>
              <a:t>RDF linked data generation </a:t>
            </a:r>
            <a:r>
              <a:rPr lang="mr-IN" dirty="0"/>
              <a:t>–</a:t>
            </a:r>
            <a:r>
              <a:rPr lang="en-US" dirty="0"/>
              <a:t> Completed</a:t>
            </a:r>
          </a:p>
          <a:p>
            <a:r>
              <a:rPr lang="en-US" dirty="0"/>
              <a:t>Web Application Mockups and UI design </a:t>
            </a:r>
            <a:r>
              <a:rPr lang="mr-IN" dirty="0"/>
              <a:t>–</a:t>
            </a:r>
            <a:r>
              <a:rPr lang="en-US" dirty="0"/>
              <a:t>Completed</a:t>
            </a:r>
          </a:p>
          <a:p>
            <a:r>
              <a:rPr lang="en-US" dirty="0"/>
              <a:t>Web development </a:t>
            </a:r>
            <a:r>
              <a:rPr lang="mr-IN" dirty="0"/>
              <a:t>–</a:t>
            </a:r>
            <a:r>
              <a:rPr lang="en-US" dirty="0"/>
              <a:t> In progress</a:t>
            </a:r>
          </a:p>
          <a:p>
            <a:r>
              <a:rPr lang="en-US" dirty="0"/>
              <a:t>Deployment on </a:t>
            </a:r>
            <a:r>
              <a:rPr lang="en-US" dirty="0" err="1"/>
              <a:t>Fuseki</a:t>
            </a:r>
            <a:r>
              <a:rPr lang="en-US" dirty="0"/>
              <a:t> server </a:t>
            </a:r>
            <a:r>
              <a:rPr lang="mr-IN" dirty="0"/>
              <a:t>–</a:t>
            </a:r>
            <a:r>
              <a:rPr lang="en-US"/>
              <a:t> In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54954" y="890337"/>
            <a:ext cx="8761413" cy="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645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7979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Datasets retrieval </a:t>
            </a:r>
          </a:p>
          <a:p>
            <a:r>
              <a:rPr lang="en-US" dirty="0"/>
              <a:t>Sematic Data Model (Ontology)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Linked data generation</a:t>
            </a:r>
          </a:p>
          <a:p>
            <a:r>
              <a:rPr lang="en-US" dirty="0"/>
              <a:t>How do you plan to use the integrated data</a:t>
            </a:r>
          </a:p>
          <a:p>
            <a:r>
              <a:rPr lang="en-US" dirty="0"/>
              <a:t>Teamwork,  collaboration, work distribution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750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one stop solution to compare price for products at different grocery stores</a:t>
            </a:r>
          </a:p>
          <a:p>
            <a:r>
              <a:rPr lang="en-US" dirty="0"/>
              <a:t>We are trying to address this and make the choices optimal and user friendly</a:t>
            </a:r>
          </a:p>
          <a:p>
            <a:r>
              <a:rPr lang="en-US" dirty="0"/>
              <a:t>Provide nutrition information for various products and comparing the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(</a:t>
            </a:r>
            <a:r>
              <a:rPr lang="en-US" dirty="0">
                <a:hlinkClick r:id="rId2"/>
              </a:rPr>
              <a:t>https://developer.walmartlabs.com/)</a:t>
            </a:r>
            <a:endParaRPr lang="en-US" dirty="0"/>
          </a:p>
          <a:p>
            <a:endParaRPr lang="en-US" dirty="0"/>
          </a:p>
          <a:p>
            <a:r>
              <a:rPr lang="en-US" dirty="0"/>
              <a:t>USDA (</a:t>
            </a:r>
            <a:r>
              <a:rPr lang="en-US" dirty="0">
                <a:hlinkClick r:id="rId3"/>
              </a:rPr>
              <a:t>https://ndb.nal.usda.gov/ndb/doc/index)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Safeway (Manually crawled)</a:t>
            </a:r>
          </a:p>
        </p:txBody>
      </p:sp>
    </p:spTree>
    <p:extLst>
      <p:ext uri="{BB962C8B-B14F-4D97-AF65-F5344CB8AC3E}">
        <p14:creationId xmlns:p14="http://schemas.microsoft.com/office/powerpoint/2010/main" val="127931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17" y="1680633"/>
            <a:ext cx="5342020" cy="5177368"/>
          </a:xfrm>
        </p:spPr>
      </p:pic>
    </p:spTree>
    <p:extLst>
      <p:ext uri="{BB962C8B-B14F-4D97-AF65-F5344CB8AC3E}">
        <p14:creationId xmlns:p14="http://schemas.microsoft.com/office/powerpoint/2010/main" val="19661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Browsing through grocery items based on product category</a:t>
            </a:r>
          </a:p>
          <a:p>
            <a:r>
              <a:rPr lang="en-US" dirty="0"/>
              <a:t>A web application that shows price information of products at one place</a:t>
            </a:r>
          </a:p>
          <a:p>
            <a:r>
              <a:rPr lang="en-US" dirty="0"/>
              <a:t>This provide user one stop to compare prices and save some bucks</a:t>
            </a:r>
          </a:p>
          <a:p>
            <a:r>
              <a:rPr lang="en-US" dirty="0"/>
              <a:t>Provides nutrition information about the food items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single page web application</a:t>
            </a:r>
          </a:p>
          <a:p>
            <a:r>
              <a:rPr lang="en-US" dirty="0"/>
              <a:t>Technologies used include HTML 5, CSS 3, Bootstrap 4</a:t>
            </a:r>
          </a:p>
          <a:p>
            <a:r>
              <a:rPr lang="en-US" dirty="0" err="1"/>
              <a:t>Javascript</a:t>
            </a:r>
            <a:r>
              <a:rPr lang="en-US" dirty="0"/>
              <a:t> for browser centric application development</a:t>
            </a:r>
          </a:p>
          <a:p>
            <a:r>
              <a:rPr lang="en-US" dirty="0"/>
              <a:t>RDFs are deployed at </a:t>
            </a:r>
            <a:r>
              <a:rPr lang="en-US" dirty="0" err="1"/>
              <a:t>Fuseki</a:t>
            </a:r>
            <a:r>
              <a:rPr lang="en-US" dirty="0"/>
              <a:t> server</a:t>
            </a:r>
          </a:p>
          <a:p>
            <a:r>
              <a:rPr lang="en-US" dirty="0"/>
              <a:t>API driven application where client requests APIs provided by </a:t>
            </a:r>
            <a:r>
              <a:rPr lang="en-US" dirty="0" err="1"/>
              <a:t>Fuseki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56848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42" y="3295763"/>
            <a:ext cx="8761413" cy="7069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Website Mockups</a:t>
            </a:r>
          </a:p>
        </p:txBody>
      </p:sp>
    </p:spTree>
    <p:extLst>
      <p:ext uri="{BB962C8B-B14F-4D97-AF65-F5344CB8AC3E}">
        <p14:creationId xmlns:p14="http://schemas.microsoft.com/office/powerpoint/2010/main" val="14104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481263"/>
            <a:ext cx="11177337" cy="6376737"/>
          </a:xfrm>
        </p:spPr>
      </p:pic>
    </p:spTree>
    <p:extLst>
      <p:ext uri="{BB962C8B-B14F-4D97-AF65-F5344CB8AC3E}">
        <p14:creationId xmlns:p14="http://schemas.microsoft.com/office/powerpoint/2010/main" val="156731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325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Mangal</vt:lpstr>
      <vt:lpstr>Wingdings 3</vt:lpstr>
      <vt:lpstr>Ion Boardroom</vt:lpstr>
      <vt:lpstr>Easy Shop</vt:lpstr>
      <vt:lpstr>Learning</vt:lpstr>
      <vt:lpstr>Motivation</vt:lpstr>
      <vt:lpstr>Datasets</vt:lpstr>
      <vt:lpstr>Ontology</vt:lpstr>
      <vt:lpstr>Web Application</vt:lpstr>
      <vt:lpstr>Web Application Design Pattern</vt:lpstr>
      <vt:lpstr>Website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data generation </vt:lpstr>
      <vt:lpstr>Team and Roles</vt:lpstr>
      <vt:lpstr>Status of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Shop</dc:title>
  <dc:creator>Tushar Pandit (Student)</dc:creator>
  <cp:lastModifiedBy>Pranjal Suresh K</cp:lastModifiedBy>
  <cp:revision>27</cp:revision>
  <dcterms:created xsi:type="dcterms:W3CDTF">2017-11-22T04:09:12Z</dcterms:created>
  <dcterms:modified xsi:type="dcterms:W3CDTF">2017-12-04T23:36:55Z</dcterms:modified>
</cp:coreProperties>
</file>