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17"/>
  </p:notesMasterIdLst>
  <p:handoutMasterIdLst>
    <p:handoutMasterId r:id="rId18"/>
  </p:handoutMasterIdLst>
  <p:sldIdLst>
    <p:sldId id="256" r:id="rId2"/>
    <p:sldId id="263" r:id="rId3"/>
    <p:sldId id="261" r:id="rId4"/>
    <p:sldId id="264" r:id="rId5"/>
    <p:sldId id="266" r:id="rId6"/>
    <p:sldId id="265" r:id="rId7"/>
    <p:sldId id="267" r:id="rId8"/>
    <p:sldId id="272" r:id="rId9"/>
    <p:sldId id="273" r:id="rId10"/>
    <p:sldId id="274" r:id="rId11"/>
    <p:sldId id="269" r:id="rId12"/>
    <p:sldId id="268" r:id="rId13"/>
    <p:sldId id="270" r:id="rId14"/>
    <p:sldId id="271" r:id="rId15"/>
    <p:sldId id="275" r:id="rId16"/>
  </p:sldIdLst>
  <p:sldSz cx="9144000" cy="6858000" type="screen4x3"/>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Tripathi" userId="a6cd97c13dbfeab7" providerId="LiveId" clId="{A2D987DF-A22D-463E-B7E1-BB19D036E752}"/>
    <pc:docChg chg="custSel modSld modMainMaster">
      <pc:chgData name="Pranjal Tripathi" userId="a6cd97c13dbfeab7" providerId="LiveId" clId="{A2D987DF-A22D-463E-B7E1-BB19D036E752}" dt="2021-11-17T08:44:57.563" v="132" actId="1076"/>
      <pc:docMkLst>
        <pc:docMk/>
      </pc:docMkLst>
      <pc:sldChg chg="modSp mod modTransition">
        <pc:chgData name="Pranjal Tripathi" userId="a6cd97c13dbfeab7" providerId="LiveId" clId="{A2D987DF-A22D-463E-B7E1-BB19D036E752}" dt="2021-11-17T08:41:55.432" v="113" actId="27636"/>
        <pc:sldMkLst>
          <pc:docMk/>
          <pc:sldMk cId="0" sldId="256"/>
        </pc:sldMkLst>
        <pc:spChg chg="mod">
          <ac:chgData name="Pranjal Tripathi" userId="a6cd97c13dbfeab7" providerId="LiveId" clId="{A2D987DF-A22D-463E-B7E1-BB19D036E752}" dt="2021-11-17T08:41:55.432" v="113" actId="27636"/>
          <ac:spMkLst>
            <pc:docMk/>
            <pc:sldMk cId="0" sldId="256"/>
            <ac:spMk id="3" creationId="{00000000-0000-0000-0000-000000000000}"/>
          </ac:spMkLst>
        </pc:spChg>
        <pc:spChg chg="mod">
          <ac:chgData name="Pranjal Tripathi" userId="a6cd97c13dbfeab7" providerId="LiveId" clId="{A2D987DF-A22D-463E-B7E1-BB19D036E752}" dt="2021-11-16T09:20:59.560" v="65" actId="1076"/>
          <ac:spMkLst>
            <pc:docMk/>
            <pc:sldMk cId="0" sldId="256"/>
            <ac:spMk id="5" creationId="{B28F392F-92C9-4E00-9682-9A911054BD70}"/>
          </ac:spMkLst>
        </pc:spChg>
      </pc:sldChg>
      <pc:sldChg chg="addSp delSp modSp mod modTransition">
        <pc:chgData name="Pranjal Tripathi" userId="a6cd97c13dbfeab7" providerId="LiveId" clId="{A2D987DF-A22D-463E-B7E1-BB19D036E752}" dt="2021-11-16T09:26:44.966" v="102"/>
        <pc:sldMkLst>
          <pc:docMk/>
          <pc:sldMk cId="0" sldId="261"/>
        </pc:sldMkLst>
        <pc:spChg chg="del mod">
          <ac:chgData name="Pranjal Tripathi" userId="a6cd97c13dbfeab7" providerId="LiveId" clId="{A2D987DF-A22D-463E-B7E1-BB19D036E752}" dt="2021-11-16T09:20:49.060" v="63" actId="478"/>
          <ac:spMkLst>
            <pc:docMk/>
            <pc:sldMk cId="0" sldId="261"/>
            <ac:spMk id="3" creationId="{AE4B712C-33E8-4B5E-9E8E-B0AFBE8C4D3D}"/>
          </ac:spMkLst>
        </pc:spChg>
        <pc:spChg chg="add mod">
          <ac:chgData name="Pranjal Tripathi" userId="a6cd97c13dbfeab7" providerId="LiveId" clId="{A2D987DF-A22D-463E-B7E1-BB19D036E752}" dt="2021-11-16T09:20:52.551" v="64"/>
          <ac:spMkLst>
            <pc:docMk/>
            <pc:sldMk cId="0" sldId="261"/>
            <ac:spMk id="6" creationId="{4375FAAD-F481-46F8-9872-F75D64AA6673}"/>
          </ac:spMkLst>
        </pc:spChg>
      </pc:sldChg>
      <pc:sldChg chg="addSp delSp modSp mod modTransition">
        <pc:chgData name="Pranjal Tripathi" userId="a6cd97c13dbfeab7" providerId="LiveId" clId="{A2D987DF-A22D-463E-B7E1-BB19D036E752}" dt="2021-11-16T09:26:27.440" v="97"/>
        <pc:sldMkLst>
          <pc:docMk/>
          <pc:sldMk cId="3863375614" sldId="263"/>
        </pc:sldMkLst>
        <pc:spChg chg="del mod">
          <ac:chgData name="Pranjal Tripathi" userId="a6cd97c13dbfeab7" providerId="LiveId" clId="{A2D987DF-A22D-463E-B7E1-BB19D036E752}" dt="2021-11-16T09:20:42.356" v="61" actId="478"/>
          <ac:spMkLst>
            <pc:docMk/>
            <pc:sldMk cId="3863375614" sldId="263"/>
            <ac:spMk id="3" creationId="{36A7A8DE-C3D5-4D26-911B-796273968ABB}"/>
          </ac:spMkLst>
        </pc:spChg>
        <pc:spChg chg="add mod">
          <ac:chgData name="Pranjal Tripathi" userId="a6cd97c13dbfeab7" providerId="LiveId" clId="{A2D987DF-A22D-463E-B7E1-BB19D036E752}" dt="2021-11-16T09:20:44.722" v="62"/>
          <ac:spMkLst>
            <pc:docMk/>
            <pc:sldMk cId="3863375614" sldId="263"/>
            <ac:spMk id="6" creationId="{03F212CD-4256-4E85-BB7A-61DC6F36C7B9}"/>
          </ac:spMkLst>
        </pc:spChg>
      </pc:sldChg>
      <pc:sldChg chg="addSp delSp modSp mod modTransition">
        <pc:chgData name="Pranjal Tripathi" userId="a6cd97c13dbfeab7" providerId="LiveId" clId="{A2D987DF-A22D-463E-B7E1-BB19D036E752}" dt="2021-11-16T09:26:18.992" v="91"/>
        <pc:sldMkLst>
          <pc:docMk/>
          <pc:sldMk cId="2335611965" sldId="264"/>
        </pc:sldMkLst>
        <pc:spChg chg="del">
          <ac:chgData name="Pranjal Tripathi" userId="a6cd97c13dbfeab7" providerId="LiveId" clId="{A2D987DF-A22D-463E-B7E1-BB19D036E752}" dt="2021-11-16T09:16:31.236" v="20" actId="478"/>
          <ac:spMkLst>
            <pc:docMk/>
            <pc:sldMk cId="2335611965" sldId="264"/>
            <ac:spMk id="3" creationId="{3DBF2308-464A-4278-9237-8F87453A9E81}"/>
          </ac:spMkLst>
        </pc:spChg>
        <pc:spChg chg="add del mod">
          <ac:chgData name="Pranjal Tripathi" userId="a6cd97c13dbfeab7" providerId="LiveId" clId="{A2D987DF-A22D-463E-B7E1-BB19D036E752}" dt="2021-11-16T09:20:20.978" v="59" actId="478"/>
          <ac:spMkLst>
            <pc:docMk/>
            <pc:sldMk cId="2335611965" sldId="264"/>
            <ac:spMk id="7" creationId="{79FD922C-C0B1-46E8-A8C7-E6879FF19656}"/>
          </ac:spMkLst>
        </pc:spChg>
        <pc:spChg chg="add mod">
          <ac:chgData name="Pranjal Tripathi" userId="a6cd97c13dbfeab7" providerId="LiveId" clId="{A2D987DF-A22D-463E-B7E1-BB19D036E752}" dt="2021-11-16T09:20:23.385" v="60"/>
          <ac:spMkLst>
            <pc:docMk/>
            <pc:sldMk cId="2335611965" sldId="264"/>
            <ac:spMk id="9" creationId="{8D6445FA-EBB0-4B68-8D62-35A757A3AFC5}"/>
          </ac:spMkLst>
        </pc:spChg>
      </pc:sldChg>
      <pc:sldChg chg="addSp delSp modSp mod modTransition">
        <pc:chgData name="Pranjal Tripathi" userId="a6cd97c13dbfeab7" providerId="LiveId" clId="{A2D987DF-A22D-463E-B7E1-BB19D036E752}" dt="2021-11-16T09:26:18.992" v="91"/>
        <pc:sldMkLst>
          <pc:docMk/>
          <pc:sldMk cId="1024543284" sldId="265"/>
        </pc:sldMkLst>
        <pc:spChg chg="del mod">
          <ac:chgData name="Pranjal Tripathi" userId="a6cd97c13dbfeab7" providerId="LiveId" clId="{A2D987DF-A22D-463E-B7E1-BB19D036E752}" dt="2021-11-16T09:17:45.233" v="31" actId="478"/>
          <ac:spMkLst>
            <pc:docMk/>
            <pc:sldMk cId="1024543284" sldId="265"/>
            <ac:spMk id="3" creationId="{99C19F2B-098D-4522-9DDB-426F764525DD}"/>
          </ac:spMkLst>
        </pc:spChg>
        <pc:spChg chg="add mod">
          <ac:chgData name="Pranjal Tripathi" userId="a6cd97c13dbfeab7" providerId="LiveId" clId="{A2D987DF-A22D-463E-B7E1-BB19D036E752}" dt="2021-11-16T09:17:39.337" v="29"/>
          <ac:spMkLst>
            <pc:docMk/>
            <pc:sldMk cId="1024543284" sldId="265"/>
            <ac:spMk id="6" creationId="{FF14A4A3-6078-4730-9568-6FEDC9372B25}"/>
          </ac:spMkLst>
        </pc:spChg>
      </pc:sldChg>
      <pc:sldChg chg="addSp delSp modSp mod modTransition">
        <pc:chgData name="Pranjal Tripathi" userId="a6cd97c13dbfeab7" providerId="LiveId" clId="{A2D987DF-A22D-463E-B7E1-BB19D036E752}" dt="2021-11-16T09:26:18.992" v="91"/>
        <pc:sldMkLst>
          <pc:docMk/>
          <pc:sldMk cId="1157573189" sldId="266"/>
        </pc:sldMkLst>
        <pc:spChg chg="del">
          <ac:chgData name="Pranjal Tripathi" userId="a6cd97c13dbfeab7" providerId="LiveId" clId="{A2D987DF-A22D-463E-B7E1-BB19D036E752}" dt="2021-11-16T09:17:48.632" v="32" actId="478"/>
          <ac:spMkLst>
            <pc:docMk/>
            <pc:sldMk cId="1157573189" sldId="266"/>
            <ac:spMk id="3" creationId="{D1CF60B2-96DA-40A0-8FA7-1BF4260DA6E5}"/>
          </ac:spMkLst>
        </pc:spChg>
        <pc:spChg chg="add mod">
          <ac:chgData name="Pranjal Tripathi" userId="a6cd97c13dbfeab7" providerId="LiveId" clId="{A2D987DF-A22D-463E-B7E1-BB19D036E752}" dt="2021-11-16T09:17:35.555" v="28"/>
          <ac:spMkLst>
            <pc:docMk/>
            <pc:sldMk cId="1157573189" sldId="266"/>
            <ac:spMk id="6" creationId="{4DE43434-9C0C-46FF-BA7F-764953FAF249}"/>
          </ac:spMkLst>
        </pc:spChg>
      </pc:sldChg>
      <pc:sldChg chg="addSp delSp modSp mod modTransition">
        <pc:chgData name="Pranjal Tripathi" userId="a6cd97c13dbfeab7" providerId="LiveId" clId="{A2D987DF-A22D-463E-B7E1-BB19D036E752}" dt="2021-11-17T08:44:57.563" v="132" actId="1076"/>
        <pc:sldMkLst>
          <pc:docMk/>
          <pc:sldMk cId="4095633226" sldId="267"/>
        </pc:sldMkLst>
        <pc:spChg chg="add del mod">
          <ac:chgData name="Pranjal Tripathi" userId="a6cd97c13dbfeab7" providerId="LiveId" clId="{A2D987DF-A22D-463E-B7E1-BB19D036E752}" dt="2021-11-17T08:44:10.486" v="122" actId="931"/>
          <ac:spMkLst>
            <pc:docMk/>
            <pc:sldMk cId="4095633226" sldId="267"/>
            <ac:spMk id="3" creationId="{2FAC627C-13AE-48CC-9B94-6D5EB7F60763}"/>
          </ac:spMkLst>
        </pc:spChg>
        <pc:spChg chg="del mod">
          <ac:chgData name="Pranjal Tripathi" userId="a6cd97c13dbfeab7" providerId="LiveId" clId="{A2D987DF-A22D-463E-B7E1-BB19D036E752}" dt="2021-11-16T09:18:55.771" v="46" actId="478"/>
          <ac:spMkLst>
            <pc:docMk/>
            <pc:sldMk cId="4095633226" sldId="267"/>
            <ac:spMk id="3" creationId="{FB36E706-CF73-4034-A803-A34F0ACE2941}"/>
          </ac:spMkLst>
        </pc:spChg>
        <pc:spChg chg="add mod">
          <ac:chgData name="Pranjal Tripathi" userId="a6cd97c13dbfeab7" providerId="LiveId" clId="{A2D987DF-A22D-463E-B7E1-BB19D036E752}" dt="2021-11-16T09:18:50.754" v="44"/>
          <ac:spMkLst>
            <pc:docMk/>
            <pc:sldMk cId="4095633226" sldId="267"/>
            <ac:spMk id="6" creationId="{F805BA79-E0DC-4E83-AC2D-B723C6617DE1}"/>
          </ac:spMkLst>
        </pc:spChg>
        <pc:spChg chg="add del mod">
          <ac:chgData name="Pranjal Tripathi" userId="a6cd97c13dbfeab7" providerId="LiveId" clId="{A2D987DF-A22D-463E-B7E1-BB19D036E752}" dt="2021-11-17T08:44:41.361" v="130" actId="931"/>
          <ac:spMkLst>
            <pc:docMk/>
            <pc:sldMk cId="4095633226" sldId="267"/>
            <ac:spMk id="9" creationId="{CAC10CCA-4789-4840-8220-2C20A312937A}"/>
          </ac:spMkLst>
        </pc:spChg>
        <pc:picChg chg="add del mod">
          <ac:chgData name="Pranjal Tripathi" userId="a6cd97c13dbfeab7" providerId="LiveId" clId="{A2D987DF-A22D-463E-B7E1-BB19D036E752}" dt="2021-11-17T08:44:12.702" v="123" actId="478"/>
          <ac:picMkLst>
            <pc:docMk/>
            <pc:sldMk cId="4095633226" sldId="267"/>
            <ac:picMk id="7" creationId="{12B447EB-9BC3-4E24-AEED-5BB6C7BAEFBE}"/>
          </ac:picMkLst>
        </pc:picChg>
        <pc:picChg chg="add mod">
          <ac:chgData name="Pranjal Tripathi" userId="a6cd97c13dbfeab7" providerId="LiveId" clId="{A2D987DF-A22D-463E-B7E1-BB19D036E752}" dt="2021-11-17T08:44:57.563" v="132" actId="1076"/>
          <ac:picMkLst>
            <pc:docMk/>
            <pc:sldMk cId="4095633226" sldId="267"/>
            <ac:picMk id="11" creationId="{24B8B2DC-ADC0-4CDF-9D7D-1738E66CED07}"/>
          </ac:picMkLst>
        </pc:picChg>
        <pc:picChg chg="del mod">
          <ac:chgData name="Pranjal Tripathi" userId="a6cd97c13dbfeab7" providerId="LiveId" clId="{A2D987DF-A22D-463E-B7E1-BB19D036E752}" dt="2021-11-17T08:44:00.052" v="121" actId="478"/>
          <ac:picMkLst>
            <pc:docMk/>
            <pc:sldMk cId="4095633226" sldId="267"/>
            <ac:picMk id="19" creationId="{DA3B57BD-260C-4680-B48F-6D9278FF607A}"/>
          </ac:picMkLst>
        </pc:picChg>
      </pc:sldChg>
      <pc:sldChg chg="addSp delSp modSp mod modTransition">
        <pc:chgData name="Pranjal Tripathi" userId="a6cd97c13dbfeab7" providerId="LiveId" clId="{A2D987DF-A22D-463E-B7E1-BB19D036E752}" dt="2021-11-16T09:26:18.992" v="91"/>
        <pc:sldMkLst>
          <pc:docMk/>
          <pc:sldMk cId="3135502559" sldId="268"/>
        </pc:sldMkLst>
        <pc:spChg chg="del mod">
          <ac:chgData name="Pranjal Tripathi" userId="a6cd97c13dbfeab7" providerId="LiveId" clId="{A2D987DF-A22D-463E-B7E1-BB19D036E752}" dt="2021-11-16T09:19:03.484" v="48" actId="478"/>
          <ac:spMkLst>
            <pc:docMk/>
            <pc:sldMk cId="3135502559" sldId="268"/>
            <ac:spMk id="6" creationId="{6E553597-DB14-49AA-8895-EEC094EFA3B9}"/>
          </ac:spMkLst>
        </pc:spChg>
        <pc:spChg chg="add mod">
          <ac:chgData name="Pranjal Tripathi" userId="a6cd97c13dbfeab7" providerId="LiveId" clId="{A2D987DF-A22D-463E-B7E1-BB19D036E752}" dt="2021-11-16T09:19:15.632" v="51"/>
          <ac:spMkLst>
            <pc:docMk/>
            <pc:sldMk cId="3135502559" sldId="268"/>
            <ac:spMk id="7" creationId="{6192C00D-0630-4EFC-8AF4-7505F2A9F303}"/>
          </ac:spMkLst>
        </pc:spChg>
      </pc:sldChg>
      <pc:sldChg chg="addSp delSp modSp mod modTransition">
        <pc:chgData name="Pranjal Tripathi" userId="a6cd97c13dbfeab7" providerId="LiveId" clId="{A2D987DF-A22D-463E-B7E1-BB19D036E752}" dt="2021-11-16T09:26:18.992" v="91"/>
        <pc:sldMkLst>
          <pc:docMk/>
          <pc:sldMk cId="3609939219" sldId="269"/>
        </pc:sldMkLst>
        <pc:spChg chg="del">
          <ac:chgData name="Pranjal Tripathi" userId="a6cd97c13dbfeab7" providerId="LiveId" clId="{A2D987DF-A22D-463E-B7E1-BB19D036E752}" dt="2021-11-16T09:19:07.370" v="49" actId="478"/>
          <ac:spMkLst>
            <pc:docMk/>
            <pc:sldMk cId="3609939219" sldId="269"/>
            <ac:spMk id="5" creationId="{D6C3FBEF-4412-49EE-8AA8-BBC543C3D3DB}"/>
          </ac:spMkLst>
        </pc:spChg>
        <pc:spChg chg="add mod">
          <ac:chgData name="Pranjal Tripathi" userId="a6cd97c13dbfeab7" providerId="LiveId" clId="{A2D987DF-A22D-463E-B7E1-BB19D036E752}" dt="2021-11-16T09:19:10.177" v="50"/>
          <ac:spMkLst>
            <pc:docMk/>
            <pc:sldMk cId="3609939219" sldId="269"/>
            <ac:spMk id="6" creationId="{2710C951-9B22-4D96-99CA-09A80E13DCFF}"/>
          </ac:spMkLst>
        </pc:spChg>
      </pc:sldChg>
      <pc:sldChg chg="addSp delSp modSp mod modTransition">
        <pc:chgData name="Pranjal Tripathi" userId="a6cd97c13dbfeab7" providerId="LiveId" clId="{A2D987DF-A22D-463E-B7E1-BB19D036E752}" dt="2021-11-17T08:43:35.530" v="120" actId="1076"/>
        <pc:sldMkLst>
          <pc:docMk/>
          <pc:sldMk cId="504370145" sldId="270"/>
        </pc:sldMkLst>
        <pc:spChg chg="mod">
          <ac:chgData name="Pranjal Tripathi" userId="a6cd97c13dbfeab7" providerId="LiveId" clId="{A2D987DF-A22D-463E-B7E1-BB19D036E752}" dt="2021-11-17T08:43:35.530" v="120" actId="1076"/>
          <ac:spMkLst>
            <pc:docMk/>
            <pc:sldMk cId="504370145" sldId="270"/>
            <ac:spMk id="4" creationId="{42FBA4D6-85D7-4397-AC08-6E8AC6FAE3DE}"/>
          </ac:spMkLst>
        </pc:spChg>
        <pc:spChg chg="del">
          <ac:chgData name="Pranjal Tripathi" userId="a6cd97c13dbfeab7" providerId="LiveId" clId="{A2D987DF-A22D-463E-B7E1-BB19D036E752}" dt="2021-11-16T09:20:00.923" v="55" actId="478"/>
          <ac:spMkLst>
            <pc:docMk/>
            <pc:sldMk cId="504370145" sldId="270"/>
            <ac:spMk id="5" creationId="{BBCC28C1-6757-4AF8-8BE8-2711ACF76348}"/>
          </ac:spMkLst>
        </pc:spChg>
        <pc:spChg chg="add mod">
          <ac:chgData name="Pranjal Tripathi" userId="a6cd97c13dbfeab7" providerId="LiveId" clId="{A2D987DF-A22D-463E-B7E1-BB19D036E752}" dt="2021-11-16T09:19:41.030" v="52"/>
          <ac:spMkLst>
            <pc:docMk/>
            <pc:sldMk cId="504370145" sldId="270"/>
            <ac:spMk id="6" creationId="{2C55A0E4-3EB5-410E-ADFC-6584E8182099}"/>
          </ac:spMkLst>
        </pc:spChg>
      </pc:sldChg>
      <pc:sldChg chg="addSp delSp modSp mod modTransition">
        <pc:chgData name="Pranjal Tripathi" userId="a6cd97c13dbfeab7" providerId="LiveId" clId="{A2D987DF-A22D-463E-B7E1-BB19D036E752}" dt="2021-11-16T09:26:18.992" v="91"/>
        <pc:sldMkLst>
          <pc:docMk/>
          <pc:sldMk cId="2535794808" sldId="271"/>
        </pc:sldMkLst>
        <pc:spChg chg="del mod">
          <ac:chgData name="Pranjal Tripathi" userId="a6cd97c13dbfeab7" providerId="LiveId" clId="{A2D987DF-A22D-463E-B7E1-BB19D036E752}" dt="2021-11-16T09:19:55.875" v="54" actId="478"/>
          <ac:spMkLst>
            <pc:docMk/>
            <pc:sldMk cId="2535794808" sldId="271"/>
            <ac:spMk id="5" creationId="{03E042F2-4EA1-439B-B14B-B2883D5D3943}"/>
          </ac:spMkLst>
        </pc:spChg>
        <pc:spChg chg="add mod">
          <ac:chgData name="Pranjal Tripathi" userId="a6cd97c13dbfeab7" providerId="LiveId" clId="{A2D987DF-A22D-463E-B7E1-BB19D036E752}" dt="2021-11-16T09:20:12.777" v="58"/>
          <ac:spMkLst>
            <pc:docMk/>
            <pc:sldMk cId="2535794808" sldId="271"/>
            <ac:spMk id="6" creationId="{29F497C1-2801-4130-91B4-20E1D302029B}"/>
          </ac:spMkLst>
        </pc:spChg>
      </pc:sldChg>
      <pc:sldChg chg="addSp delSp modSp mod modTransition">
        <pc:chgData name="Pranjal Tripathi" userId="a6cd97c13dbfeab7" providerId="LiveId" clId="{A2D987DF-A22D-463E-B7E1-BB19D036E752}" dt="2021-11-16T09:26:18.992" v="91"/>
        <pc:sldMkLst>
          <pc:docMk/>
          <pc:sldMk cId="1671693340" sldId="272"/>
        </pc:sldMkLst>
        <pc:spChg chg="del">
          <ac:chgData name="Pranjal Tripathi" userId="a6cd97c13dbfeab7" providerId="LiveId" clId="{A2D987DF-A22D-463E-B7E1-BB19D036E752}" dt="2021-11-16T09:17:56.196" v="33" actId="478"/>
          <ac:spMkLst>
            <pc:docMk/>
            <pc:sldMk cId="1671693340" sldId="272"/>
            <ac:spMk id="3" creationId="{0265F433-3226-40E2-88F5-05F49C23B74B}"/>
          </ac:spMkLst>
        </pc:spChg>
        <pc:spChg chg="add mod">
          <ac:chgData name="Pranjal Tripathi" userId="a6cd97c13dbfeab7" providerId="LiveId" clId="{A2D987DF-A22D-463E-B7E1-BB19D036E752}" dt="2021-11-16T09:17:58.907" v="34"/>
          <ac:spMkLst>
            <pc:docMk/>
            <pc:sldMk cId="1671693340" sldId="272"/>
            <ac:spMk id="8" creationId="{2236ABC4-45BD-4527-9602-D406FA6DFC69}"/>
          </ac:spMkLst>
        </pc:spChg>
      </pc:sldChg>
      <pc:sldChg chg="addSp delSp modSp mod modTransition">
        <pc:chgData name="Pranjal Tripathi" userId="a6cd97c13dbfeab7" providerId="LiveId" clId="{A2D987DF-A22D-463E-B7E1-BB19D036E752}" dt="2021-11-17T08:42:57.639" v="116" actId="1076"/>
        <pc:sldMkLst>
          <pc:docMk/>
          <pc:sldMk cId="2149824888" sldId="273"/>
        </pc:sldMkLst>
        <pc:spChg chg="del mod">
          <ac:chgData name="Pranjal Tripathi" userId="a6cd97c13dbfeab7" providerId="LiveId" clId="{A2D987DF-A22D-463E-B7E1-BB19D036E752}" dt="2021-11-16T09:18:14.084" v="37" actId="478"/>
          <ac:spMkLst>
            <pc:docMk/>
            <pc:sldMk cId="2149824888" sldId="273"/>
            <ac:spMk id="4" creationId="{143C02E5-52C0-49F4-BBB4-27FD4222A588}"/>
          </ac:spMkLst>
        </pc:spChg>
        <pc:spChg chg="add mod">
          <ac:chgData name="Pranjal Tripathi" userId="a6cd97c13dbfeab7" providerId="LiveId" clId="{A2D987DF-A22D-463E-B7E1-BB19D036E752}" dt="2021-11-16T09:18:19.084" v="38"/>
          <ac:spMkLst>
            <pc:docMk/>
            <pc:sldMk cId="2149824888" sldId="273"/>
            <ac:spMk id="7" creationId="{E1EF10FE-3020-4666-B9F6-1C884C142C37}"/>
          </ac:spMkLst>
        </pc:spChg>
        <pc:picChg chg="mod">
          <ac:chgData name="Pranjal Tripathi" userId="a6cd97c13dbfeab7" providerId="LiveId" clId="{A2D987DF-A22D-463E-B7E1-BB19D036E752}" dt="2021-11-17T08:42:57.639" v="116" actId="1076"/>
          <ac:picMkLst>
            <pc:docMk/>
            <pc:sldMk cId="2149824888" sldId="273"/>
            <ac:picMk id="6" creationId="{BD2C0F80-C19A-411B-A68E-2A5C885134A9}"/>
          </ac:picMkLst>
        </pc:picChg>
      </pc:sldChg>
      <pc:sldChg chg="addSp modSp mod modTransition">
        <pc:chgData name="Pranjal Tripathi" userId="a6cd97c13dbfeab7" providerId="LiveId" clId="{A2D987DF-A22D-463E-B7E1-BB19D036E752}" dt="2021-11-17T08:43:08.452" v="118" actId="1076"/>
        <pc:sldMkLst>
          <pc:docMk/>
          <pc:sldMk cId="1971235455" sldId="274"/>
        </pc:sldMkLst>
        <pc:spChg chg="mod">
          <ac:chgData name="Pranjal Tripathi" userId="a6cd97c13dbfeab7" providerId="LiveId" clId="{A2D987DF-A22D-463E-B7E1-BB19D036E752}" dt="2021-11-17T08:42:03.475" v="114"/>
          <ac:spMkLst>
            <pc:docMk/>
            <pc:sldMk cId="1971235455" sldId="274"/>
            <ac:spMk id="4" creationId="{0083A470-8539-4A1C-AF38-046D1524D98A}"/>
          </ac:spMkLst>
        </pc:spChg>
        <pc:spChg chg="add mod">
          <ac:chgData name="Pranjal Tripathi" userId="a6cd97c13dbfeab7" providerId="LiveId" clId="{A2D987DF-A22D-463E-B7E1-BB19D036E752}" dt="2021-11-16T09:18:33.782" v="41"/>
          <ac:spMkLst>
            <pc:docMk/>
            <pc:sldMk cId="1971235455" sldId="274"/>
            <ac:spMk id="7" creationId="{34DF8ACA-1E06-4D6D-B5E4-57DE8F116815}"/>
          </ac:spMkLst>
        </pc:spChg>
        <pc:picChg chg="mod">
          <ac:chgData name="Pranjal Tripathi" userId="a6cd97c13dbfeab7" providerId="LiveId" clId="{A2D987DF-A22D-463E-B7E1-BB19D036E752}" dt="2021-11-17T08:43:08.452" v="118" actId="1076"/>
          <ac:picMkLst>
            <pc:docMk/>
            <pc:sldMk cId="1971235455" sldId="274"/>
            <ac:picMk id="10" creationId="{CA583CDA-DF89-4E11-968F-57FE6B93C14F}"/>
          </ac:picMkLst>
        </pc:picChg>
      </pc:sldChg>
      <pc:sldChg chg="addSp delSp modSp mod modTransition">
        <pc:chgData name="Pranjal Tripathi" userId="a6cd97c13dbfeab7" providerId="LiveId" clId="{A2D987DF-A22D-463E-B7E1-BB19D036E752}" dt="2021-11-16T09:26:18.992" v="91"/>
        <pc:sldMkLst>
          <pc:docMk/>
          <pc:sldMk cId="3933971165" sldId="275"/>
        </pc:sldMkLst>
        <pc:spChg chg="del">
          <ac:chgData name="Pranjal Tripathi" userId="a6cd97c13dbfeab7" providerId="LiveId" clId="{A2D987DF-A22D-463E-B7E1-BB19D036E752}" dt="2021-11-16T09:20:05.736" v="56" actId="478"/>
          <ac:spMkLst>
            <pc:docMk/>
            <pc:sldMk cId="3933971165" sldId="275"/>
            <ac:spMk id="3" creationId="{908FA0D8-0685-49B8-91C7-D67CFED81496}"/>
          </ac:spMkLst>
        </pc:spChg>
        <pc:spChg chg="add mod">
          <ac:chgData name="Pranjal Tripathi" userId="a6cd97c13dbfeab7" providerId="LiveId" clId="{A2D987DF-A22D-463E-B7E1-BB19D036E752}" dt="2021-11-16T09:20:09.793" v="57"/>
          <ac:spMkLst>
            <pc:docMk/>
            <pc:sldMk cId="3933971165" sldId="275"/>
            <ac:spMk id="5" creationId="{FB587630-D2D0-4BB7-BD0B-B603F09F41BD}"/>
          </ac:spMkLst>
        </pc:spChg>
      </pc:sldChg>
      <pc:sldMasterChg chg="modTransition modSldLayout">
        <pc:chgData name="Pranjal Tripathi" userId="a6cd97c13dbfeab7" providerId="LiveId" clId="{A2D987DF-A22D-463E-B7E1-BB19D036E752}" dt="2021-11-16T09:26:18.992" v="91"/>
        <pc:sldMasterMkLst>
          <pc:docMk/>
          <pc:sldMasterMk cId="1984906181" sldId="2147483786"/>
        </pc:sldMasterMkLst>
        <pc:sldLayoutChg chg="modTransition">
          <pc:chgData name="Pranjal Tripathi" userId="a6cd97c13dbfeab7" providerId="LiveId" clId="{A2D987DF-A22D-463E-B7E1-BB19D036E752}" dt="2021-11-16T09:26:18.992" v="91"/>
          <pc:sldLayoutMkLst>
            <pc:docMk/>
            <pc:sldMasterMk cId="1984906181" sldId="2147483786"/>
            <pc:sldLayoutMk cId="2204448355" sldId="2147483787"/>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853872319" sldId="2147483788"/>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451302207" sldId="2147483789"/>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1747735120" sldId="2147483790"/>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2958271766" sldId="2147483791"/>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2608171273" sldId="2147483792"/>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962728797" sldId="2147483793"/>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956724495" sldId="2147483794"/>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101212033" sldId="2147483795"/>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2750856964" sldId="2147483796"/>
          </pc:sldLayoutMkLst>
        </pc:sldLayoutChg>
        <pc:sldLayoutChg chg="modTransition">
          <pc:chgData name="Pranjal Tripathi" userId="a6cd97c13dbfeab7" providerId="LiveId" clId="{A2D987DF-A22D-463E-B7E1-BB19D036E752}" dt="2021-11-16T09:26:18.992" v="91"/>
          <pc:sldLayoutMkLst>
            <pc:docMk/>
            <pc:sldMasterMk cId="1984906181" sldId="2147483786"/>
            <pc:sldLayoutMk cId="2966404028" sldId="2147483797"/>
          </pc:sldLayoutMkLst>
        </pc:sldLayoutChg>
      </pc:sldMasterChg>
      <pc:sldMasterChg chg="modSldLayout">
        <pc:chgData name="Pranjal Tripathi" userId="a6cd97c13dbfeab7" providerId="LiveId" clId="{A2D987DF-A22D-463E-B7E1-BB19D036E752}" dt="2021-11-17T08:41:48.527" v="109"/>
        <pc:sldMasterMkLst>
          <pc:docMk/>
          <pc:sldMasterMk cId="2544969941" sldId="2147483798"/>
        </pc:sldMasterMkLst>
        <pc:sldLayoutChg chg="modTransition">
          <pc:chgData name="Pranjal Tripathi" userId="a6cd97c13dbfeab7" providerId="LiveId" clId="{A2D987DF-A22D-463E-B7E1-BB19D036E752}" dt="2021-11-17T08:41:48.527" v="109"/>
          <pc:sldLayoutMkLst>
            <pc:docMk/>
            <pc:sldMasterMk cId="2544969941" sldId="2147483798"/>
            <pc:sldLayoutMk cId="2854586848" sldId="2147483799"/>
          </pc:sldLayoutMkLst>
        </pc:sldLayoutChg>
        <pc:sldLayoutChg chg="modTransition">
          <pc:chgData name="Pranjal Tripathi" userId="a6cd97c13dbfeab7" providerId="LiveId" clId="{A2D987DF-A22D-463E-B7E1-BB19D036E752}" dt="2021-11-17T08:41:48.527" v="109"/>
          <pc:sldLayoutMkLst>
            <pc:docMk/>
            <pc:sldMasterMk cId="2544969941" sldId="2147483798"/>
            <pc:sldLayoutMk cId="3066192282" sldId="2147483801"/>
          </pc:sldLayoutMkLst>
        </pc:sldLayoutChg>
        <pc:sldLayoutChg chg="modTransition">
          <pc:chgData name="Pranjal Tripathi" userId="a6cd97c13dbfeab7" providerId="LiveId" clId="{A2D987DF-A22D-463E-B7E1-BB19D036E752}" dt="2021-11-17T08:41:48.527" v="109"/>
          <pc:sldLayoutMkLst>
            <pc:docMk/>
            <pc:sldMasterMk cId="2544969941" sldId="2147483798"/>
            <pc:sldLayoutMk cId="2367926914" sldId="2147483804"/>
          </pc:sldLayoutMkLst>
        </pc:sldLayoutChg>
        <pc:sldLayoutChg chg="modTransition">
          <pc:chgData name="Pranjal Tripathi" userId="a6cd97c13dbfeab7" providerId="LiveId" clId="{A2D987DF-A22D-463E-B7E1-BB19D036E752}" dt="2021-11-17T08:41:48.527" v="109"/>
          <pc:sldLayoutMkLst>
            <pc:docMk/>
            <pc:sldMasterMk cId="2544969941" sldId="2147483798"/>
            <pc:sldLayoutMk cId="66550292" sldId="2147483805"/>
          </pc:sldLayoutMkLst>
        </pc:sldLayoutChg>
        <pc:sldLayoutChg chg="modTransition">
          <pc:chgData name="Pranjal Tripathi" userId="a6cd97c13dbfeab7" providerId="LiveId" clId="{A2D987DF-A22D-463E-B7E1-BB19D036E752}" dt="2021-11-17T08:41:48.527" v="109"/>
          <pc:sldLayoutMkLst>
            <pc:docMk/>
            <pc:sldMasterMk cId="2544969941" sldId="2147483798"/>
            <pc:sldLayoutMk cId="2109846661" sldId="2147483807"/>
          </pc:sldLayoutMkLst>
        </pc:sldLayoutChg>
      </pc:sldMasterChg>
      <pc:sldMasterChg chg="modSldLayout">
        <pc:chgData name="Pranjal Tripathi" userId="a6cd97c13dbfeab7" providerId="LiveId" clId="{A2D987DF-A22D-463E-B7E1-BB19D036E752}" dt="2021-11-17T08:41:50.694" v="111"/>
        <pc:sldMasterMkLst>
          <pc:docMk/>
          <pc:sldMasterMk cId="282897719" sldId="2147483816"/>
        </pc:sldMasterMkLst>
        <pc:sldLayoutChg chg="modTransition">
          <pc:chgData name="Pranjal Tripathi" userId="a6cd97c13dbfeab7" providerId="LiveId" clId="{A2D987DF-A22D-463E-B7E1-BB19D036E752}" dt="2021-11-17T08:41:50.694" v="111"/>
          <pc:sldLayoutMkLst>
            <pc:docMk/>
            <pc:sldMasterMk cId="282897719" sldId="2147483816"/>
            <pc:sldLayoutMk cId="2507269594" sldId="2147483817"/>
          </pc:sldLayoutMkLst>
        </pc:sldLayoutChg>
        <pc:sldLayoutChg chg="modTransition">
          <pc:chgData name="Pranjal Tripathi" userId="a6cd97c13dbfeab7" providerId="LiveId" clId="{A2D987DF-A22D-463E-B7E1-BB19D036E752}" dt="2021-11-17T08:41:50.694" v="111"/>
          <pc:sldLayoutMkLst>
            <pc:docMk/>
            <pc:sldMasterMk cId="282897719" sldId="2147483816"/>
            <pc:sldLayoutMk cId="2158088688" sldId="2147483819"/>
          </pc:sldLayoutMkLst>
        </pc:sldLayoutChg>
        <pc:sldLayoutChg chg="modTransition">
          <pc:chgData name="Pranjal Tripathi" userId="a6cd97c13dbfeab7" providerId="LiveId" clId="{A2D987DF-A22D-463E-B7E1-BB19D036E752}" dt="2021-11-17T08:41:50.694" v="111"/>
          <pc:sldLayoutMkLst>
            <pc:docMk/>
            <pc:sldMasterMk cId="282897719" sldId="2147483816"/>
            <pc:sldLayoutMk cId="3424700546" sldId="2147483822"/>
          </pc:sldLayoutMkLst>
        </pc:sldLayoutChg>
        <pc:sldLayoutChg chg="modTransition">
          <pc:chgData name="Pranjal Tripathi" userId="a6cd97c13dbfeab7" providerId="LiveId" clId="{A2D987DF-A22D-463E-B7E1-BB19D036E752}" dt="2021-11-17T08:41:50.694" v="111"/>
          <pc:sldLayoutMkLst>
            <pc:docMk/>
            <pc:sldMasterMk cId="282897719" sldId="2147483816"/>
            <pc:sldLayoutMk cId="1128974019" sldId="2147483823"/>
          </pc:sldLayoutMkLst>
        </pc:sldLayoutChg>
        <pc:sldLayoutChg chg="modTransition">
          <pc:chgData name="Pranjal Tripathi" userId="a6cd97c13dbfeab7" providerId="LiveId" clId="{A2D987DF-A22D-463E-B7E1-BB19D036E752}" dt="2021-11-17T08:41:50.694" v="111"/>
          <pc:sldLayoutMkLst>
            <pc:docMk/>
            <pc:sldMasterMk cId="282897719" sldId="2147483816"/>
            <pc:sldLayoutMk cId="2900541860" sldId="2147483825"/>
          </pc:sldLayoutMkLst>
        </pc:sldLayoutChg>
      </pc:sldMasterChg>
      <pc:sldMasterChg chg="modSldLayout">
        <pc:chgData name="Pranjal Tripathi" userId="a6cd97c13dbfeab7" providerId="LiveId" clId="{A2D987DF-A22D-463E-B7E1-BB19D036E752}" dt="2021-11-17T08:41:55.331" v="112"/>
        <pc:sldMasterMkLst>
          <pc:docMk/>
          <pc:sldMasterMk cId="4095375672" sldId="2147483834"/>
        </pc:sldMasterMkLst>
        <pc:sldLayoutChg chg="modTransition">
          <pc:chgData name="Pranjal Tripathi" userId="a6cd97c13dbfeab7" providerId="LiveId" clId="{A2D987DF-A22D-463E-B7E1-BB19D036E752}" dt="2021-11-17T08:41:55.331" v="112"/>
          <pc:sldLayoutMkLst>
            <pc:docMk/>
            <pc:sldMasterMk cId="4095375672" sldId="2147483834"/>
            <pc:sldLayoutMk cId="3603542664" sldId="2147483835"/>
          </pc:sldLayoutMkLst>
        </pc:sldLayoutChg>
        <pc:sldLayoutChg chg="modTransition">
          <pc:chgData name="Pranjal Tripathi" userId="a6cd97c13dbfeab7" providerId="LiveId" clId="{A2D987DF-A22D-463E-B7E1-BB19D036E752}" dt="2021-11-17T08:41:55.331" v="112"/>
          <pc:sldLayoutMkLst>
            <pc:docMk/>
            <pc:sldMasterMk cId="4095375672" sldId="2147483834"/>
            <pc:sldLayoutMk cId="593616523" sldId="2147483837"/>
          </pc:sldLayoutMkLst>
        </pc:sldLayoutChg>
        <pc:sldLayoutChg chg="modTransition">
          <pc:chgData name="Pranjal Tripathi" userId="a6cd97c13dbfeab7" providerId="LiveId" clId="{A2D987DF-A22D-463E-B7E1-BB19D036E752}" dt="2021-11-17T08:41:55.331" v="112"/>
          <pc:sldLayoutMkLst>
            <pc:docMk/>
            <pc:sldMasterMk cId="4095375672" sldId="2147483834"/>
            <pc:sldLayoutMk cId="741823074" sldId="2147483840"/>
          </pc:sldLayoutMkLst>
        </pc:sldLayoutChg>
        <pc:sldLayoutChg chg="modTransition">
          <pc:chgData name="Pranjal Tripathi" userId="a6cd97c13dbfeab7" providerId="LiveId" clId="{A2D987DF-A22D-463E-B7E1-BB19D036E752}" dt="2021-11-17T08:41:55.331" v="112"/>
          <pc:sldLayoutMkLst>
            <pc:docMk/>
            <pc:sldMasterMk cId="4095375672" sldId="2147483834"/>
            <pc:sldLayoutMk cId="2967414247" sldId="2147483841"/>
          </pc:sldLayoutMkLst>
        </pc:sldLayoutChg>
        <pc:sldLayoutChg chg="modTransition">
          <pc:chgData name="Pranjal Tripathi" userId="a6cd97c13dbfeab7" providerId="LiveId" clId="{A2D987DF-A22D-463E-B7E1-BB19D036E752}" dt="2021-11-17T08:41:55.331" v="112"/>
          <pc:sldLayoutMkLst>
            <pc:docMk/>
            <pc:sldMasterMk cId="4095375672" sldId="2147483834"/>
            <pc:sldLayoutMk cId="3820469084" sldId="2147483843"/>
          </pc:sldLayoutMkLst>
        </pc:sldLayoutChg>
      </pc:sldMasterChg>
      <pc:sldMasterChg chg="modSldLayout">
        <pc:chgData name="Pranjal Tripathi" userId="a6cd97c13dbfeab7" providerId="LiveId" clId="{A2D987DF-A22D-463E-B7E1-BB19D036E752}" dt="2021-11-17T08:42:03.475" v="114"/>
        <pc:sldMasterMkLst>
          <pc:docMk/>
          <pc:sldMasterMk cId="2997987433" sldId="2147483846"/>
        </pc:sldMasterMkLst>
        <pc:sldLayoutChg chg="modTransition">
          <pc:chgData name="Pranjal Tripathi" userId="a6cd97c13dbfeab7" providerId="LiveId" clId="{A2D987DF-A22D-463E-B7E1-BB19D036E752}" dt="2021-11-17T08:42:03.475" v="114"/>
          <pc:sldLayoutMkLst>
            <pc:docMk/>
            <pc:sldMasterMk cId="2997987433" sldId="2147483846"/>
            <pc:sldLayoutMk cId="1801539069" sldId="2147483847"/>
          </pc:sldLayoutMkLst>
        </pc:sldLayoutChg>
        <pc:sldLayoutChg chg="modTransition">
          <pc:chgData name="Pranjal Tripathi" userId="a6cd97c13dbfeab7" providerId="LiveId" clId="{A2D987DF-A22D-463E-B7E1-BB19D036E752}" dt="2021-11-17T08:42:03.475" v="114"/>
          <pc:sldLayoutMkLst>
            <pc:docMk/>
            <pc:sldMasterMk cId="2997987433" sldId="2147483846"/>
            <pc:sldLayoutMk cId="793337412" sldId="2147483849"/>
          </pc:sldLayoutMkLst>
        </pc:sldLayoutChg>
        <pc:sldLayoutChg chg="modTransition">
          <pc:chgData name="Pranjal Tripathi" userId="a6cd97c13dbfeab7" providerId="LiveId" clId="{A2D987DF-A22D-463E-B7E1-BB19D036E752}" dt="2021-11-17T08:42:03.475" v="114"/>
          <pc:sldLayoutMkLst>
            <pc:docMk/>
            <pc:sldMasterMk cId="2997987433" sldId="2147483846"/>
            <pc:sldLayoutMk cId="1441479561" sldId="2147483852"/>
          </pc:sldLayoutMkLst>
        </pc:sldLayoutChg>
        <pc:sldLayoutChg chg="modTransition">
          <pc:chgData name="Pranjal Tripathi" userId="a6cd97c13dbfeab7" providerId="LiveId" clId="{A2D987DF-A22D-463E-B7E1-BB19D036E752}" dt="2021-11-17T08:42:03.475" v="114"/>
          <pc:sldLayoutMkLst>
            <pc:docMk/>
            <pc:sldMasterMk cId="2997987433" sldId="2147483846"/>
            <pc:sldLayoutMk cId="1258726034" sldId="2147483853"/>
          </pc:sldLayoutMkLst>
        </pc:sldLayoutChg>
        <pc:sldLayoutChg chg="modTransition">
          <pc:chgData name="Pranjal Tripathi" userId="a6cd97c13dbfeab7" providerId="LiveId" clId="{A2D987DF-A22D-463E-B7E1-BB19D036E752}" dt="2021-11-17T08:42:03.475" v="114"/>
          <pc:sldLayoutMkLst>
            <pc:docMk/>
            <pc:sldMasterMk cId="2997987433" sldId="2147483846"/>
            <pc:sldLayoutMk cId="614680230" sldId="2147483855"/>
          </pc:sldLayoutMkLst>
        </pc:sldLayoutChg>
      </pc:sldMasterChg>
    </pc:docChg>
  </pc:docChgLst>
  <pc:docChgLst>
    <pc:chgData name="Pranjal Tripathi" userId="a6cd97c13dbfeab7" providerId="LiveId" clId="{BF6123C2-23CE-4730-9FCB-4423AC0B290F}"/>
    <pc:docChg chg="undo redo custSel addSld delSld modSld sldOrd delMainMaster modMainMaster">
      <pc:chgData name="Pranjal Tripathi" userId="a6cd97c13dbfeab7" providerId="LiveId" clId="{BF6123C2-23CE-4730-9FCB-4423AC0B290F}" dt="2021-11-16T09:05:16.608" v="1139" actId="1076"/>
      <pc:docMkLst>
        <pc:docMk/>
      </pc:docMkLst>
      <pc:sldChg chg="modSp mod">
        <pc:chgData name="Pranjal Tripathi" userId="a6cd97c13dbfeab7" providerId="LiveId" clId="{BF6123C2-23CE-4730-9FCB-4423AC0B290F}" dt="2021-11-15T13:37:28.968" v="150" actId="120"/>
        <pc:sldMkLst>
          <pc:docMk/>
          <pc:sldMk cId="0" sldId="256"/>
        </pc:sldMkLst>
        <pc:spChg chg="mod">
          <ac:chgData name="Pranjal Tripathi" userId="a6cd97c13dbfeab7" providerId="LiveId" clId="{BF6123C2-23CE-4730-9FCB-4423AC0B290F}" dt="2021-11-15T13:36:20.613" v="132" actId="1076"/>
          <ac:spMkLst>
            <pc:docMk/>
            <pc:sldMk cId="0" sldId="256"/>
            <ac:spMk id="2" creationId="{00000000-0000-0000-0000-000000000000}"/>
          </ac:spMkLst>
        </pc:spChg>
        <pc:spChg chg="mod">
          <ac:chgData name="Pranjal Tripathi" userId="a6cd97c13dbfeab7" providerId="LiveId" clId="{BF6123C2-23CE-4730-9FCB-4423AC0B290F}" dt="2021-11-15T13:37:28.968" v="150" actId="120"/>
          <ac:spMkLst>
            <pc:docMk/>
            <pc:sldMk cId="0" sldId="256"/>
            <ac:spMk id="3" creationId="{00000000-0000-0000-0000-000000000000}"/>
          </ac:spMkLst>
        </pc:spChg>
      </pc:sldChg>
      <pc:sldChg chg="addSp delSp modSp mod modTransition">
        <pc:chgData name="Pranjal Tripathi" userId="a6cd97c13dbfeab7" providerId="LiveId" clId="{BF6123C2-23CE-4730-9FCB-4423AC0B290F}" dt="2021-11-16T05:52:00.491" v="1013" actId="478"/>
        <pc:sldMkLst>
          <pc:docMk/>
          <pc:sldMk cId="0" sldId="261"/>
        </pc:sldMkLst>
        <pc:spChg chg="del mod">
          <ac:chgData name="Pranjal Tripathi" userId="a6cd97c13dbfeab7" providerId="LiveId" clId="{BF6123C2-23CE-4730-9FCB-4423AC0B290F}" dt="2021-11-16T05:51:57.920" v="1012" actId="478"/>
          <ac:spMkLst>
            <pc:docMk/>
            <pc:sldMk cId="0" sldId="261"/>
            <ac:spMk id="2" creationId="{00000000-0000-0000-0000-000000000000}"/>
          </ac:spMkLst>
        </pc:spChg>
        <pc:spChg chg="add del mod">
          <ac:chgData name="Pranjal Tripathi" userId="a6cd97c13dbfeab7" providerId="LiveId" clId="{BF6123C2-23CE-4730-9FCB-4423AC0B290F}" dt="2021-11-15T13:29:38.199" v="105" actId="478"/>
          <ac:spMkLst>
            <pc:docMk/>
            <pc:sldMk cId="0" sldId="261"/>
            <ac:spMk id="3" creationId="{E6D3127C-DD4B-418A-ABD1-8F1F361FF93E}"/>
          </ac:spMkLst>
        </pc:spChg>
        <pc:spChg chg="add mod">
          <ac:chgData name="Pranjal Tripathi" userId="a6cd97c13dbfeab7" providerId="LiveId" clId="{BF6123C2-23CE-4730-9FCB-4423AC0B290F}" dt="2021-11-16T05:49:52.028" v="1006" actId="1076"/>
          <ac:spMkLst>
            <pc:docMk/>
            <pc:sldMk cId="0" sldId="261"/>
            <ac:spMk id="4" creationId="{0711084A-C218-4B7C-BA73-8727A5759254}"/>
          </ac:spMkLst>
        </pc:spChg>
        <pc:spChg chg="add mod">
          <ac:chgData name="Pranjal Tripathi" userId="a6cd97c13dbfeab7" providerId="LiveId" clId="{BF6123C2-23CE-4730-9FCB-4423AC0B290F}" dt="2021-11-16T05:49:44.808" v="1005" actId="20577"/>
          <ac:spMkLst>
            <pc:docMk/>
            <pc:sldMk cId="0" sldId="261"/>
            <ac:spMk id="5" creationId="{B97644E3-2820-47E6-9024-C49C7BB2C7CA}"/>
          </ac:spMkLst>
        </pc:spChg>
        <pc:spChg chg="add del mod">
          <ac:chgData name="Pranjal Tripathi" userId="a6cd97c13dbfeab7" providerId="LiveId" clId="{BF6123C2-23CE-4730-9FCB-4423AC0B290F}" dt="2021-11-16T05:52:00.491" v="1013" actId="478"/>
          <ac:spMkLst>
            <pc:docMk/>
            <pc:sldMk cId="0" sldId="261"/>
            <ac:spMk id="6" creationId="{502469F5-6F04-472B-A0FC-62DD1039AE93}"/>
          </ac:spMkLst>
        </pc:spChg>
        <pc:picChg chg="del mod">
          <ac:chgData name="Pranjal Tripathi" userId="a6cd97c13dbfeab7" providerId="LiveId" clId="{BF6123C2-23CE-4730-9FCB-4423AC0B290F}" dt="2021-11-15T13:23:44.846" v="83" actId="478"/>
          <ac:picMkLst>
            <pc:docMk/>
            <pc:sldMk cId="0" sldId="261"/>
            <ac:picMk id="1027" creationId="{00000000-0000-0000-0000-000000000000}"/>
          </ac:picMkLst>
        </pc:picChg>
      </pc:sldChg>
      <pc:sldChg chg="modSp del mod">
        <pc:chgData name="Pranjal Tripathi" userId="a6cd97c13dbfeab7" providerId="LiveId" clId="{BF6123C2-23CE-4730-9FCB-4423AC0B290F}" dt="2021-11-16T04:39:04.243" v="654" actId="2696"/>
        <pc:sldMkLst>
          <pc:docMk/>
          <pc:sldMk cId="2474074225" sldId="262"/>
        </pc:sldMkLst>
        <pc:spChg chg="mod">
          <ac:chgData name="Pranjal Tripathi" userId="a6cd97c13dbfeab7" providerId="LiveId" clId="{BF6123C2-23CE-4730-9FCB-4423AC0B290F}" dt="2021-11-15T13:24:04.311" v="88" actId="20577"/>
          <ac:spMkLst>
            <pc:docMk/>
            <pc:sldMk cId="2474074225" sldId="262"/>
            <ac:spMk id="5" creationId="{E6421781-E17A-42C3-A6A2-40EB54C22B11}"/>
          </ac:spMkLst>
        </pc:spChg>
      </pc:sldChg>
      <pc:sldChg chg="delSp modSp add del mod">
        <pc:chgData name="Pranjal Tripathi" userId="a6cd97c13dbfeab7" providerId="LiveId" clId="{BF6123C2-23CE-4730-9FCB-4423AC0B290F}" dt="2021-11-15T13:40:01.015" v="168" actId="2696"/>
        <pc:sldMkLst>
          <pc:docMk/>
          <pc:sldMk cId="1491321468" sldId="263"/>
        </pc:sldMkLst>
        <pc:spChg chg="mod">
          <ac:chgData name="Pranjal Tripathi" userId="a6cd97c13dbfeab7" providerId="LiveId" clId="{BF6123C2-23CE-4730-9FCB-4423AC0B290F}" dt="2021-11-15T13:35:46.657" v="127" actId="27636"/>
          <ac:spMkLst>
            <pc:docMk/>
            <pc:sldMk cId="1491321468" sldId="263"/>
            <ac:spMk id="2" creationId="{00000000-0000-0000-0000-000000000000}"/>
          </ac:spMkLst>
        </pc:spChg>
        <pc:picChg chg="del">
          <ac:chgData name="Pranjal Tripathi" userId="a6cd97c13dbfeab7" providerId="LiveId" clId="{BF6123C2-23CE-4730-9FCB-4423AC0B290F}" dt="2021-11-15T13:23:49.822" v="84" actId="478"/>
          <ac:picMkLst>
            <pc:docMk/>
            <pc:sldMk cId="1491321468" sldId="263"/>
            <ac:picMk id="1027" creationId="{00000000-0000-0000-0000-000000000000}"/>
          </ac:picMkLst>
        </pc:picChg>
      </pc:sldChg>
      <pc:sldChg chg="addSp delSp modSp add mod">
        <pc:chgData name="Pranjal Tripathi" userId="a6cd97c13dbfeab7" providerId="LiveId" clId="{BF6123C2-23CE-4730-9FCB-4423AC0B290F}" dt="2021-11-16T05:51:51.770" v="1011" actId="478"/>
        <pc:sldMkLst>
          <pc:docMk/>
          <pc:sldMk cId="3863375614" sldId="263"/>
        </pc:sldMkLst>
        <pc:spChg chg="del">
          <ac:chgData name="Pranjal Tripathi" userId="a6cd97c13dbfeab7" providerId="LiveId" clId="{BF6123C2-23CE-4730-9FCB-4423AC0B290F}" dt="2021-11-16T05:51:48.461" v="1010" actId="478"/>
          <ac:spMkLst>
            <pc:docMk/>
            <pc:sldMk cId="3863375614" sldId="263"/>
            <ac:spMk id="2" creationId="{00000000-0000-0000-0000-000000000000}"/>
          </ac:spMkLst>
        </pc:spChg>
        <pc:spChg chg="mod">
          <ac:chgData name="Pranjal Tripathi" userId="a6cd97c13dbfeab7" providerId="LiveId" clId="{BF6123C2-23CE-4730-9FCB-4423AC0B290F}" dt="2021-11-16T05:47:49.881" v="950" actId="1076"/>
          <ac:spMkLst>
            <pc:docMk/>
            <pc:sldMk cId="3863375614" sldId="263"/>
            <ac:spMk id="4" creationId="{0711084A-C218-4B7C-BA73-8727A5759254}"/>
          </ac:spMkLst>
        </pc:spChg>
        <pc:spChg chg="add mod">
          <ac:chgData name="Pranjal Tripathi" userId="a6cd97c13dbfeab7" providerId="LiveId" clId="{BF6123C2-23CE-4730-9FCB-4423AC0B290F}" dt="2021-11-16T05:48:17.304" v="964" actId="20577"/>
          <ac:spMkLst>
            <pc:docMk/>
            <pc:sldMk cId="3863375614" sldId="263"/>
            <ac:spMk id="5" creationId="{F86DD825-D4B6-489B-9BBC-0732CEAC8728}"/>
          </ac:spMkLst>
        </pc:spChg>
        <pc:spChg chg="add del mod">
          <ac:chgData name="Pranjal Tripathi" userId="a6cd97c13dbfeab7" providerId="LiveId" clId="{BF6123C2-23CE-4730-9FCB-4423AC0B290F}" dt="2021-11-16T05:47:24.313" v="945"/>
          <ac:spMkLst>
            <pc:docMk/>
            <pc:sldMk cId="3863375614" sldId="263"/>
            <ac:spMk id="6" creationId="{FE61534C-709E-45F4-856A-EA4CDC4C4132}"/>
          </ac:spMkLst>
        </pc:spChg>
        <pc:spChg chg="add del mod">
          <ac:chgData name="Pranjal Tripathi" userId="a6cd97c13dbfeab7" providerId="LiveId" clId="{BF6123C2-23CE-4730-9FCB-4423AC0B290F}" dt="2021-11-16T05:51:51.770" v="1011" actId="478"/>
          <ac:spMkLst>
            <pc:docMk/>
            <pc:sldMk cId="3863375614" sldId="263"/>
            <ac:spMk id="7" creationId="{A9078D2C-7421-41F0-A1EE-9565D8D9A393}"/>
          </ac:spMkLst>
        </pc:spChg>
      </pc:sldChg>
      <pc:sldChg chg="delSp modSp add del mod">
        <pc:chgData name="Pranjal Tripathi" userId="a6cd97c13dbfeab7" providerId="LiveId" clId="{BF6123C2-23CE-4730-9FCB-4423AC0B290F}" dt="2021-11-15T13:40:03.645" v="169" actId="2696"/>
        <pc:sldMkLst>
          <pc:docMk/>
          <pc:sldMk cId="1655169841" sldId="264"/>
        </pc:sldMkLst>
        <pc:spChg chg="mod">
          <ac:chgData name="Pranjal Tripathi" userId="a6cd97c13dbfeab7" providerId="LiveId" clId="{BF6123C2-23CE-4730-9FCB-4423AC0B290F}" dt="2021-11-15T13:35:46.659" v="128" actId="27636"/>
          <ac:spMkLst>
            <pc:docMk/>
            <pc:sldMk cId="1655169841" sldId="264"/>
            <ac:spMk id="2" creationId="{00000000-0000-0000-0000-000000000000}"/>
          </ac:spMkLst>
        </pc:spChg>
        <pc:picChg chg="del">
          <ac:chgData name="Pranjal Tripathi" userId="a6cd97c13dbfeab7" providerId="LiveId" clId="{BF6123C2-23CE-4730-9FCB-4423AC0B290F}" dt="2021-11-15T13:23:51.745" v="85" actId="478"/>
          <ac:picMkLst>
            <pc:docMk/>
            <pc:sldMk cId="1655169841" sldId="264"/>
            <ac:picMk id="1027" creationId="{00000000-0000-0000-0000-000000000000}"/>
          </ac:picMkLst>
        </pc:picChg>
      </pc:sldChg>
      <pc:sldChg chg="addSp delSp modSp add mod">
        <pc:chgData name="Pranjal Tripathi" userId="a6cd97c13dbfeab7" providerId="LiveId" clId="{BF6123C2-23CE-4730-9FCB-4423AC0B290F}" dt="2021-11-16T05:51:43.462" v="1009" actId="478"/>
        <pc:sldMkLst>
          <pc:docMk/>
          <pc:sldMk cId="2335611965" sldId="264"/>
        </pc:sldMkLst>
        <pc:spChg chg="del mod">
          <ac:chgData name="Pranjal Tripathi" userId="a6cd97c13dbfeab7" providerId="LiveId" clId="{BF6123C2-23CE-4730-9FCB-4423AC0B290F}" dt="2021-11-16T05:51:40.232" v="1008" actId="478"/>
          <ac:spMkLst>
            <pc:docMk/>
            <pc:sldMk cId="2335611965" sldId="264"/>
            <ac:spMk id="2" creationId="{00000000-0000-0000-0000-000000000000}"/>
          </ac:spMkLst>
        </pc:spChg>
        <pc:spChg chg="del mod">
          <ac:chgData name="Pranjal Tripathi" userId="a6cd97c13dbfeab7" providerId="LiveId" clId="{BF6123C2-23CE-4730-9FCB-4423AC0B290F}" dt="2021-11-16T04:09:51.764" v="364" actId="478"/>
          <ac:spMkLst>
            <pc:docMk/>
            <pc:sldMk cId="2335611965" sldId="264"/>
            <ac:spMk id="4" creationId="{0711084A-C218-4B7C-BA73-8727A5759254}"/>
          </ac:spMkLst>
        </pc:spChg>
        <pc:spChg chg="add del mod">
          <ac:chgData name="Pranjal Tripathi" userId="a6cd97c13dbfeab7" providerId="LiveId" clId="{BF6123C2-23CE-4730-9FCB-4423AC0B290F}" dt="2021-11-16T05:51:43.462" v="1009" actId="478"/>
          <ac:spMkLst>
            <pc:docMk/>
            <pc:sldMk cId="2335611965" sldId="264"/>
            <ac:spMk id="4" creationId="{D900680C-1659-4829-8E88-DB35C602DFF5}"/>
          </ac:spMkLst>
        </pc:spChg>
        <pc:spChg chg="add del mod">
          <ac:chgData name="Pranjal Tripathi" userId="a6cd97c13dbfeab7" providerId="LiveId" clId="{BF6123C2-23CE-4730-9FCB-4423AC0B290F}" dt="2021-11-16T04:16:03.636" v="443" actId="478"/>
          <ac:spMkLst>
            <pc:docMk/>
            <pc:sldMk cId="2335611965" sldId="264"/>
            <ac:spMk id="5" creationId="{D5717C88-8087-4326-BCB1-3EB27EA43D9A}"/>
          </ac:spMkLst>
        </pc:spChg>
        <pc:spChg chg="add mod">
          <ac:chgData name="Pranjal Tripathi" userId="a6cd97c13dbfeab7" providerId="LiveId" clId="{BF6123C2-23CE-4730-9FCB-4423AC0B290F}" dt="2021-11-16T04:10:41.986" v="420" actId="20577"/>
          <ac:spMkLst>
            <pc:docMk/>
            <pc:sldMk cId="2335611965" sldId="264"/>
            <ac:spMk id="6" creationId="{5B260516-FD3C-4F19-BA25-8686C0D56A8A}"/>
          </ac:spMkLst>
        </pc:spChg>
        <pc:spChg chg="add del mod">
          <ac:chgData name="Pranjal Tripathi" userId="a6cd97c13dbfeab7" providerId="LiveId" clId="{BF6123C2-23CE-4730-9FCB-4423AC0B290F}" dt="2021-11-16T04:10:14.420" v="371"/>
          <ac:spMkLst>
            <pc:docMk/>
            <pc:sldMk cId="2335611965" sldId="264"/>
            <ac:spMk id="7" creationId="{F7912ED1-B6FF-427F-896A-C815BBE1B5BC}"/>
          </ac:spMkLst>
        </pc:spChg>
        <pc:spChg chg="add mod">
          <ac:chgData name="Pranjal Tripathi" userId="a6cd97c13dbfeab7" providerId="LiveId" clId="{BF6123C2-23CE-4730-9FCB-4423AC0B290F}" dt="2021-11-16T04:38:38.898" v="653" actId="2710"/>
          <ac:spMkLst>
            <pc:docMk/>
            <pc:sldMk cId="2335611965" sldId="264"/>
            <ac:spMk id="8" creationId="{3B6B65F8-64C4-4900-A702-BD073CDFB807}"/>
          </ac:spMkLst>
        </pc:spChg>
      </pc:sldChg>
      <pc:sldChg chg="addSp delSp modSp add mod">
        <pc:chgData name="Pranjal Tripathi" userId="a6cd97c13dbfeab7" providerId="LiveId" clId="{BF6123C2-23CE-4730-9FCB-4423AC0B290F}" dt="2021-11-16T05:52:18.934" v="1017" actId="478"/>
        <pc:sldMkLst>
          <pc:docMk/>
          <pc:sldMk cId="1024543284" sldId="265"/>
        </pc:sldMkLst>
        <pc:spChg chg="del">
          <ac:chgData name="Pranjal Tripathi" userId="a6cd97c13dbfeab7" providerId="LiveId" clId="{BF6123C2-23CE-4730-9FCB-4423AC0B290F}" dt="2021-11-16T05:52:15.664" v="1016" actId="478"/>
          <ac:spMkLst>
            <pc:docMk/>
            <pc:sldMk cId="1024543284" sldId="265"/>
            <ac:spMk id="2" creationId="{00000000-0000-0000-0000-000000000000}"/>
          </ac:spMkLst>
        </pc:spChg>
        <pc:spChg chg="add del mod">
          <ac:chgData name="Pranjal Tripathi" userId="a6cd97c13dbfeab7" providerId="LiveId" clId="{BF6123C2-23CE-4730-9FCB-4423AC0B290F}" dt="2021-11-15T14:27:10.257" v="314" actId="478"/>
          <ac:spMkLst>
            <pc:docMk/>
            <pc:sldMk cId="1024543284" sldId="265"/>
            <ac:spMk id="4" creationId="{0711084A-C218-4B7C-BA73-8727A5759254}"/>
          </ac:spMkLst>
        </pc:spChg>
        <pc:spChg chg="add del mod">
          <ac:chgData name="Pranjal Tripathi" userId="a6cd97c13dbfeab7" providerId="LiveId" clId="{BF6123C2-23CE-4730-9FCB-4423AC0B290F}" dt="2021-11-16T05:52:18.934" v="1017" actId="478"/>
          <ac:spMkLst>
            <pc:docMk/>
            <pc:sldMk cId="1024543284" sldId="265"/>
            <ac:spMk id="4" creationId="{44064455-275A-430C-A7AF-2299DB778F00}"/>
          </ac:spMkLst>
        </pc:spChg>
        <pc:spChg chg="add del mod">
          <ac:chgData name="Pranjal Tripathi" userId="a6cd97c13dbfeab7" providerId="LiveId" clId="{BF6123C2-23CE-4730-9FCB-4423AC0B290F}" dt="2021-11-16T04:15:55.357" v="442" actId="21"/>
          <ac:spMkLst>
            <pc:docMk/>
            <pc:sldMk cId="1024543284" sldId="265"/>
            <ac:spMk id="4" creationId="{CC782B9A-BE9A-4F7F-A5FD-A6E67A5228E9}"/>
          </ac:spMkLst>
        </pc:spChg>
        <pc:spChg chg="add del mod">
          <ac:chgData name="Pranjal Tripathi" userId="a6cd97c13dbfeab7" providerId="LiveId" clId="{BF6123C2-23CE-4730-9FCB-4423AC0B290F}" dt="2021-11-15T14:27:06.888" v="312" actId="478"/>
          <ac:spMkLst>
            <pc:docMk/>
            <pc:sldMk cId="1024543284" sldId="265"/>
            <ac:spMk id="5" creationId="{0818061A-D1AB-44D0-9804-B03608BDC122}"/>
          </ac:spMkLst>
        </pc:spChg>
        <pc:spChg chg="add mod">
          <ac:chgData name="Pranjal Tripathi" userId="a6cd97c13dbfeab7" providerId="LiveId" clId="{BF6123C2-23CE-4730-9FCB-4423AC0B290F}" dt="2021-11-16T04:37:41.942" v="644" actId="2710"/>
          <ac:spMkLst>
            <pc:docMk/>
            <pc:sldMk cId="1024543284" sldId="265"/>
            <ac:spMk id="5" creationId="{892ABCB8-4ACB-4CF0-AD44-2E942A807B33}"/>
          </ac:spMkLst>
        </pc:spChg>
        <pc:spChg chg="add del mod">
          <ac:chgData name="Pranjal Tripathi" userId="a6cd97c13dbfeab7" providerId="LiveId" clId="{BF6123C2-23CE-4730-9FCB-4423AC0B290F}" dt="2021-11-15T14:26:35.904" v="307" actId="478"/>
          <ac:spMkLst>
            <pc:docMk/>
            <pc:sldMk cId="1024543284" sldId="265"/>
            <ac:spMk id="6" creationId="{01053284-A288-4BD5-B770-FF2C9279E143}"/>
          </ac:spMkLst>
        </pc:spChg>
        <pc:spChg chg="add mod">
          <ac:chgData name="Pranjal Tripathi" userId="a6cd97c13dbfeab7" providerId="LiveId" clId="{BF6123C2-23CE-4730-9FCB-4423AC0B290F}" dt="2021-11-16T04:38:09.109" v="645" actId="1076"/>
          <ac:spMkLst>
            <pc:docMk/>
            <pc:sldMk cId="1024543284" sldId="265"/>
            <ac:spMk id="7" creationId="{58ACC2D1-C952-4ADD-AFEC-887D01091213}"/>
          </ac:spMkLst>
        </pc:spChg>
      </pc:sldChg>
      <pc:sldChg chg="delSp modSp add del mod">
        <pc:chgData name="Pranjal Tripathi" userId="a6cd97c13dbfeab7" providerId="LiveId" clId="{BF6123C2-23CE-4730-9FCB-4423AC0B290F}" dt="2021-11-15T13:40:06.026" v="170" actId="2696"/>
        <pc:sldMkLst>
          <pc:docMk/>
          <pc:sldMk cId="3713242045" sldId="265"/>
        </pc:sldMkLst>
        <pc:spChg chg="mod">
          <ac:chgData name="Pranjal Tripathi" userId="a6cd97c13dbfeab7" providerId="LiveId" clId="{BF6123C2-23CE-4730-9FCB-4423AC0B290F}" dt="2021-11-15T13:35:46.661" v="129" actId="27636"/>
          <ac:spMkLst>
            <pc:docMk/>
            <pc:sldMk cId="3713242045" sldId="265"/>
            <ac:spMk id="2" creationId="{00000000-0000-0000-0000-000000000000}"/>
          </ac:spMkLst>
        </pc:spChg>
        <pc:picChg chg="del">
          <ac:chgData name="Pranjal Tripathi" userId="a6cd97c13dbfeab7" providerId="LiveId" clId="{BF6123C2-23CE-4730-9FCB-4423AC0B290F}" dt="2021-11-15T13:23:54.461" v="86" actId="478"/>
          <ac:picMkLst>
            <pc:docMk/>
            <pc:sldMk cId="3713242045" sldId="265"/>
            <ac:picMk id="1027" creationId="{00000000-0000-0000-0000-000000000000}"/>
          </ac:picMkLst>
        </pc:picChg>
      </pc:sldChg>
      <pc:sldChg chg="addSp delSp modSp add mod ord">
        <pc:chgData name="Pranjal Tripathi" userId="a6cd97c13dbfeab7" providerId="LiveId" clId="{BF6123C2-23CE-4730-9FCB-4423AC0B290F}" dt="2021-11-16T05:52:08.199" v="1015" actId="478"/>
        <pc:sldMkLst>
          <pc:docMk/>
          <pc:sldMk cId="1157573189" sldId="266"/>
        </pc:sldMkLst>
        <pc:spChg chg="del">
          <ac:chgData name="Pranjal Tripathi" userId="a6cd97c13dbfeab7" providerId="LiveId" clId="{BF6123C2-23CE-4730-9FCB-4423AC0B290F}" dt="2021-11-16T05:52:05.771" v="1014" actId="478"/>
          <ac:spMkLst>
            <pc:docMk/>
            <pc:sldMk cId="1157573189" sldId="266"/>
            <ac:spMk id="2" creationId="{00000000-0000-0000-0000-000000000000}"/>
          </ac:spMkLst>
        </pc:spChg>
        <pc:spChg chg="del">
          <ac:chgData name="Pranjal Tripathi" userId="a6cd97c13dbfeab7" providerId="LiveId" clId="{BF6123C2-23CE-4730-9FCB-4423AC0B290F}" dt="2021-11-15T14:18:05.411" v="234" actId="478"/>
          <ac:spMkLst>
            <pc:docMk/>
            <pc:sldMk cId="1157573189" sldId="266"/>
            <ac:spMk id="4" creationId="{0711084A-C218-4B7C-BA73-8727A5759254}"/>
          </ac:spMkLst>
        </pc:spChg>
        <pc:spChg chg="add del mod">
          <ac:chgData name="Pranjal Tripathi" userId="a6cd97c13dbfeab7" providerId="LiveId" clId="{BF6123C2-23CE-4730-9FCB-4423AC0B290F}" dt="2021-11-16T05:52:08.199" v="1015" actId="478"/>
          <ac:spMkLst>
            <pc:docMk/>
            <pc:sldMk cId="1157573189" sldId="266"/>
            <ac:spMk id="4" creationId="{6E52F5E7-C880-4252-8BA3-68FA0CFBFE0E}"/>
          </ac:spMkLst>
        </pc:spChg>
        <pc:spChg chg="add del mod">
          <ac:chgData name="Pranjal Tripathi" userId="a6cd97c13dbfeab7" providerId="LiveId" clId="{BF6123C2-23CE-4730-9FCB-4423AC0B290F}" dt="2021-11-15T14:17:41.735" v="233"/>
          <ac:spMkLst>
            <pc:docMk/>
            <pc:sldMk cId="1157573189" sldId="266"/>
            <ac:spMk id="5" creationId="{2E831FD3-C24D-457F-A6B9-9C0611036F2F}"/>
          </ac:spMkLst>
        </pc:spChg>
        <pc:spChg chg="add del mod">
          <ac:chgData name="Pranjal Tripathi" userId="a6cd97c13dbfeab7" providerId="LiveId" clId="{BF6123C2-23CE-4730-9FCB-4423AC0B290F}" dt="2021-11-15T14:28:53.451" v="332" actId="478"/>
          <ac:spMkLst>
            <pc:docMk/>
            <pc:sldMk cId="1157573189" sldId="266"/>
            <ac:spMk id="6" creationId="{D8F567D5-C302-496F-BEAF-22090ABF6597}"/>
          </ac:spMkLst>
        </pc:spChg>
        <pc:spChg chg="add mod">
          <ac:chgData name="Pranjal Tripathi" userId="a6cd97c13dbfeab7" providerId="LiveId" clId="{BF6123C2-23CE-4730-9FCB-4423AC0B290F}" dt="2021-11-15T14:29:44.460" v="338" actId="1076"/>
          <ac:spMkLst>
            <pc:docMk/>
            <pc:sldMk cId="1157573189" sldId="266"/>
            <ac:spMk id="7" creationId="{41334F46-48B8-4F43-9256-73047390BD3D}"/>
          </ac:spMkLst>
        </pc:spChg>
        <pc:spChg chg="add mod">
          <ac:chgData name="Pranjal Tripathi" userId="a6cd97c13dbfeab7" providerId="LiveId" clId="{BF6123C2-23CE-4730-9FCB-4423AC0B290F}" dt="2021-11-16T04:04:22.666" v="352" actId="207"/>
          <ac:spMkLst>
            <pc:docMk/>
            <pc:sldMk cId="1157573189" sldId="266"/>
            <ac:spMk id="8" creationId="{C8660038-1670-47B9-A087-CE45CABAB8E5}"/>
          </ac:spMkLst>
        </pc:spChg>
      </pc:sldChg>
      <pc:sldChg chg="addSp delSp modSp add mod">
        <pc:chgData name="Pranjal Tripathi" userId="a6cd97c13dbfeab7" providerId="LiveId" clId="{BF6123C2-23CE-4730-9FCB-4423AC0B290F}" dt="2021-11-16T04:51:11.781" v="767" actId="2711"/>
        <pc:sldMkLst>
          <pc:docMk/>
          <pc:sldMk cId="4095633226" sldId="267"/>
        </pc:sldMkLst>
        <pc:spChg chg="del mod">
          <ac:chgData name="Pranjal Tripathi" userId="a6cd97c13dbfeab7" providerId="LiveId" clId="{BF6123C2-23CE-4730-9FCB-4423AC0B290F}" dt="2021-11-15T14:23:36.574" v="287" actId="478"/>
          <ac:spMkLst>
            <pc:docMk/>
            <pc:sldMk cId="4095633226" sldId="267"/>
            <ac:spMk id="2" creationId="{00000000-0000-0000-0000-000000000000}"/>
          </ac:spMkLst>
        </pc:spChg>
        <pc:spChg chg="del mod">
          <ac:chgData name="Pranjal Tripathi" userId="a6cd97c13dbfeab7" providerId="LiveId" clId="{BF6123C2-23CE-4730-9FCB-4423AC0B290F}" dt="2021-11-16T04:19:22.528" v="471" actId="478"/>
          <ac:spMkLst>
            <pc:docMk/>
            <pc:sldMk cId="4095633226" sldId="267"/>
            <ac:spMk id="4" creationId="{0711084A-C218-4B7C-BA73-8727A5759254}"/>
          </ac:spMkLst>
        </pc:spChg>
        <pc:spChg chg="add mod">
          <ac:chgData name="Pranjal Tripathi" userId="a6cd97c13dbfeab7" providerId="LiveId" clId="{BF6123C2-23CE-4730-9FCB-4423AC0B290F}" dt="2021-11-16T04:51:11.781" v="767" actId="2711"/>
          <ac:spMkLst>
            <pc:docMk/>
            <pc:sldMk cId="4095633226" sldId="267"/>
            <ac:spMk id="5" creationId="{F11A94ED-EBC2-4E71-81D2-5E95D2E3461C}"/>
          </ac:spMkLst>
        </pc:spChg>
        <pc:spChg chg="add del mod">
          <ac:chgData name="Pranjal Tripathi" userId="a6cd97c13dbfeab7" providerId="LiveId" clId="{BF6123C2-23CE-4730-9FCB-4423AC0B290F}" dt="2021-11-16T04:19:56.087" v="474" actId="931"/>
          <ac:spMkLst>
            <pc:docMk/>
            <pc:sldMk cId="4095633226" sldId="267"/>
            <ac:spMk id="6" creationId="{3F4B40CB-D1A5-483F-AAFC-6F2562ADC952}"/>
          </ac:spMkLst>
        </pc:spChg>
        <pc:spChg chg="add del mod">
          <ac:chgData name="Pranjal Tripathi" userId="a6cd97c13dbfeab7" providerId="LiveId" clId="{BF6123C2-23CE-4730-9FCB-4423AC0B290F}" dt="2021-11-15T14:24:07.550" v="290" actId="478"/>
          <ac:spMkLst>
            <pc:docMk/>
            <pc:sldMk cId="4095633226" sldId="267"/>
            <ac:spMk id="6" creationId="{BF73A563-22DC-4F0D-AB8E-0F4528691E4C}"/>
          </ac:spMkLst>
        </pc:spChg>
        <pc:spChg chg="add del mod">
          <ac:chgData name="Pranjal Tripathi" userId="a6cd97c13dbfeab7" providerId="LiveId" clId="{BF6123C2-23CE-4730-9FCB-4423AC0B290F}" dt="2021-11-16T04:18:56.681" v="466" actId="478"/>
          <ac:spMkLst>
            <pc:docMk/>
            <pc:sldMk cId="4095633226" sldId="267"/>
            <ac:spMk id="7" creationId="{8FEA2B10-340D-485E-8905-26CACAAD0B75}"/>
          </ac:spMkLst>
        </pc:spChg>
        <pc:spChg chg="add del mod">
          <ac:chgData name="Pranjal Tripathi" userId="a6cd97c13dbfeab7" providerId="LiveId" clId="{BF6123C2-23CE-4730-9FCB-4423AC0B290F}" dt="2021-11-16T04:20:56.610" v="490" actId="931"/>
          <ac:spMkLst>
            <pc:docMk/>
            <pc:sldMk cId="4095633226" sldId="267"/>
            <ac:spMk id="9" creationId="{20EB4C7C-E932-4E48-8D64-89AC1C2DD423}"/>
          </ac:spMkLst>
        </pc:spChg>
        <pc:spChg chg="add del mod">
          <ac:chgData name="Pranjal Tripathi" userId="a6cd97c13dbfeab7" providerId="LiveId" clId="{BF6123C2-23CE-4730-9FCB-4423AC0B290F}" dt="2021-11-16T04:22:25.949" v="494" actId="931"/>
          <ac:spMkLst>
            <pc:docMk/>
            <pc:sldMk cId="4095633226" sldId="267"/>
            <ac:spMk id="13" creationId="{1C763978-63D4-4C5C-A6A3-991F16C0F6B7}"/>
          </ac:spMkLst>
        </pc:spChg>
        <pc:spChg chg="add del mod">
          <ac:chgData name="Pranjal Tripathi" userId="a6cd97c13dbfeab7" providerId="LiveId" clId="{BF6123C2-23CE-4730-9FCB-4423AC0B290F}" dt="2021-11-16T04:22:58.452" v="503" actId="931"/>
          <ac:spMkLst>
            <pc:docMk/>
            <pc:sldMk cId="4095633226" sldId="267"/>
            <ac:spMk id="17" creationId="{9D31ADB5-54B7-4679-9366-739CF72B828B}"/>
          </ac:spMkLst>
        </pc:spChg>
        <pc:picChg chg="add del mod">
          <ac:chgData name="Pranjal Tripathi" userId="a6cd97c13dbfeab7" providerId="LiveId" clId="{BF6123C2-23CE-4730-9FCB-4423AC0B290F}" dt="2021-11-16T04:20:35.127" v="483" actId="478"/>
          <ac:picMkLst>
            <pc:docMk/>
            <pc:sldMk cId="4095633226" sldId="267"/>
            <ac:picMk id="3" creationId="{AF112E99-3320-45B0-857D-4D924A9A5B41}"/>
          </ac:picMkLst>
        </pc:picChg>
        <pc:picChg chg="add del mod">
          <ac:chgData name="Pranjal Tripathi" userId="a6cd97c13dbfeab7" providerId="LiveId" clId="{BF6123C2-23CE-4730-9FCB-4423AC0B290F}" dt="2021-11-16T04:22:16.119" v="492" actId="478"/>
          <ac:picMkLst>
            <pc:docMk/>
            <pc:sldMk cId="4095633226" sldId="267"/>
            <ac:picMk id="11" creationId="{A66A1C3F-FCD8-4CBD-8471-45CD923FB22F}"/>
          </ac:picMkLst>
        </pc:picChg>
        <pc:picChg chg="add del mod">
          <ac:chgData name="Pranjal Tripathi" userId="a6cd97c13dbfeab7" providerId="LiveId" clId="{BF6123C2-23CE-4730-9FCB-4423AC0B290F}" dt="2021-11-16T04:22:43.321" v="498" actId="478"/>
          <ac:picMkLst>
            <pc:docMk/>
            <pc:sldMk cId="4095633226" sldId="267"/>
            <ac:picMk id="15" creationId="{891F98CF-F2C4-49CB-A550-8586883F3AAD}"/>
          </ac:picMkLst>
        </pc:picChg>
        <pc:picChg chg="add mod">
          <ac:chgData name="Pranjal Tripathi" userId="a6cd97c13dbfeab7" providerId="LiveId" clId="{BF6123C2-23CE-4730-9FCB-4423AC0B290F}" dt="2021-11-16T04:23:07.125" v="505" actId="1076"/>
          <ac:picMkLst>
            <pc:docMk/>
            <pc:sldMk cId="4095633226" sldId="267"/>
            <ac:picMk id="19" creationId="{DA3B57BD-260C-4680-B48F-6D9278FF607A}"/>
          </ac:picMkLst>
        </pc:picChg>
      </pc:sldChg>
      <pc:sldChg chg="addSp delSp modSp new mod modTransition">
        <pc:chgData name="Pranjal Tripathi" userId="a6cd97c13dbfeab7" providerId="LiveId" clId="{BF6123C2-23CE-4730-9FCB-4423AC0B290F}" dt="2021-11-16T05:45:20.157" v="910" actId="20577"/>
        <pc:sldMkLst>
          <pc:docMk/>
          <pc:sldMk cId="3135502559" sldId="268"/>
        </pc:sldMkLst>
        <pc:spChg chg="mod">
          <ac:chgData name="Pranjal Tripathi" userId="a6cd97c13dbfeab7" providerId="LiveId" clId="{BF6123C2-23CE-4730-9FCB-4423AC0B290F}" dt="2021-11-16T05:44:43.913" v="892" actId="1076"/>
          <ac:spMkLst>
            <pc:docMk/>
            <pc:sldMk cId="3135502559" sldId="268"/>
            <ac:spMk id="2" creationId="{0B9C9336-D902-4063-A38D-1194D42A548F}"/>
          </ac:spMkLst>
        </pc:spChg>
        <pc:spChg chg="del">
          <ac:chgData name="Pranjal Tripathi" userId="a6cd97c13dbfeab7" providerId="LiveId" clId="{BF6123C2-23CE-4730-9FCB-4423AC0B290F}" dt="2021-11-16T04:18:47.297" v="465" actId="21"/>
          <ac:spMkLst>
            <pc:docMk/>
            <pc:sldMk cId="3135502559" sldId="268"/>
            <ac:spMk id="3" creationId="{43B9D0B0-5953-44F0-9BC8-AB3505A2D8E8}"/>
          </ac:spMkLst>
        </pc:spChg>
        <pc:spChg chg="mod">
          <ac:chgData name="Pranjal Tripathi" userId="a6cd97c13dbfeab7" providerId="LiveId" clId="{BF6123C2-23CE-4730-9FCB-4423AC0B290F}" dt="2021-11-16T05:45:20.157" v="910" actId="20577"/>
          <ac:spMkLst>
            <pc:docMk/>
            <pc:sldMk cId="3135502559" sldId="268"/>
            <ac:spMk id="4" creationId="{EAA36091-83DC-4A06-BFAF-8DA598818DCC}"/>
          </ac:spMkLst>
        </pc:spChg>
        <pc:picChg chg="add mod">
          <ac:chgData name="Pranjal Tripathi" userId="a6cd97c13dbfeab7" providerId="LiveId" clId="{BF6123C2-23CE-4730-9FCB-4423AC0B290F}" dt="2021-11-16T05:40:28.905" v="882" actId="1076"/>
          <ac:picMkLst>
            <pc:docMk/>
            <pc:sldMk cId="3135502559" sldId="268"/>
            <ac:picMk id="5" creationId="{90588C13-424B-4897-8DC9-B36EFB1AEFA8}"/>
          </ac:picMkLst>
        </pc:picChg>
      </pc:sldChg>
      <pc:sldChg chg="delSp modSp new mod modTransition">
        <pc:chgData name="Pranjal Tripathi" userId="a6cd97c13dbfeab7" providerId="LiveId" clId="{BF6123C2-23CE-4730-9FCB-4423AC0B290F}" dt="2021-11-16T04:57:04.103" v="798"/>
        <pc:sldMkLst>
          <pc:docMk/>
          <pc:sldMk cId="3609939219" sldId="269"/>
        </pc:sldMkLst>
        <pc:spChg chg="mod">
          <ac:chgData name="Pranjal Tripathi" userId="a6cd97c13dbfeab7" providerId="LiveId" clId="{BF6123C2-23CE-4730-9FCB-4423AC0B290F}" dt="2021-11-16T04:51:19.654" v="768" actId="2711"/>
          <ac:spMkLst>
            <pc:docMk/>
            <pc:sldMk cId="3609939219" sldId="269"/>
            <ac:spMk id="2" creationId="{1722133C-1980-44B6-84F8-9E843E4EB946}"/>
          </ac:spMkLst>
        </pc:spChg>
        <pc:spChg chg="del">
          <ac:chgData name="Pranjal Tripathi" userId="a6cd97c13dbfeab7" providerId="LiveId" clId="{BF6123C2-23CE-4730-9FCB-4423AC0B290F}" dt="2021-11-16T04:12:50.676" v="422" actId="478"/>
          <ac:spMkLst>
            <pc:docMk/>
            <pc:sldMk cId="3609939219" sldId="269"/>
            <ac:spMk id="3" creationId="{C962664C-17D7-4F82-AD67-1A22D884956F}"/>
          </ac:spMkLst>
        </pc:spChg>
        <pc:spChg chg="mod">
          <ac:chgData name="Pranjal Tripathi" userId="a6cd97c13dbfeab7" providerId="LiveId" clId="{BF6123C2-23CE-4730-9FCB-4423AC0B290F}" dt="2021-11-16T04:26:47.881" v="516" actId="2710"/>
          <ac:spMkLst>
            <pc:docMk/>
            <pc:sldMk cId="3609939219" sldId="269"/>
            <ac:spMk id="4" creationId="{F585684C-0152-4307-9DE5-2DADE14158B1}"/>
          </ac:spMkLst>
        </pc:spChg>
      </pc:sldChg>
      <pc:sldChg chg="delSp modSp new mod modTransition">
        <pc:chgData name="Pranjal Tripathi" userId="a6cd97c13dbfeab7" providerId="LiveId" clId="{BF6123C2-23CE-4730-9FCB-4423AC0B290F}" dt="2021-11-16T09:05:16.608" v="1139" actId="1076"/>
        <pc:sldMkLst>
          <pc:docMk/>
          <pc:sldMk cId="504370145" sldId="270"/>
        </pc:sldMkLst>
        <pc:spChg chg="mod">
          <ac:chgData name="Pranjal Tripathi" userId="a6cd97c13dbfeab7" providerId="LiveId" clId="{BF6123C2-23CE-4730-9FCB-4423AC0B290F}" dt="2021-11-16T09:05:16.608" v="1139" actId="1076"/>
          <ac:spMkLst>
            <pc:docMk/>
            <pc:sldMk cId="504370145" sldId="270"/>
            <ac:spMk id="2" creationId="{B2262278-7D59-43FC-BB81-E7997DD61110}"/>
          </ac:spMkLst>
        </pc:spChg>
        <pc:spChg chg="del">
          <ac:chgData name="Pranjal Tripathi" userId="a6cd97c13dbfeab7" providerId="LiveId" clId="{BF6123C2-23CE-4730-9FCB-4423AC0B290F}" dt="2021-11-16T04:51:54.360" v="769" actId="478"/>
          <ac:spMkLst>
            <pc:docMk/>
            <pc:sldMk cId="504370145" sldId="270"/>
            <ac:spMk id="3" creationId="{A57953B6-9422-4588-8CD8-AA36BD6E1254}"/>
          </ac:spMkLst>
        </pc:spChg>
        <pc:spChg chg="mod">
          <ac:chgData name="Pranjal Tripathi" userId="a6cd97c13dbfeab7" providerId="LiveId" clId="{BF6123C2-23CE-4730-9FCB-4423AC0B290F}" dt="2021-11-16T09:05:04.254" v="1138" actId="207"/>
          <ac:spMkLst>
            <pc:docMk/>
            <pc:sldMk cId="504370145" sldId="270"/>
            <ac:spMk id="4" creationId="{42FBA4D6-85D7-4397-AC08-6E8AC6FAE3DE}"/>
          </ac:spMkLst>
        </pc:spChg>
      </pc:sldChg>
      <pc:sldChg chg="delSp modSp new mod modTransition">
        <pc:chgData name="Pranjal Tripathi" userId="a6cd97c13dbfeab7" providerId="LiveId" clId="{BF6123C2-23CE-4730-9FCB-4423AC0B290F}" dt="2021-11-16T05:37:40.068" v="878" actId="20577"/>
        <pc:sldMkLst>
          <pc:docMk/>
          <pc:sldMk cId="2535794808" sldId="271"/>
        </pc:sldMkLst>
        <pc:spChg chg="mod">
          <ac:chgData name="Pranjal Tripathi" userId="a6cd97c13dbfeab7" providerId="LiveId" clId="{BF6123C2-23CE-4730-9FCB-4423AC0B290F}" dt="2021-11-16T04:53:17.588" v="792" actId="20577"/>
          <ac:spMkLst>
            <pc:docMk/>
            <pc:sldMk cId="2535794808" sldId="271"/>
            <ac:spMk id="2" creationId="{AA74F597-9C9C-476A-8ECD-FB473541AD1B}"/>
          </ac:spMkLst>
        </pc:spChg>
        <pc:spChg chg="del">
          <ac:chgData name="Pranjal Tripathi" userId="a6cd97c13dbfeab7" providerId="LiveId" clId="{BF6123C2-23CE-4730-9FCB-4423AC0B290F}" dt="2021-11-16T04:52:10.275" v="772" actId="478"/>
          <ac:spMkLst>
            <pc:docMk/>
            <pc:sldMk cId="2535794808" sldId="271"/>
            <ac:spMk id="3" creationId="{71211B78-408E-4BAF-B25A-5AB69E05051C}"/>
          </ac:spMkLst>
        </pc:spChg>
        <pc:spChg chg="mod">
          <ac:chgData name="Pranjal Tripathi" userId="a6cd97c13dbfeab7" providerId="LiveId" clId="{BF6123C2-23CE-4730-9FCB-4423AC0B290F}" dt="2021-11-16T05:37:40.068" v="878" actId="20577"/>
          <ac:spMkLst>
            <pc:docMk/>
            <pc:sldMk cId="2535794808" sldId="271"/>
            <ac:spMk id="4" creationId="{1299840D-52CF-4FDB-9253-A0E15EE24B4B}"/>
          </ac:spMkLst>
        </pc:spChg>
      </pc:sldChg>
      <pc:sldChg chg="addSp delSp modSp new mod modTransition">
        <pc:chgData name="Pranjal Tripathi" userId="a6cd97c13dbfeab7" providerId="LiveId" clId="{BF6123C2-23CE-4730-9FCB-4423AC0B290F}" dt="2021-11-16T04:57:32.717" v="803"/>
        <pc:sldMkLst>
          <pc:docMk/>
          <pc:sldMk cId="1671693340" sldId="272"/>
        </pc:sldMkLst>
        <pc:spChg chg="del">
          <ac:chgData name="Pranjal Tripathi" userId="a6cd97c13dbfeab7" providerId="LiveId" clId="{BF6123C2-23CE-4730-9FCB-4423AC0B290F}" dt="2021-11-16T04:42:48.349" v="658" actId="478"/>
          <ac:spMkLst>
            <pc:docMk/>
            <pc:sldMk cId="1671693340" sldId="272"/>
            <ac:spMk id="2" creationId="{A5C180CD-27B6-4177-8793-C6B82BFC762A}"/>
          </ac:spMkLst>
        </pc:spChg>
        <pc:spChg chg="del mod">
          <ac:chgData name="Pranjal Tripathi" userId="a6cd97c13dbfeab7" providerId="LiveId" clId="{BF6123C2-23CE-4730-9FCB-4423AC0B290F}" dt="2021-11-16T04:43:40.612" v="661" actId="931"/>
          <ac:spMkLst>
            <pc:docMk/>
            <pc:sldMk cId="1671693340" sldId="272"/>
            <ac:spMk id="3" creationId="{4EF1EB07-539B-4DC8-BF6E-AD4D3627A01C}"/>
          </ac:spMkLst>
        </pc:spChg>
        <pc:spChg chg="del">
          <ac:chgData name="Pranjal Tripathi" userId="a6cd97c13dbfeab7" providerId="LiveId" clId="{BF6123C2-23CE-4730-9FCB-4423AC0B290F}" dt="2021-11-16T04:42:50.281" v="659" actId="478"/>
          <ac:spMkLst>
            <pc:docMk/>
            <pc:sldMk cId="1671693340" sldId="272"/>
            <ac:spMk id="4" creationId="{88B1C965-7CCD-43C3-90CB-6C7B9214EC9F}"/>
          </ac:spMkLst>
        </pc:spChg>
        <pc:spChg chg="add mod">
          <ac:chgData name="Pranjal Tripathi" userId="a6cd97c13dbfeab7" providerId="LiveId" clId="{BF6123C2-23CE-4730-9FCB-4423AC0B290F}" dt="2021-11-16T04:45:23.636" v="691" actId="20577"/>
          <ac:spMkLst>
            <pc:docMk/>
            <pc:sldMk cId="1671693340" sldId="272"/>
            <ac:spMk id="7" creationId="{2AF85112-663D-440D-9CF5-510253AC8014}"/>
          </ac:spMkLst>
        </pc:spChg>
        <pc:picChg chg="add mod">
          <ac:chgData name="Pranjal Tripathi" userId="a6cd97c13dbfeab7" providerId="LiveId" clId="{BF6123C2-23CE-4730-9FCB-4423AC0B290F}" dt="2021-11-16T04:47:13.925" v="714" actId="1076"/>
          <ac:picMkLst>
            <pc:docMk/>
            <pc:sldMk cId="1671693340" sldId="272"/>
            <ac:picMk id="6" creationId="{CBD7F793-ABA4-4E9F-9F6E-B4EECA5C049B}"/>
          </ac:picMkLst>
        </pc:picChg>
        <pc:cxnChg chg="add mod">
          <ac:chgData name="Pranjal Tripathi" userId="a6cd97c13dbfeab7" providerId="LiveId" clId="{BF6123C2-23CE-4730-9FCB-4423AC0B290F}" dt="2021-11-16T04:48:03.309" v="724" actId="14100"/>
          <ac:cxnSpMkLst>
            <pc:docMk/>
            <pc:sldMk cId="1671693340" sldId="272"/>
            <ac:cxnSpMk id="9" creationId="{B6285D1C-04AF-4303-ADFF-2EDC22201DD9}"/>
          </ac:cxnSpMkLst>
        </pc:cxnChg>
      </pc:sldChg>
      <pc:sldChg chg="addSp delSp modSp new mod modTransition">
        <pc:chgData name="Pranjal Tripathi" userId="a6cd97c13dbfeab7" providerId="LiveId" clId="{BF6123C2-23CE-4730-9FCB-4423AC0B290F}" dt="2021-11-16T04:57:27.325" v="802"/>
        <pc:sldMkLst>
          <pc:docMk/>
          <pc:sldMk cId="2149824888" sldId="273"/>
        </pc:sldMkLst>
        <pc:spChg chg="mod">
          <ac:chgData name="Pranjal Tripathi" userId="a6cd97c13dbfeab7" providerId="LiveId" clId="{BF6123C2-23CE-4730-9FCB-4423AC0B290F}" dt="2021-11-16T04:44:54.675" v="683" actId="5793"/>
          <ac:spMkLst>
            <pc:docMk/>
            <pc:sldMk cId="2149824888" sldId="273"/>
            <ac:spMk id="2" creationId="{E0FBD4C9-FEFC-48D9-B61F-EA17ABD8F874}"/>
          </ac:spMkLst>
        </pc:spChg>
        <pc:spChg chg="del mod">
          <ac:chgData name="Pranjal Tripathi" userId="a6cd97c13dbfeab7" providerId="LiveId" clId="{BF6123C2-23CE-4730-9FCB-4423AC0B290F}" dt="2021-11-16T04:44:34.241" v="671" actId="931"/>
          <ac:spMkLst>
            <pc:docMk/>
            <pc:sldMk cId="2149824888" sldId="273"/>
            <ac:spMk id="3" creationId="{00213BE6-D26A-4180-99C4-81DC8EEB1271}"/>
          </ac:spMkLst>
        </pc:spChg>
        <pc:spChg chg="del">
          <ac:chgData name="Pranjal Tripathi" userId="a6cd97c13dbfeab7" providerId="LiveId" clId="{BF6123C2-23CE-4730-9FCB-4423AC0B290F}" dt="2021-11-16T04:44:24.550" v="670" actId="478"/>
          <ac:spMkLst>
            <pc:docMk/>
            <pc:sldMk cId="2149824888" sldId="273"/>
            <ac:spMk id="4" creationId="{E60D9747-1507-4815-B95B-6BF9DA24017E}"/>
          </ac:spMkLst>
        </pc:spChg>
        <pc:picChg chg="add mod">
          <ac:chgData name="Pranjal Tripathi" userId="a6cd97c13dbfeab7" providerId="LiveId" clId="{BF6123C2-23CE-4730-9FCB-4423AC0B290F}" dt="2021-11-16T04:47:38.485" v="719" actId="1076"/>
          <ac:picMkLst>
            <pc:docMk/>
            <pc:sldMk cId="2149824888" sldId="273"/>
            <ac:picMk id="6" creationId="{BD2C0F80-C19A-411B-A68E-2A5C885134A9}"/>
          </ac:picMkLst>
        </pc:picChg>
        <pc:cxnChg chg="add mod">
          <ac:chgData name="Pranjal Tripathi" userId="a6cd97c13dbfeab7" providerId="LiveId" clId="{BF6123C2-23CE-4730-9FCB-4423AC0B290F}" dt="2021-11-16T04:47:54.566" v="723" actId="14100"/>
          <ac:cxnSpMkLst>
            <pc:docMk/>
            <pc:sldMk cId="2149824888" sldId="273"/>
            <ac:cxnSpMk id="8" creationId="{F0E8451F-DEC6-40B2-B0AD-119D96D15E3C}"/>
          </ac:cxnSpMkLst>
        </pc:cxnChg>
      </pc:sldChg>
      <pc:sldChg chg="addSp delSp modSp new mod modTransition">
        <pc:chgData name="Pranjal Tripathi" userId="a6cd97c13dbfeab7" providerId="LiveId" clId="{BF6123C2-23CE-4730-9FCB-4423AC0B290F}" dt="2021-11-16T04:57:23.324" v="801"/>
        <pc:sldMkLst>
          <pc:docMk/>
          <pc:sldMk cId="1971235455" sldId="274"/>
        </pc:sldMkLst>
        <pc:spChg chg="mod">
          <ac:chgData name="Pranjal Tripathi" userId="a6cd97c13dbfeab7" providerId="LiveId" clId="{BF6123C2-23CE-4730-9FCB-4423AC0B290F}" dt="2021-11-16T04:49:36.965" v="755" actId="1076"/>
          <ac:spMkLst>
            <pc:docMk/>
            <pc:sldMk cId="1971235455" sldId="274"/>
            <ac:spMk id="2" creationId="{0B44219D-7449-46BC-9B34-D9C79899D022}"/>
          </ac:spMkLst>
        </pc:spChg>
        <pc:spChg chg="del">
          <ac:chgData name="Pranjal Tripathi" userId="a6cd97c13dbfeab7" providerId="LiveId" clId="{BF6123C2-23CE-4730-9FCB-4423AC0B290F}" dt="2021-11-16T04:48:54.689" v="726" actId="931"/>
          <ac:spMkLst>
            <pc:docMk/>
            <pc:sldMk cId="1971235455" sldId="274"/>
            <ac:spMk id="3" creationId="{232C4165-E985-4137-88D8-8EE042B41D00}"/>
          </ac:spMkLst>
        </pc:spChg>
        <pc:spChg chg="del">
          <ac:chgData name="Pranjal Tripathi" userId="a6cd97c13dbfeab7" providerId="LiveId" clId="{BF6123C2-23CE-4730-9FCB-4423AC0B290F}" dt="2021-11-16T04:49:12.206" v="729" actId="478"/>
          <ac:spMkLst>
            <pc:docMk/>
            <pc:sldMk cId="1971235455" sldId="274"/>
            <ac:spMk id="4" creationId="{8B3F5E36-A821-4D8D-BA22-54492D2D6825}"/>
          </ac:spMkLst>
        </pc:spChg>
        <pc:spChg chg="add del mod">
          <ac:chgData name="Pranjal Tripathi" userId="a6cd97c13dbfeab7" providerId="LiveId" clId="{BF6123C2-23CE-4730-9FCB-4423AC0B290F}" dt="2021-11-16T04:50:06.305" v="760" actId="931"/>
          <ac:spMkLst>
            <pc:docMk/>
            <pc:sldMk cId="1971235455" sldId="274"/>
            <ac:spMk id="8" creationId="{8D0D797D-3BE0-49E6-99D4-2896B0BBB9CB}"/>
          </ac:spMkLst>
        </pc:spChg>
        <pc:picChg chg="add del mod">
          <ac:chgData name="Pranjal Tripathi" userId="a6cd97c13dbfeab7" providerId="LiveId" clId="{BF6123C2-23CE-4730-9FCB-4423AC0B290F}" dt="2021-11-16T04:49:54.985" v="758" actId="478"/>
          <ac:picMkLst>
            <pc:docMk/>
            <pc:sldMk cId="1971235455" sldId="274"/>
            <ac:picMk id="6" creationId="{14EAE3B8-9BEF-49B0-BD6A-76191E01C9AD}"/>
          </ac:picMkLst>
        </pc:picChg>
        <pc:picChg chg="add mod">
          <ac:chgData name="Pranjal Tripathi" userId="a6cd97c13dbfeab7" providerId="LiveId" clId="{BF6123C2-23CE-4730-9FCB-4423AC0B290F}" dt="2021-11-16T04:50:36.421" v="763" actId="1076"/>
          <ac:picMkLst>
            <pc:docMk/>
            <pc:sldMk cId="1971235455" sldId="274"/>
            <ac:picMk id="10" creationId="{CA583CDA-DF89-4E11-968F-57FE6B93C14F}"/>
          </ac:picMkLst>
        </pc:picChg>
        <pc:cxnChg chg="add mod">
          <ac:chgData name="Pranjal Tripathi" userId="a6cd97c13dbfeab7" providerId="LiveId" clId="{BF6123C2-23CE-4730-9FCB-4423AC0B290F}" dt="2021-11-16T04:50:52.149" v="766" actId="1076"/>
          <ac:cxnSpMkLst>
            <pc:docMk/>
            <pc:sldMk cId="1971235455" sldId="274"/>
            <ac:cxnSpMk id="12" creationId="{F45635E5-BBFA-4AD4-B3AB-7DE904C89F8C}"/>
          </ac:cxnSpMkLst>
        </pc:cxnChg>
      </pc:sldChg>
      <pc:sldChg chg="addSp delSp modSp new mod">
        <pc:chgData name="Pranjal Tripathi" userId="a6cd97c13dbfeab7" providerId="LiveId" clId="{BF6123C2-23CE-4730-9FCB-4423AC0B290F}" dt="2021-11-16T05:37:25.753" v="874" actId="3062"/>
        <pc:sldMkLst>
          <pc:docMk/>
          <pc:sldMk cId="3933971165" sldId="275"/>
        </pc:sldMkLst>
        <pc:spChg chg="del">
          <ac:chgData name="Pranjal Tripathi" userId="a6cd97c13dbfeab7" providerId="LiveId" clId="{BF6123C2-23CE-4730-9FCB-4423AC0B290F}" dt="2021-11-16T05:27:55.615" v="816" actId="478"/>
          <ac:spMkLst>
            <pc:docMk/>
            <pc:sldMk cId="3933971165" sldId="275"/>
            <ac:spMk id="2" creationId="{4F3F716D-89CD-46FF-8BA8-AB79C32A3D1B}"/>
          </ac:spMkLst>
        </pc:spChg>
        <pc:spChg chg="del">
          <ac:chgData name="Pranjal Tripathi" userId="a6cd97c13dbfeab7" providerId="LiveId" clId="{BF6123C2-23CE-4730-9FCB-4423AC0B290F}" dt="2021-11-16T05:27:33.372" v="814" actId="478"/>
          <ac:spMkLst>
            <pc:docMk/>
            <pc:sldMk cId="3933971165" sldId="275"/>
            <ac:spMk id="3" creationId="{680D4B48-5AFC-4EE8-82D7-5496DC0CAAB1}"/>
          </ac:spMkLst>
        </pc:spChg>
        <pc:spChg chg="del">
          <ac:chgData name="Pranjal Tripathi" userId="a6cd97c13dbfeab7" providerId="LiveId" clId="{BF6123C2-23CE-4730-9FCB-4423AC0B290F}" dt="2021-11-16T05:27:59.584" v="817" actId="478"/>
          <ac:spMkLst>
            <pc:docMk/>
            <pc:sldMk cId="3933971165" sldId="275"/>
            <ac:spMk id="4" creationId="{4F8ABF4D-353B-496C-8918-372D407546D7}"/>
          </ac:spMkLst>
        </pc:spChg>
        <pc:spChg chg="add del mod">
          <ac:chgData name="Pranjal Tripathi" userId="a6cd97c13dbfeab7" providerId="LiveId" clId="{BF6123C2-23CE-4730-9FCB-4423AC0B290F}" dt="2021-11-16T05:36:52.315" v="872" actId="478"/>
          <ac:spMkLst>
            <pc:docMk/>
            <pc:sldMk cId="3933971165" sldId="275"/>
            <ac:spMk id="5" creationId="{D397EDED-1200-4FA4-AB18-E64DE74DDBB1}"/>
          </ac:spMkLst>
        </pc:spChg>
        <pc:spChg chg="add mod">
          <ac:chgData name="Pranjal Tripathi" userId="a6cd97c13dbfeab7" providerId="LiveId" clId="{BF6123C2-23CE-4730-9FCB-4423AC0B290F}" dt="2021-11-16T05:37:25.753" v="874" actId="3062"/>
          <ac:spMkLst>
            <pc:docMk/>
            <pc:sldMk cId="3933971165" sldId="275"/>
            <ac:spMk id="6" creationId="{91599AA8-A2E1-437D-83CA-057AEAF3C51A}"/>
          </ac:spMkLst>
        </pc:spChg>
      </pc:sldChg>
      <pc:sldChg chg="modSp new del mod">
        <pc:chgData name="Pranjal Tripathi" userId="a6cd97c13dbfeab7" providerId="LiveId" clId="{BF6123C2-23CE-4730-9FCB-4423AC0B290F}" dt="2021-11-16T05:35:50.726" v="854" actId="2696"/>
        <pc:sldMkLst>
          <pc:docMk/>
          <pc:sldMk cId="2845622244" sldId="276"/>
        </pc:sldMkLst>
        <pc:spChg chg="mod">
          <ac:chgData name="Pranjal Tripathi" userId="a6cd97c13dbfeab7" providerId="LiveId" clId="{BF6123C2-23CE-4730-9FCB-4423AC0B290F}" dt="2021-11-16T05:35:38.696" v="853" actId="14100"/>
          <ac:spMkLst>
            <pc:docMk/>
            <pc:sldMk cId="2845622244" sldId="276"/>
            <ac:spMk id="2" creationId="{A61F67A1-F251-469F-89A7-17ADAE8F274A}"/>
          </ac:spMkLst>
        </pc:spChg>
      </pc:sldChg>
      <pc:sldChg chg="new del">
        <pc:chgData name="Pranjal Tripathi" userId="a6cd97c13dbfeab7" providerId="LiveId" clId="{BF6123C2-23CE-4730-9FCB-4423AC0B290F}" dt="2021-11-16T05:28:21.978" v="819" actId="2696"/>
        <pc:sldMkLst>
          <pc:docMk/>
          <pc:sldMk cId="4169054215" sldId="277"/>
        </pc:sldMkLst>
      </pc:sldChg>
      <pc:sldMasterChg chg="del delSldLayout">
        <pc:chgData name="Pranjal Tripathi" userId="a6cd97c13dbfeab7" providerId="LiveId" clId="{BF6123C2-23CE-4730-9FCB-4423AC0B290F}" dt="2021-11-16T04:39:04.243" v="654" actId="2696"/>
        <pc:sldMasterMkLst>
          <pc:docMk/>
          <pc:sldMasterMk cId="3243466273" sldId="2147483732"/>
        </pc:sldMasterMkLst>
        <pc:sldLayoutChg chg="del">
          <pc:chgData name="Pranjal Tripathi" userId="a6cd97c13dbfeab7" providerId="LiveId" clId="{BF6123C2-23CE-4730-9FCB-4423AC0B290F}" dt="2021-11-16T04:39:04.243" v="654" actId="2696"/>
          <pc:sldLayoutMkLst>
            <pc:docMk/>
            <pc:sldMasterMk cId="3243466273" sldId="2147483732"/>
            <pc:sldLayoutMk cId="3595242997" sldId="2147483733"/>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3075702018" sldId="2147483734"/>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3024509135" sldId="2147483735"/>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3790113353" sldId="2147483736"/>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3376969748" sldId="2147483737"/>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762936912" sldId="2147483738"/>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1670736622" sldId="2147483739"/>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1610207792" sldId="2147483740"/>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3251888308" sldId="2147483741"/>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578626749" sldId="2147483742"/>
          </pc:sldLayoutMkLst>
        </pc:sldLayoutChg>
        <pc:sldLayoutChg chg="del">
          <pc:chgData name="Pranjal Tripathi" userId="a6cd97c13dbfeab7" providerId="LiveId" clId="{BF6123C2-23CE-4730-9FCB-4423AC0B290F}" dt="2021-11-16T04:39:04.243" v="654" actId="2696"/>
          <pc:sldLayoutMkLst>
            <pc:docMk/>
            <pc:sldMasterMk cId="3243466273" sldId="2147483732"/>
            <pc:sldLayoutMk cId="3700999421" sldId="2147483743"/>
          </pc:sldLayoutMkLst>
        </pc:sldLayoutChg>
      </pc:sldMasterChg>
      <pc:sldMasterChg chg="modSldLayout">
        <pc:chgData name="Pranjal Tripathi" userId="a6cd97c13dbfeab7" providerId="LiveId" clId="{BF6123C2-23CE-4730-9FCB-4423AC0B290F}" dt="2021-11-15T13:35:02.640" v="116"/>
        <pc:sldMasterMkLst>
          <pc:docMk/>
          <pc:sldMasterMk cId="1045376939" sldId="2147483744"/>
        </pc:sldMasterMkLst>
        <pc:sldLayoutChg chg="modTransition">
          <pc:chgData name="Pranjal Tripathi" userId="a6cd97c13dbfeab7" providerId="LiveId" clId="{BF6123C2-23CE-4730-9FCB-4423AC0B290F}" dt="2021-11-15T13:35:02.640" v="116"/>
          <pc:sldLayoutMkLst>
            <pc:docMk/>
            <pc:sldMasterMk cId="1045376939" sldId="2147483744"/>
            <pc:sldLayoutMk cId="1157161016" sldId="2147483745"/>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1654881900" sldId="2147483746"/>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2979589738" sldId="2147483747"/>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1596836303" sldId="2147483748"/>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1363911899" sldId="2147483749"/>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2960984282" sldId="2147483750"/>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2022548455" sldId="2147483751"/>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4093876733" sldId="2147483752"/>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2396714860" sldId="2147483753"/>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3330156727" sldId="2147483754"/>
          </pc:sldLayoutMkLst>
        </pc:sldLayoutChg>
        <pc:sldLayoutChg chg="modTransition">
          <pc:chgData name="Pranjal Tripathi" userId="a6cd97c13dbfeab7" providerId="LiveId" clId="{BF6123C2-23CE-4730-9FCB-4423AC0B290F}" dt="2021-11-15T13:35:02.640" v="116"/>
          <pc:sldLayoutMkLst>
            <pc:docMk/>
            <pc:sldMasterMk cId="1045376939" sldId="2147483744"/>
            <pc:sldLayoutMk cId="4290075821" sldId="2147483755"/>
          </pc:sldLayoutMkLst>
        </pc:sldLayoutChg>
      </pc:sldMasterChg>
      <pc:sldMasterChg chg="modSldLayout">
        <pc:chgData name="Pranjal Tripathi" userId="a6cd97c13dbfeab7" providerId="LiveId" clId="{BF6123C2-23CE-4730-9FCB-4423AC0B290F}" dt="2021-11-15T13:35:15.717" v="118"/>
        <pc:sldMasterMkLst>
          <pc:docMk/>
          <pc:sldMasterMk cId="2939213004" sldId="2147483756"/>
        </pc:sldMasterMkLst>
        <pc:sldLayoutChg chg="modTransition">
          <pc:chgData name="Pranjal Tripathi" userId="a6cd97c13dbfeab7" providerId="LiveId" clId="{BF6123C2-23CE-4730-9FCB-4423AC0B290F}" dt="2021-11-15T13:35:15.717" v="118"/>
          <pc:sldLayoutMkLst>
            <pc:docMk/>
            <pc:sldMasterMk cId="2939213004" sldId="2147483756"/>
            <pc:sldLayoutMk cId="2805015089" sldId="2147483757"/>
          </pc:sldLayoutMkLst>
        </pc:sldLayoutChg>
        <pc:sldLayoutChg chg="modTransition">
          <pc:chgData name="Pranjal Tripathi" userId="a6cd97c13dbfeab7" providerId="LiveId" clId="{BF6123C2-23CE-4730-9FCB-4423AC0B290F}" dt="2021-11-15T13:35:15.717" v="118"/>
          <pc:sldLayoutMkLst>
            <pc:docMk/>
            <pc:sldMasterMk cId="2939213004" sldId="2147483756"/>
            <pc:sldLayoutMk cId="1054897092" sldId="2147483759"/>
          </pc:sldLayoutMkLst>
        </pc:sldLayoutChg>
        <pc:sldLayoutChg chg="modTransition">
          <pc:chgData name="Pranjal Tripathi" userId="a6cd97c13dbfeab7" providerId="LiveId" clId="{BF6123C2-23CE-4730-9FCB-4423AC0B290F}" dt="2021-11-15T13:35:15.717" v="118"/>
          <pc:sldLayoutMkLst>
            <pc:docMk/>
            <pc:sldMasterMk cId="2939213004" sldId="2147483756"/>
            <pc:sldLayoutMk cId="1230801278" sldId="2147483762"/>
          </pc:sldLayoutMkLst>
        </pc:sldLayoutChg>
        <pc:sldLayoutChg chg="modTransition">
          <pc:chgData name="Pranjal Tripathi" userId="a6cd97c13dbfeab7" providerId="LiveId" clId="{BF6123C2-23CE-4730-9FCB-4423AC0B290F}" dt="2021-11-15T13:35:15.717" v="118"/>
          <pc:sldLayoutMkLst>
            <pc:docMk/>
            <pc:sldMasterMk cId="2939213004" sldId="2147483756"/>
            <pc:sldLayoutMk cId="1479201979" sldId="2147483763"/>
          </pc:sldLayoutMkLst>
        </pc:sldLayoutChg>
        <pc:sldLayoutChg chg="modTransition">
          <pc:chgData name="Pranjal Tripathi" userId="a6cd97c13dbfeab7" providerId="LiveId" clId="{BF6123C2-23CE-4730-9FCB-4423AC0B290F}" dt="2021-11-15T13:35:15.717" v="118"/>
          <pc:sldLayoutMkLst>
            <pc:docMk/>
            <pc:sldMasterMk cId="2939213004" sldId="2147483756"/>
            <pc:sldLayoutMk cId="2063300238" sldId="2147483765"/>
          </pc:sldLayoutMkLst>
        </pc:sldLayoutChg>
      </pc:sldMasterChg>
      <pc:sldMasterChg chg="modSldLayout">
        <pc:chgData name="Pranjal Tripathi" userId="a6cd97c13dbfeab7" providerId="LiveId" clId="{BF6123C2-23CE-4730-9FCB-4423AC0B290F}" dt="2021-11-15T13:35:17.057" v="124"/>
        <pc:sldMasterMkLst>
          <pc:docMk/>
          <pc:sldMasterMk cId="1395397115" sldId="2147483774"/>
        </pc:sldMasterMkLst>
        <pc:sldLayoutChg chg="modTransition">
          <pc:chgData name="Pranjal Tripathi" userId="a6cd97c13dbfeab7" providerId="LiveId" clId="{BF6123C2-23CE-4730-9FCB-4423AC0B290F}" dt="2021-11-15T13:35:17.057" v="124"/>
          <pc:sldLayoutMkLst>
            <pc:docMk/>
            <pc:sldMasterMk cId="1395397115" sldId="2147483774"/>
            <pc:sldLayoutMk cId="2887115989" sldId="2147483775"/>
          </pc:sldLayoutMkLst>
        </pc:sldLayoutChg>
        <pc:sldLayoutChg chg="modTransition">
          <pc:chgData name="Pranjal Tripathi" userId="a6cd97c13dbfeab7" providerId="LiveId" clId="{BF6123C2-23CE-4730-9FCB-4423AC0B290F}" dt="2021-11-15T13:35:17.057" v="124"/>
          <pc:sldLayoutMkLst>
            <pc:docMk/>
            <pc:sldMasterMk cId="1395397115" sldId="2147483774"/>
            <pc:sldLayoutMk cId="165279813" sldId="2147483777"/>
          </pc:sldLayoutMkLst>
        </pc:sldLayoutChg>
        <pc:sldLayoutChg chg="modTransition">
          <pc:chgData name="Pranjal Tripathi" userId="a6cd97c13dbfeab7" providerId="LiveId" clId="{BF6123C2-23CE-4730-9FCB-4423AC0B290F}" dt="2021-11-15T13:35:17.057" v="124"/>
          <pc:sldLayoutMkLst>
            <pc:docMk/>
            <pc:sldMasterMk cId="1395397115" sldId="2147483774"/>
            <pc:sldLayoutMk cId="2424244674" sldId="2147483780"/>
          </pc:sldLayoutMkLst>
        </pc:sldLayoutChg>
        <pc:sldLayoutChg chg="modTransition">
          <pc:chgData name="Pranjal Tripathi" userId="a6cd97c13dbfeab7" providerId="LiveId" clId="{BF6123C2-23CE-4730-9FCB-4423AC0B290F}" dt="2021-11-15T13:35:17.057" v="124"/>
          <pc:sldLayoutMkLst>
            <pc:docMk/>
            <pc:sldMasterMk cId="1395397115" sldId="2147483774"/>
            <pc:sldLayoutMk cId="979921821" sldId="2147483781"/>
          </pc:sldLayoutMkLst>
        </pc:sldLayoutChg>
        <pc:sldLayoutChg chg="modTransition">
          <pc:chgData name="Pranjal Tripathi" userId="a6cd97c13dbfeab7" providerId="LiveId" clId="{BF6123C2-23CE-4730-9FCB-4423AC0B290F}" dt="2021-11-15T13:35:17.057" v="124"/>
          <pc:sldLayoutMkLst>
            <pc:docMk/>
            <pc:sldMasterMk cId="1395397115" sldId="2147483774"/>
            <pc:sldLayoutMk cId="2845722311" sldId="2147483783"/>
          </pc:sldLayoutMkLst>
        </pc:sldLayoutChg>
      </pc:sldMasterChg>
      <pc:sldMasterChg chg="modSldLayout">
        <pc:chgData name="Pranjal Tripathi" userId="a6cd97c13dbfeab7" providerId="LiveId" clId="{BF6123C2-23CE-4730-9FCB-4423AC0B290F}" dt="2021-11-15T13:35:46.559" v="125"/>
        <pc:sldMasterMkLst>
          <pc:docMk/>
          <pc:sldMasterMk cId="1984906181" sldId="2147483786"/>
        </pc:sldMasterMkLst>
        <pc:sldLayoutChg chg="modTransition">
          <pc:chgData name="Pranjal Tripathi" userId="a6cd97c13dbfeab7" providerId="LiveId" clId="{BF6123C2-23CE-4730-9FCB-4423AC0B290F}" dt="2021-11-15T13:35:46.559" v="125"/>
          <pc:sldLayoutMkLst>
            <pc:docMk/>
            <pc:sldMasterMk cId="1984906181" sldId="2147483786"/>
            <pc:sldLayoutMk cId="2204448355" sldId="2147483787"/>
          </pc:sldLayoutMkLst>
        </pc:sldLayoutChg>
        <pc:sldLayoutChg chg="modTransition">
          <pc:chgData name="Pranjal Tripathi" userId="a6cd97c13dbfeab7" providerId="LiveId" clId="{BF6123C2-23CE-4730-9FCB-4423AC0B290F}" dt="2021-11-15T13:35:46.559" v="125"/>
          <pc:sldLayoutMkLst>
            <pc:docMk/>
            <pc:sldMasterMk cId="1984906181" sldId="2147483786"/>
            <pc:sldLayoutMk cId="451302207" sldId="2147483789"/>
          </pc:sldLayoutMkLst>
        </pc:sldLayoutChg>
        <pc:sldLayoutChg chg="modTransition">
          <pc:chgData name="Pranjal Tripathi" userId="a6cd97c13dbfeab7" providerId="LiveId" clId="{BF6123C2-23CE-4730-9FCB-4423AC0B290F}" dt="2021-11-15T13:35:46.559" v="125"/>
          <pc:sldLayoutMkLst>
            <pc:docMk/>
            <pc:sldMasterMk cId="1984906181" sldId="2147483786"/>
            <pc:sldLayoutMk cId="2608171273" sldId="2147483792"/>
          </pc:sldLayoutMkLst>
        </pc:sldLayoutChg>
        <pc:sldLayoutChg chg="modTransition">
          <pc:chgData name="Pranjal Tripathi" userId="a6cd97c13dbfeab7" providerId="LiveId" clId="{BF6123C2-23CE-4730-9FCB-4423AC0B290F}" dt="2021-11-15T13:35:46.559" v="125"/>
          <pc:sldLayoutMkLst>
            <pc:docMk/>
            <pc:sldMasterMk cId="1984906181" sldId="2147483786"/>
            <pc:sldLayoutMk cId="962728797" sldId="2147483793"/>
          </pc:sldLayoutMkLst>
        </pc:sldLayoutChg>
        <pc:sldLayoutChg chg="modTransition">
          <pc:chgData name="Pranjal Tripathi" userId="a6cd97c13dbfeab7" providerId="LiveId" clId="{BF6123C2-23CE-4730-9FCB-4423AC0B290F}" dt="2021-11-15T13:35:46.559" v="125"/>
          <pc:sldLayoutMkLst>
            <pc:docMk/>
            <pc:sldMasterMk cId="1984906181" sldId="2147483786"/>
            <pc:sldLayoutMk cId="101212033" sldId="214748379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2341E0-DF71-40AC-B964-CEB93EE0C5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B69A7D7-CE93-4CD8-B658-AC4B42082D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B49A9-625E-46AB-8D16-BFADC06063BD}" type="datetimeFigureOut">
              <a:rPr lang="en-US" smtClean="0"/>
              <a:t>11/17/2021</a:t>
            </a:fld>
            <a:endParaRPr lang="en-US"/>
          </a:p>
        </p:txBody>
      </p:sp>
      <p:sp>
        <p:nvSpPr>
          <p:cNvPr id="4" name="Footer Placeholder 3">
            <a:extLst>
              <a:ext uri="{FF2B5EF4-FFF2-40B4-BE49-F238E27FC236}">
                <a16:creationId xmlns:a16="http://schemas.microsoft.com/office/drawing/2014/main" id="{1C45BD93-CA45-4057-89C6-63E31E20A6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1812213072</a:t>
            </a:r>
          </a:p>
        </p:txBody>
      </p:sp>
      <p:sp>
        <p:nvSpPr>
          <p:cNvPr id="5" name="Slide Number Placeholder 4">
            <a:extLst>
              <a:ext uri="{FF2B5EF4-FFF2-40B4-BE49-F238E27FC236}">
                <a16:creationId xmlns:a16="http://schemas.microsoft.com/office/drawing/2014/main" id="{510D12E8-2582-45F8-87E1-013F4578B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81999C-E24B-4F65-AD84-D7E06413AC0B}" type="slidenum">
              <a:rPr lang="en-US" smtClean="0"/>
              <a:t>‹#›</a:t>
            </a:fld>
            <a:endParaRPr lang="en-US"/>
          </a:p>
        </p:txBody>
      </p:sp>
    </p:spTree>
    <p:extLst>
      <p:ext uri="{BB962C8B-B14F-4D97-AF65-F5344CB8AC3E}">
        <p14:creationId xmlns:p14="http://schemas.microsoft.com/office/powerpoint/2010/main" val="32610813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B3B5D-8085-41F4-8D3F-AD7279DC1F90}" type="datetimeFigureOut">
              <a:rPr lang="en-US" smtClean="0"/>
              <a:t>11/17/2021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1812213072</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EC861-E83A-4356-9FA8-9584F54C13A4}" type="slidenum">
              <a:rPr lang="en-US" smtClean="0"/>
              <a:t>‹#›</a:t>
            </a:fld>
            <a:endParaRPr lang="en-US"/>
          </a:p>
        </p:txBody>
      </p:sp>
    </p:spTree>
    <p:extLst>
      <p:ext uri="{BB962C8B-B14F-4D97-AF65-F5344CB8AC3E}">
        <p14:creationId xmlns:p14="http://schemas.microsoft.com/office/powerpoint/2010/main" val="16430224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1</a:t>
            </a:fld>
            <a:endParaRPr lang="en-US"/>
          </a:p>
        </p:txBody>
      </p:sp>
    </p:spTree>
    <p:extLst>
      <p:ext uri="{BB962C8B-B14F-4D97-AF65-F5344CB8AC3E}">
        <p14:creationId xmlns:p14="http://schemas.microsoft.com/office/powerpoint/2010/main" val="413481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2</a:t>
            </a:fld>
            <a:endParaRPr lang="en-US"/>
          </a:p>
        </p:txBody>
      </p:sp>
    </p:spTree>
    <p:extLst>
      <p:ext uri="{BB962C8B-B14F-4D97-AF65-F5344CB8AC3E}">
        <p14:creationId xmlns:p14="http://schemas.microsoft.com/office/powerpoint/2010/main" val="3151462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1EC861-E83A-4356-9FA8-9584F54C13A4}" type="slidenum">
              <a:rPr lang="en-US" smtClean="0"/>
              <a:t>3</a:t>
            </a:fld>
            <a:endParaRPr lang="en-US"/>
          </a:p>
        </p:txBody>
      </p:sp>
    </p:spTree>
    <p:extLst>
      <p:ext uri="{BB962C8B-B14F-4D97-AF65-F5344CB8AC3E}">
        <p14:creationId xmlns:p14="http://schemas.microsoft.com/office/powerpoint/2010/main" val="288995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4</a:t>
            </a:fld>
            <a:endParaRPr lang="en-US"/>
          </a:p>
        </p:txBody>
      </p:sp>
    </p:spTree>
    <p:extLst>
      <p:ext uri="{BB962C8B-B14F-4D97-AF65-F5344CB8AC3E}">
        <p14:creationId xmlns:p14="http://schemas.microsoft.com/office/powerpoint/2010/main" val="243080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5</a:t>
            </a:fld>
            <a:endParaRPr lang="en-US"/>
          </a:p>
        </p:txBody>
      </p:sp>
    </p:spTree>
    <p:extLst>
      <p:ext uri="{BB962C8B-B14F-4D97-AF65-F5344CB8AC3E}">
        <p14:creationId xmlns:p14="http://schemas.microsoft.com/office/powerpoint/2010/main" val="3491643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6</a:t>
            </a:fld>
            <a:endParaRPr lang="en-US"/>
          </a:p>
        </p:txBody>
      </p:sp>
    </p:spTree>
    <p:extLst>
      <p:ext uri="{BB962C8B-B14F-4D97-AF65-F5344CB8AC3E}">
        <p14:creationId xmlns:p14="http://schemas.microsoft.com/office/powerpoint/2010/main" val="289027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7</a:t>
            </a:fld>
            <a:endParaRPr lang="en-US"/>
          </a:p>
        </p:txBody>
      </p:sp>
    </p:spTree>
    <p:extLst>
      <p:ext uri="{BB962C8B-B14F-4D97-AF65-F5344CB8AC3E}">
        <p14:creationId xmlns:p14="http://schemas.microsoft.com/office/powerpoint/2010/main" val="359694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8515F94-1EA1-40EA-94C7-9FF296BB06C5}" type="datetime1">
              <a:rPr lang="en-US" smtClean="0"/>
              <a:t>11/17/2021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1812213072</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01539069"/>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9C00BD-DA9B-42C6-A43A-2E5C85A32A8A}" type="datetime1">
              <a:rPr lang="en-US" smtClean="0"/>
              <a:t>11/17/2021</a:t>
            </a:fld>
            <a:endParaRPr lang="en-US"/>
          </a:p>
        </p:txBody>
      </p:sp>
      <p:sp>
        <p:nvSpPr>
          <p:cNvPr id="5" name="Footer Placeholder 4"/>
          <p:cNvSpPr>
            <a:spLocks noGrp="1"/>
          </p:cNvSpPr>
          <p:nvPr>
            <p:ph type="ftr" sz="quarter" idx="11"/>
          </p:nvPr>
        </p:nvSpPr>
        <p:spPr/>
        <p:txBody>
          <a:bodyPr/>
          <a:lstStyle/>
          <a:p>
            <a:r>
              <a:rPr lang="en-US"/>
              <a:t>1812213072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327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D473F916-028C-4BA0-BBF6-2175117D51D9}" type="datetime1">
              <a:rPr lang="en-US" smtClean="0"/>
              <a:t>11/17/2021</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en-US"/>
              <a:t>1812213072</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3762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91E473-60E2-425C-9616-BCF83DE8D685}" type="datetime1">
              <a:rPr lang="en-US" smtClean="0"/>
              <a:t>11/17/2021</a:t>
            </a:fld>
            <a:endParaRPr lang="en-US"/>
          </a:p>
        </p:txBody>
      </p:sp>
      <p:sp>
        <p:nvSpPr>
          <p:cNvPr id="5" name="Footer Placeholder 4"/>
          <p:cNvSpPr>
            <a:spLocks noGrp="1"/>
          </p:cNvSpPr>
          <p:nvPr>
            <p:ph type="ftr" sz="quarter" idx="11"/>
          </p:nvPr>
        </p:nvSpPr>
        <p:spPr/>
        <p:txBody>
          <a:bodyPr/>
          <a:lstStyle/>
          <a:p>
            <a:r>
              <a:rPr lang="en-US"/>
              <a:t>1812213072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08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B97C1EF-8DEA-4EED-9052-696A4F9E9BDC}" type="datetime1">
              <a:rPr lang="en-US" smtClean="0"/>
              <a:t>11/17/2021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1812213072</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93337412"/>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0BE37-CDED-4E1D-B549-CDB69E30C27C}" type="datetime1">
              <a:rPr lang="en-US" smtClean="0"/>
              <a:t>11/17/2021</a:t>
            </a:fld>
            <a:endParaRPr lang="en-US"/>
          </a:p>
        </p:txBody>
      </p:sp>
      <p:sp>
        <p:nvSpPr>
          <p:cNvPr id="6" name="Footer Placeholder 5"/>
          <p:cNvSpPr>
            <a:spLocks noGrp="1"/>
          </p:cNvSpPr>
          <p:nvPr>
            <p:ph type="ftr" sz="quarter" idx="11"/>
          </p:nvPr>
        </p:nvSpPr>
        <p:spPr/>
        <p:txBody>
          <a:bodyPr/>
          <a:lstStyle/>
          <a:p>
            <a:r>
              <a:rPr lang="en-US"/>
              <a:t>1812213072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3040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84970-A980-4EB6-AFC0-F7E55FAFC93F}" type="datetime1">
              <a:rPr lang="en-US" smtClean="0"/>
              <a:t>11/17/2021</a:t>
            </a:fld>
            <a:endParaRPr lang="en-US"/>
          </a:p>
        </p:txBody>
      </p:sp>
      <p:sp>
        <p:nvSpPr>
          <p:cNvPr id="8" name="Footer Placeholder 7"/>
          <p:cNvSpPr>
            <a:spLocks noGrp="1"/>
          </p:cNvSpPr>
          <p:nvPr>
            <p:ph type="ftr" sz="quarter" idx="11"/>
          </p:nvPr>
        </p:nvSpPr>
        <p:spPr/>
        <p:txBody>
          <a:bodyPr/>
          <a:lstStyle/>
          <a:p>
            <a:r>
              <a:rPr lang="en-US"/>
              <a:t>1812213072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350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9E856-A827-4522-BBF6-AC8A8CED2418}" type="datetime1">
              <a:rPr lang="en-US" smtClean="0"/>
              <a:t>11/17/2021</a:t>
            </a:fld>
            <a:endParaRPr lang="en-US"/>
          </a:p>
        </p:txBody>
      </p:sp>
      <p:sp>
        <p:nvSpPr>
          <p:cNvPr id="4" name="Footer Placeholder 3"/>
          <p:cNvSpPr>
            <a:spLocks noGrp="1"/>
          </p:cNvSpPr>
          <p:nvPr>
            <p:ph type="ftr" sz="quarter" idx="11"/>
          </p:nvPr>
        </p:nvSpPr>
        <p:spPr/>
        <p:txBody>
          <a:bodyPr/>
          <a:lstStyle/>
          <a:p>
            <a:r>
              <a:rPr lang="en-US"/>
              <a:t>1812213072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1479561"/>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0CBB7-5662-4E22-A4FC-0CE264F4EBB2}" type="datetime1">
              <a:rPr lang="en-US" smtClean="0"/>
              <a:t>11/17/2021</a:t>
            </a:fld>
            <a:endParaRPr lang="en-US"/>
          </a:p>
        </p:txBody>
      </p:sp>
      <p:sp>
        <p:nvSpPr>
          <p:cNvPr id="3" name="Footer Placeholder 2"/>
          <p:cNvSpPr>
            <a:spLocks noGrp="1"/>
          </p:cNvSpPr>
          <p:nvPr>
            <p:ph type="ftr" sz="quarter" idx="11"/>
          </p:nvPr>
        </p:nvSpPr>
        <p:spPr/>
        <p:txBody>
          <a:bodyPr/>
          <a:lstStyle/>
          <a:p>
            <a:r>
              <a:rPr lang="en-US"/>
              <a:t>1812213072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8726034"/>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3F8591E-2F2B-42F6-86DD-35DF961D691B}" type="datetime1">
              <a:rPr lang="en-US" smtClean="0"/>
              <a:t>11/17/2021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1812213072</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48436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1F088-5C6E-4C38-95CB-BD962E19A804}" type="datetime1">
              <a:rPr lang="en-US" smtClean="0"/>
              <a:t>11/17/2021</a:t>
            </a:fld>
            <a:endParaRPr lang="en-US"/>
          </a:p>
        </p:txBody>
      </p:sp>
      <p:sp>
        <p:nvSpPr>
          <p:cNvPr id="6" name="Footer Placeholder 5"/>
          <p:cNvSpPr>
            <a:spLocks noGrp="1"/>
          </p:cNvSpPr>
          <p:nvPr>
            <p:ph type="ftr" sz="quarter" idx="11"/>
          </p:nvPr>
        </p:nvSpPr>
        <p:spPr/>
        <p:txBody>
          <a:bodyPr/>
          <a:lstStyle/>
          <a:p>
            <a:r>
              <a:rPr lang="en-US"/>
              <a:t>1812213072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4680230"/>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476A2B04-2BD4-4BCB-8019-917BF3F03360}" type="datetime1">
              <a:rPr lang="en-US" smtClean="0"/>
              <a:t>11/17/2021</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1812213072</a:t>
            </a: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79874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hyperlink" Target="https://developer.mozilla.org/en-US/docs/Web/HTML/Element/form" TargetMode="External"/><Relationship Id="rId3" Type="http://schemas.openxmlformats.org/officeDocument/2006/relationships/hyperlink" Target="https://www.geeksforgeeks.org/unified-modeling-language-uml-activity-diagrams/#:~:text=An%20activity%20diagram%20is%20a,the%20activity%20is%20being%20executed" TargetMode="External"/><Relationship Id="rId7" Type="http://schemas.openxmlformats.org/officeDocument/2006/relationships/hyperlink" Target="https://docs.google.com/document/d/e/2PACX-1vQDcdmrkjNPlOSeqS-v99P-57h5f7Yo3pszkko1sN6OtIVlNBFgTyeTX3A1mDSOdw1Ugb1l5o0NVy-a/pub" TargetMode="External"/><Relationship Id="rId2" Type="http://schemas.openxmlformats.org/officeDocument/2006/relationships/hyperlink" Target="https://medium.com/@LondonAppBrewery/how-to-download-install-mongodb-on-windows-4ee4b3493514" TargetMode="External"/><Relationship Id="rId1" Type="http://schemas.openxmlformats.org/officeDocument/2006/relationships/slideLayout" Target="../slideLayouts/slideLayout9.xml"/><Relationship Id="rId6" Type="http://schemas.openxmlformats.org/officeDocument/2006/relationships/hyperlink" Target="https://www.freecodecamp.org/news/how-to-deploy-your-site-using-express-and-heroku" TargetMode="External"/><Relationship Id="rId5" Type="http://schemas.openxmlformats.org/officeDocument/2006/relationships/hyperlink" Target="https://en.wikipedia.org/wiki/URL_shortening" TargetMode="External"/><Relationship Id="rId4" Type="http://schemas.openxmlformats.org/officeDocument/2006/relationships/hyperlink" Target="https://phoenixnap.com/kb/install-node-js-npm-on-window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slicedurl.herokuapp.com/"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hyperlink" Target="https://slicedurl.herokuapp.com/46acdp" TargetMode="External"/><Relationship Id="rId4" Type="http://schemas.openxmlformats.org/officeDocument/2006/relationships/hyperlink" Target="https://www.udemy.com/course/the-complete-web-development-bootcamp/learn/lecture/12385812#overview/"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7124" y="1295400"/>
            <a:ext cx="7989752" cy="1504844"/>
          </a:xfrm>
        </p:spPr>
        <p:txBody>
          <a:bodyPr/>
          <a:lstStyle/>
          <a:p>
            <a:r>
              <a:rPr lang="en-US" dirty="0"/>
              <a:t>URL Shortener</a:t>
            </a:r>
          </a:p>
        </p:txBody>
      </p:sp>
      <p:sp>
        <p:nvSpPr>
          <p:cNvPr id="3" name="Subtitle 2"/>
          <p:cNvSpPr>
            <a:spLocks noGrp="1"/>
          </p:cNvSpPr>
          <p:nvPr>
            <p:ph type="subTitle" idx="1"/>
          </p:nvPr>
        </p:nvSpPr>
        <p:spPr>
          <a:xfrm>
            <a:off x="6553200" y="5715000"/>
            <a:ext cx="2013676" cy="609600"/>
          </a:xfrm>
        </p:spPr>
        <p:txBody>
          <a:bodyPr>
            <a:normAutofit fontScale="85000" lnSpcReduction="10000"/>
          </a:bodyPr>
          <a:lstStyle/>
          <a:p>
            <a:r>
              <a:rPr lang="en-US" dirty="0">
                <a:solidFill>
                  <a:schemeClr val="bg2"/>
                </a:solidFill>
              </a:rPr>
              <a:t>By- Pranjal Tripathi</a:t>
            </a:r>
          </a:p>
          <a:p>
            <a:r>
              <a:rPr lang="en-US" dirty="0">
                <a:solidFill>
                  <a:schemeClr val="bg2"/>
                </a:solidFill>
              </a:rPr>
              <a:t>IT-73 </a:t>
            </a:r>
          </a:p>
        </p:txBody>
      </p:sp>
      <p:sp>
        <p:nvSpPr>
          <p:cNvPr id="5" name="Footer Placeholder 4">
            <a:extLst>
              <a:ext uri="{FF2B5EF4-FFF2-40B4-BE49-F238E27FC236}">
                <a16:creationId xmlns:a16="http://schemas.microsoft.com/office/drawing/2014/main" id="{B28F392F-92C9-4E00-9682-9A911054BD70}"/>
              </a:ext>
            </a:extLst>
          </p:cNvPr>
          <p:cNvSpPr>
            <a:spLocks noGrp="1"/>
          </p:cNvSpPr>
          <p:nvPr>
            <p:ph type="ftr" sz="quarter" idx="11"/>
          </p:nvPr>
        </p:nvSpPr>
        <p:spPr>
          <a:xfrm>
            <a:off x="577124" y="5867400"/>
            <a:ext cx="1143000" cy="547687"/>
          </a:xfrm>
        </p:spPr>
        <p:txBody>
          <a:bodyPr/>
          <a:lstStyle/>
          <a:p>
            <a:r>
              <a:rPr lang="en-US" sz="1400" dirty="0"/>
              <a:t>1812213072</a:t>
            </a:r>
          </a:p>
        </p:txBody>
      </p:sp>
    </p:spTree>
  </p:cSld>
  <p:clrMapOvr>
    <a:masterClrMapping/>
  </p:clrMapOvr>
  <mc:AlternateContent xmlns:mc="http://schemas.openxmlformats.org/markup-compatibility/2006" xmlns:p14="http://schemas.microsoft.com/office/powerpoint/2010/main">
    <mc:Choice Requires="p14">
      <p:transition p14:dur="10" advClick="0" advTm="2000"/>
    </mc:Choice>
    <mc:Fallback xmlns="">
      <p:transition advClick="0"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219D-7449-46BC-9B34-D9C79899D022}"/>
              </a:ext>
            </a:extLst>
          </p:cNvPr>
          <p:cNvSpPr>
            <a:spLocks noGrp="1"/>
          </p:cNvSpPr>
          <p:nvPr>
            <p:ph type="title"/>
          </p:nvPr>
        </p:nvSpPr>
        <p:spPr>
          <a:xfrm>
            <a:off x="452647" y="914400"/>
            <a:ext cx="7989752" cy="566738"/>
          </a:xfrm>
        </p:spPr>
        <p:txBody>
          <a:bodyPr/>
          <a:lstStyle/>
          <a:p>
            <a:r>
              <a:rPr lang="en-US" dirty="0"/>
              <a:t>Redirected page:</a:t>
            </a:r>
          </a:p>
        </p:txBody>
      </p:sp>
      <p:pic>
        <p:nvPicPr>
          <p:cNvPr id="10" name="Picture Placeholder 9">
            <a:extLst>
              <a:ext uri="{FF2B5EF4-FFF2-40B4-BE49-F238E27FC236}">
                <a16:creationId xmlns:a16="http://schemas.microsoft.com/office/drawing/2014/main" id="{CA583CDA-DF89-4E11-968F-57FE6B93C14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618" b="11618"/>
          <a:stretch>
            <a:fillRect/>
          </a:stretch>
        </p:blipFill>
        <p:spPr>
          <a:xfrm>
            <a:off x="452647" y="2024565"/>
            <a:ext cx="8238706" cy="3557252"/>
          </a:xfrm>
        </p:spPr>
      </p:pic>
      <p:sp>
        <p:nvSpPr>
          <p:cNvPr id="4" name="Footer Placeholder 3">
            <a:extLst>
              <a:ext uri="{FF2B5EF4-FFF2-40B4-BE49-F238E27FC236}">
                <a16:creationId xmlns:a16="http://schemas.microsoft.com/office/drawing/2014/main" id="{0083A470-8539-4A1C-AF38-046D1524D98A}"/>
              </a:ext>
            </a:extLst>
          </p:cNvPr>
          <p:cNvSpPr>
            <a:spLocks noGrp="1"/>
          </p:cNvSpPr>
          <p:nvPr>
            <p:ph type="ftr" sz="quarter" idx="11"/>
          </p:nvPr>
        </p:nvSpPr>
        <p:spPr/>
        <p:txBody>
          <a:bodyPr/>
          <a:lstStyle/>
          <a:p>
            <a:r>
              <a:rPr lang="en-US"/>
              <a:t>1812213072</a:t>
            </a:r>
          </a:p>
        </p:txBody>
      </p:sp>
      <p:cxnSp>
        <p:nvCxnSpPr>
          <p:cNvPr id="12" name="Straight Arrow Connector 11">
            <a:extLst>
              <a:ext uri="{FF2B5EF4-FFF2-40B4-BE49-F238E27FC236}">
                <a16:creationId xmlns:a16="http://schemas.microsoft.com/office/drawing/2014/main" id="{F45635E5-BBFA-4AD4-B3AB-7DE904C89F8C}"/>
              </a:ext>
            </a:extLst>
          </p:cNvPr>
          <p:cNvCxnSpPr/>
          <p:nvPr/>
        </p:nvCxnSpPr>
        <p:spPr>
          <a:xfrm flipH="1">
            <a:off x="5334000" y="1409700"/>
            <a:ext cx="182880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Footer Placeholder 2">
            <a:extLst>
              <a:ext uri="{FF2B5EF4-FFF2-40B4-BE49-F238E27FC236}">
                <a16:creationId xmlns:a16="http://schemas.microsoft.com/office/drawing/2014/main" id="{34DF8ACA-1E06-4D6D-B5E4-57DE8F116815}"/>
              </a:ext>
            </a:extLst>
          </p:cNvPr>
          <p:cNvSpPr txBox="1">
            <a:spLocks/>
          </p:cNvSpPr>
          <p:nvPr/>
        </p:nvSpPr>
        <p:spPr>
          <a:xfrm>
            <a:off x="7154007" y="6187584"/>
            <a:ext cx="1287083" cy="365616"/>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1812213072</a:t>
            </a:r>
            <a:endParaRPr lang="en-US" sz="1600" dirty="0"/>
          </a:p>
        </p:txBody>
      </p:sp>
    </p:spTree>
    <p:extLst>
      <p:ext uri="{BB962C8B-B14F-4D97-AF65-F5344CB8AC3E}">
        <p14:creationId xmlns:p14="http://schemas.microsoft.com/office/powerpoint/2010/main" val="1971235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2133C-1980-44B6-84F8-9E843E4EB946}"/>
              </a:ext>
            </a:extLst>
          </p:cNvPr>
          <p:cNvSpPr>
            <a:spLocks noGrp="1"/>
          </p:cNvSpPr>
          <p:nvPr>
            <p:ph type="title"/>
          </p:nvPr>
        </p:nvSpPr>
        <p:spPr>
          <a:xfrm>
            <a:off x="577124" y="990600"/>
            <a:ext cx="7989752" cy="566738"/>
          </a:xfrm>
        </p:spPr>
        <p:txBody>
          <a:bodyPr/>
          <a:lstStyle/>
          <a:p>
            <a:r>
              <a:rPr lang="en-US" dirty="0">
                <a:cs typeface="Times New Roman" panose="02020603050405020304" pitchFamily="18" charset="0"/>
              </a:rPr>
              <a:t>explanation of experimental data:</a:t>
            </a:r>
            <a:endParaRPr lang="en-US" dirty="0"/>
          </a:p>
        </p:txBody>
      </p:sp>
      <p:sp>
        <p:nvSpPr>
          <p:cNvPr id="4" name="Text Placeholder 3">
            <a:extLst>
              <a:ext uri="{FF2B5EF4-FFF2-40B4-BE49-F238E27FC236}">
                <a16:creationId xmlns:a16="http://schemas.microsoft.com/office/drawing/2014/main" id="{F585684C-0152-4307-9DE5-2DADE14158B1}"/>
              </a:ext>
            </a:extLst>
          </p:cNvPr>
          <p:cNvSpPr>
            <a:spLocks noGrp="1"/>
          </p:cNvSpPr>
          <p:nvPr>
            <p:ph type="body" sz="half" idx="2"/>
          </p:nvPr>
        </p:nvSpPr>
        <p:spPr>
          <a:xfrm>
            <a:off x="577124" y="1905000"/>
            <a:ext cx="7989752" cy="3429000"/>
          </a:xfrm>
        </p:spPr>
        <p:txBody>
          <a:bodyPr>
            <a:normAutofit/>
          </a:bodyPr>
          <a:lstStyle/>
          <a:p>
            <a:pPr>
              <a:lnSpc>
                <a:spcPct val="150000"/>
              </a:lnSpc>
            </a:pPr>
            <a:r>
              <a:rPr lang="en-US" sz="2200" dirty="0">
                <a:solidFill>
                  <a:srgbClr val="24292F"/>
                </a:solidFill>
                <a:effectLst/>
                <a:latin typeface="Times New Roman" panose="02020603050405020304" pitchFamily="18" charset="0"/>
                <a:ea typeface="Calibri" panose="020F0502020204030204" pitchFamily="34" charset="0"/>
                <a:cs typeface="Mangal" panose="00000400000000000000" pitchFamily="2"/>
              </a:rPr>
              <a:t>The inputs consist of a query and the output consists of the solutions for the query.  In this project the input will be the query as fired by the user is Long URL. Now the output will be visible as Short URL. Previously generated Short URLs can also be accessed when user requests the server to show database.</a:t>
            </a:r>
            <a:endParaRPr lang="en-US" sz="22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
        <p:nvSpPr>
          <p:cNvPr id="6" name="Footer Placeholder 2">
            <a:extLst>
              <a:ext uri="{FF2B5EF4-FFF2-40B4-BE49-F238E27FC236}">
                <a16:creationId xmlns:a16="http://schemas.microsoft.com/office/drawing/2014/main" id="{2710C951-9B22-4D96-99CA-09A80E13DCFF}"/>
              </a:ext>
            </a:extLst>
          </p:cNvPr>
          <p:cNvSpPr>
            <a:spLocks noGrp="1"/>
          </p:cNvSpPr>
          <p:nvPr>
            <p:ph type="ftr" sz="quarter" idx="11"/>
          </p:nvPr>
        </p:nvSpPr>
        <p:spPr>
          <a:xfrm>
            <a:off x="7154007" y="6187584"/>
            <a:ext cx="1287083" cy="365616"/>
          </a:xfrm>
        </p:spPr>
        <p:txBody>
          <a:bodyPr/>
          <a:lstStyle/>
          <a:p>
            <a:r>
              <a:rPr lang="en-US" sz="1600" dirty="0"/>
              <a:t>1812213072</a:t>
            </a:r>
          </a:p>
        </p:txBody>
      </p:sp>
    </p:spTree>
    <p:extLst>
      <p:ext uri="{BB962C8B-B14F-4D97-AF65-F5344CB8AC3E}">
        <p14:creationId xmlns:p14="http://schemas.microsoft.com/office/powerpoint/2010/main" val="360993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336-D902-4063-A38D-1194D42A548F}"/>
              </a:ext>
            </a:extLst>
          </p:cNvPr>
          <p:cNvSpPr>
            <a:spLocks noGrp="1"/>
          </p:cNvSpPr>
          <p:nvPr>
            <p:ph type="title"/>
          </p:nvPr>
        </p:nvSpPr>
        <p:spPr>
          <a:xfrm>
            <a:off x="381000" y="4648200"/>
            <a:ext cx="7989752" cy="566738"/>
          </a:xfrm>
        </p:spPr>
        <p:txBody>
          <a:bodyPr/>
          <a:lstStyle/>
          <a:p>
            <a:r>
              <a:rPr lang="en-US" dirty="0"/>
              <a:t>Conclusion:</a:t>
            </a:r>
          </a:p>
        </p:txBody>
      </p:sp>
      <p:sp>
        <p:nvSpPr>
          <p:cNvPr id="4" name="Text Placeholder 3">
            <a:extLst>
              <a:ext uri="{FF2B5EF4-FFF2-40B4-BE49-F238E27FC236}">
                <a16:creationId xmlns:a16="http://schemas.microsoft.com/office/drawing/2014/main" id="{EAA36091-83DC-4A06-BFAF-8DA598818DCC}"/>
              </a:ext>
            </a:extLst>
          </p:cNvPr>
          <p:cNvSpPr>
            <a:spLocks noGrp="1"/>
          </p:cNvSpPr>
          <p:nvPr>
            <p:ph type="body" sz="half" idx="2"/>
          </p:nvPr>
        </p:nvSpPr>
        <p:spPr>
          <a:xfrm>
            <a:off x="381000" y="5334000"/>
            <a:ext cx="7989752" cy="1208271"/>
          </a:xfrm>
        </p:spPr>
        <p:txBody>
          <a:bodyPr>
            <a:normAutofit/>
          </a:bodyPr>
          <a:lstStyle/>
          <a:p>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Sliced URL (https://slicedurl.herokuapp.com) is being developed to have easy short names for long URLs to easily excess websites.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Footer Placeholder 2">
            <a:extLst>
              <a:ext uri="{FF2B5EF4-FFF2-40B4-BE49-F238E27FC236}">
                <a16:creationId xmlns:a16="http://schemas.microsoft.com/office/drawing/2014/main" id="{6192C00D-0630-4EFC-8AF4-7505F2A9F303}"/>
              </a:ext>
            </a:extLst>
          </p:cNvPr>
          <p:cNvSpPr>
            <a:spLocks noGrp="1"/>
          </p:cNvSpPr>
          <p:nvPr>
            <p:ph type="ftr" sz="quarter" idx="11"/>
          </p:nvPr>
        </p:nvSpPr>
        <p:spPr>
          <a:xfrm>
            <a:off x="7154007" y="6187584"/>
            <a:ext cx="1287083" cy="365616"/>
          </a:xfrm>
        </p:spPr>
        <p:txBody>
          <a:bodyPr/>
          <a:lstStyle/>
          <a:p>
            <a:r>
              <a:rPr lang="en-US" sz="1600" dirty="0"/>
              <a:t>1812213072</a:t>
            </a:r>
          </a:p>
        </p:txBody>
      </p:sp>
      <p:pic>
        <p:nvPicPr>
          <p:cNvPr id="5" name="Picture 4" descr="System Design — Introduction and Design TinyURL | by Shawn Shi | The Startup">
            <a:extLst>
              <a:ext uri="{FF2B5EF4-FFF2-40B4-BE49-F238E27FC236}">
                <a16:creationId xmlns:a16="http://schemas.microsoft.com/office/drawing/2014/main" id="{90588C13-424B-4897-8DC9-B36EFB1AEF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0075" y="1414463"/>
            <a:ext cx="5403850" cy="2519045"/>
          </a:xfrm>
          <a:prstGeom prst="rect">
            <a:avLst/>
          </a:prstGeom>
        </p:spPr>
      </p:pic>
    </p:spTree>
    <p:extLst>
      <p:ext uri="{BB962C8B-B14F-4D97-AF65-F5344CB8AC3E}">
        <p14:creationId xmlns:p14="http://schemas.microsoft.com/office/powerpoint/2010/main" val="3135502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2278-7D59-43FC-BB81-E7997DD61110}"/>
              </a:ext>
            </a:extLst>
          </p:cNvPr>
          <p:cNvSpPr>
            <a:spLocks noGrp="1"/>
          </p:cNvSpPr>
          <p:nvPr>
            <p:ph type="title"/>
          </p:nvPr>
        </p:nvSpPr>
        <p:spPr>
          <a:xfrm>
            <a:off x="580055" y="762000"/>
            <a:ext cx="7989752" cy="566738"/>
          </a:xfrm>
        </p:spPr>
        <p:txBody>
          <a:bodyPr/>
          <a:lstStyle/>
          <a:p>
            <a:r>
              <a:rPr lang="en-US" dirty="0"/>
              <a:t>References</a:t>
            </a:r>
          </a:p>
        </p:txBody>
      </p:sp>
      <p:sp>
        <p:nvSpPr>
          <p:cNvPr id="4" name="Text Placeholder 3">
            <a:extLst>
              <a:ext uri="{FF2B5EF4-FFF2-40B4-BE49-F238E27FC236}">
                <a16:creationId xmlns:a16="http://schemas.microsoft.com/office/drawing/2014/main" id="{42FBA4D6-85D7-4397-AC08-6E8AC6FAE3DE}"/>
              </a:ext>
            </a:extLst>
          </p:cNvPr>
          <p:cNvSpPr>
            <a:spLocks noGrp="1"/>
          </p:cNvSpPr>
          <p:nvPr>
            <p:ph type="body" sz="half" idx="2"/>
          </p:nvPr>
        </p:nvSpPr>
        <p:spPr>
          <a:xfrm>
            <a:off x="479412" y="1505783"/>
            <a:ext cx="7989752" cy="5063459"/>
          </a:xfrm>
        </p:spPr>
        <p:txBody>
          <a:bodyPr>
            <a:normAutofit fontScale="70000" lnSpcReduction="20000"/>
          </a:bodyPr>
          <a:lstStyle/>
          <a:p>
            <a:pPr marL="0" marR="0">
              <a:lnSpc>
                <a:spcPct val="12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[1] London App Brewery. How to Download &amp; Install MongoDB on Windows. 2018</a:t>
            </a:r>
          </a:p>
          <a:p>
            <a:pPr marL="0" marR="0">
              <a:lnSpc>
                <a:spcPct val="120000"/>
              </a:lnSpc>
              <a:spcBef>
                <a:spcPts val="0"/>
              </a:spcBef>
              <a:spcAft>
                <a:spcPts val="1000"/>
              </a:spcAft>
            </a:pP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Available at: </a:t>
            </a:r>
            <a:r>
              <a:rPr lang="en-US" sz="20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https://medium.com/@LondonAppBrewery/how-to-download-install-mongodb-on-windows-4ee4b3493514</a:t>
            </a:r>
            <a:r>
              <a:rPr lang="en-US" sz="20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fontAlgn="base">
              <a:lnSpc>
                <a:spcPct val="120000"/>
              </a:lnSpc>
              <a:spcBef>
                <a:spcPts val="0"/>
              </a:spcBef>
              <a:spcAft>
                <a:spcPts val="0"/>
              </a:spcAft>
            </a:pPr>
            <a:r>
              <a:rPr lang="en-US" sz="2000" b="0" dirty="0">
                <a:solidFill>
                  <a:schemeClr val="tx1"/>
                </a:solidFill>
                <a:effectLst/>
                <a:latin typeface="Times New Roman" panose="02020603050405020304" pitchFamily="18" charset="0"/>
                <a:ea typeface="Times New Roman" panose="02020603050405020304" pitchFamily="18" charset="0"/>
              </a:rPr>
              <a:t>[2] </a:t>
            </a:r>
            <a:r>
              <a:rPr lang="en-US" sz="2000" b="0" dirty="0" err="1">
                <a:solidFill>
                  <a:schemeClr val="tx1"/>
                </a:solidFill>
                <a:effectLst/>
                <a:latin typeface="Times New Roman" panose="02020603050405020304" pitchFamily="18" charset="0"/>
                <a:ea typeface="Times New Roman" panose="02020603050405020304" pitchFamily="18" charset="0"/>
              </a:rPr>
              <a:t>GeeksForGeeks</a:t>
            </a:r>
            <a:r>
              <a:rPr lang="en-US" sz="2000" b="0" dirty="0">
                <a:solidFill>
                  <a:schemeClr val="tx1"/>
                </a:solidFill>
                <a:effectLst/>
                <a:latin typeface="Times New Roman" panose="02020603050405020304" pitchFamily="18" charset="0"/>
                <a:ea typeface="Times New Roman" panose="02020603050405020304" pitchFamily="18" charset="0"/>
              </a:rPr>
              <a:t>.</a:t>
            </a:r>
            <a:r>
              <a:rPr lang="en-US" sz="2000" b="1" dirty="0">
                <a:solidFill>
                  <a:schemeClr val="tx1"/>
                </a:solidFill>
                <a:effectLst/>
                <a:latin typeface="Arial" panose="020B0604020202020204" pitchFamily="34" charset="0"/>
                <a:ea typeface="Times New Roman" panose="02020603050405020304" pitchFamily="18" charset="0"/>
              </a:rPr>
              <a:t> </a:t>
            </a:r>
            <a:r>
              <a:rPr lang="en-US" sz="2000" b="0" dirty="0">
                <a:solidFill>
                  <a:schemeClr val="tx1"/>
                </a:solidFill>
                <a:effectLst/>
                <a:latin typeface="Times New Roman" panose="02020603050405020304" pitchFamily="18" charset="0"/>
                <a:ea typeface="Times New Roman" panose="02020603050405020304" pitchFamily="18" charset="0"/>
              </a:rPr>
              <a:t>Unified Modeling Language (UML) | Activity Diagrams. 2018</a:t>
            </a:r>
            <a:endParaRPr lang="en-US" sz="2000" b="1" dirty="0">
              <a:solidFill>
                <a:schemeClr val="tx1"/>
              </a:solidFill>
              <a:effectLst/>
              <a:latin typeface="Times New Roman" panose="02020603050405020304" pitchFamily="18" charset="0"/>
              <a:ea typeface="Times New Roman" panose="02020603050405020304" pitchFamily="18" charset="0"/>
            </a:endParaRPr>
          </a:p>
          <a:p>
            <a:pPr marL="0" marR="0">
              <a:lnSpc>
                <a:spcPct val="12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Available at: </a:t>
            </a:r>
            <a:r>
              <a:rPr lang="en-US" sz="2000"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hlinkClick r:id="rId3">
                  <a:extLst>
                    <a:ext uri="{A12FA001-AC4F-418D-AE19-62706E023703}">
                      <ahyp:hlinkClr xmlns:ahyp="http://schemas.microsoft.com/office/drawing/2018/hyperlinkcolor" val="tx"/>
                    </a:ext>
                  </a:extLst>
                </a:hlinkClick>
              </a:rPr>
              <a:t>https://www.geeksforgeeks.org/unified-modeling-language-uml-activity-diagrams/#:~:text=An%20activity%20diagram%20is%20a,the%20activity%20is%20being%20executed</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a:t>
            </a:r>
            <a:endParaRPr lang="en-US" sz="2000" dirty="0">
              <a:solidFill>
                <a:schemeClr val="tx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2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[3] </a:t>
            </a:r>
            <a:r>
              <a:rPr lang="en-US" sz="2000" dirty="0" err="1">
                <a:solidFill>
                  <a:schemeClr val="tx1"/>
                </a:solidFill>
                <a:effectLst/>
                <a:latin typeface="Times New Roman" panose="02020603050405020304" pitchFamily="18" charset="0"/>
                <a:ea typeface="Calibri" panose="020F0502020204030204" pitchFamily="34" charset="0"/>
                <a:cs typeface="Mangal" panose="00000400000000000000" pitchFamily="2"/>
              </a:rPr>
              <a:t>Pheonixnap</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How to Install Node.js and NPM on Windows. 2019</a:t>
            </a:r>
            <a:endParaRPr lang="en-US" sz="2000" dirty="0">
              <a:solidFill>
                <a:schemeClr val="tx1"/>
              </a:solidFill>
              <a:effectLst/>
              <a:latin typeface="Calibri" panose="020F0502020204030204" pitchFamily="34" charset="0"/>
              <a:ea typeface="Calibri" panose="020F0502020204030204" pitchFamily="34" charset="0"/>
              <a:cs typeface="Mangal" panose="00000400000000000000" pitchFamily="2"/>
            </a:endParaRPr>
          </a:p>
          <a:p>
            <a:pPr marL="0" marR="0">
              <a:lnSpc>
                <a:spcPct val="12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Available at: </a:t>
            </a:r>
            <a:r>
              <a:rPr lang="en-US" sz="2000"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hlinkClick r:id="rId4">
                  <a:extLst>
                    <a:ext uri="{A12FA001-AC4F-418D-AE19-62706E023703}">
                      <ahyp:hlinkClr xmlns:ahyp="http://schemas.microsoft.com/office/drawing/2018/hyperlinkcolor" val="tx"/>
                    </a:ext>
                  </a:extLst>
                </a:hlinkClick>
              </a:rPr>
              <a:t>https://phoenixnap.com/kb/install-node-js-npm-on-windows</a:t>
            </a:r>
            <a:r>
              <a:rPr lang="en-US" sz="2000"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rPr>
              <a:t> </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a:t>
            </a:r>
            <a:endParaRPr lang="en-US" sz="2000" dirty="0">
              <a:solidFill>
                <a:schemeClr val="tx1"/>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2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[4] </a:t>
            </a:r>
            <a:r>
              <a:rPr lang="en-US" sz="2000" dirty="0">
                <a:solidFill>
                  <a:schemeClr val="tx1"/>
                </a:solidFill>
                <a:latin typeface="Times New Roman" panose="02020603050405020304" pitchFamily="18" charset="0"/>
                <a:ea typeface="Calibri" panose="020F0502020204030204" pitchFamily="34" charset="0"/>
                <a:cs typeface="Mangal" panose="00000400000000000000" pitchFamily="2"/>
              </a:rPr>
              <a:t>W</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ikipedia. URL shortening. 2021</a:t>
            </a:r>
          </a:p>
          <a:p>
            <a:pPr marL="0" marR="0" algn="just">
              <a:lnSpc>
                <a:spcPct val="120000"/>
              </a:lnSpc>
              <a:spcBef>
                <a:spcPts val="0"/>
              </a:spcBef>
              <a:spcAft>
                <a:spcPts val="1000"/>
              </a:spcAft>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Available at: </a:t>
            </a:r>
            <a:r>
              <a:rPr lang="en-US" sz="2000"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hlinkClick r:id="rId5">
                  <a:extLst>
                    <a:ext uri="{A12FA001-AC4F-418D-AE19-62706E023703}">
                      <ahyp:hlinkClr xmlns:ahyp="http://schemas.microsoft.com/office/drawing/2018/hyperlinkcolor" val="tx"/>
                    </a:ext>
                  </a:extLst>
                </a:hlinkClick>
              </a:rPr>
              <a:t>https://en.wikipedia.org/wiki/URL_shortening</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a:t>
            </a:r>
          </a:p>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[5] </a:t>
            </a:r>
            <a:r>
              <a:rPr lang="en-US" sz="1800" dirty="0" err="1">
                <a:effectLst/>
                <a:latin typeface="Times New Roman" panose="02020603050405020304" pitchFamily="18" charset="0"/>
                <a:ea typeface="Calibri" panose="020F0502020204030204" pitchFamily="34" charset="0"/>
                <a:cs typeface="Mangal" panose="00000400000000000000" pitchFamily="2"/>
              </a:rPr>
              <a:t>FreeCodeCamp</a:t>
            </a:r>
            <a:r>
              <a:rPr lang="en-US" sz="1800" dirty="0">
                <a:effectLst/>
                <a:latin typeface="Times New Roman" panose="02020603050405020304" pitchFamily="18" charset="0"/>
                <a:ea typeface="Calibri" panose="020F0502020204030204" pitchFamily="34" charset="0"/>
                <a:cs typeface="Mangal" panose="00000400000000000000" pitchFamily="2"/>
              </a:rPr>
              <a:t>. How to deploy your app to the web using Express.js and Heroku. 2020</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Available at: </a:t>
            </a:r>
            <a:r>
              <a:rPr lang="en-US" sz="1800" u="sng"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hlinkClick r:id="rId6">
                  <a:extLst>
                    <a:ext uri="{A12FA001-AC4F-418D-AE19-62706E023703}">
                      <ahyp:hlinkClr xmlns:ahyp="http://schemas.microsoft.com/office/drawing/2018/hyperlinkcolor" val="tx"/>
                    </a:ext>
                  </a:extLst>
                </a:hlinkClick>
              </a:rPr>
              <a:t>https://www.freecodecamp.org/news/how-to-deploy-your-site-using-express-and-heroku</a:t>
            </a:r>
            <a:endParaRPr lang="en-US" sz="1800" dirty="0">
              <a:solidFill>
                <a:schemeClr val="accent6">
                  <a:lumMod val="50000"/>
                </a:schemeClr>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[6] London App Brewery</a:t>
            </a: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VS Code Installation Steps. 2021</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Available at: </a:t>
            </a:r>
            <a:r>
              <a:rPr lang="en-US" sz="1800" u="sng"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hlinkClick r:id="rId7">
                  <a:extLst>
                    <a:ext uri="{A12FA001-AC4F-418D-AE19-62706E023703}">
                      <ahyp:hlinkClr xmlns:ahyp="http://schemas.microsoft.com/office/drawing/2018/hyperlinkcolor" val="tx"/>
                    </a:ext>
                  </a:extLst>
                </a:hlinkClick>
              </a:rPr>
              <a:t>https://docs.google.com/document/d/e/2PACX-1vQDcdmrkjNPlOSeqS-v99P-57h5f7Yo3pszkko1sN6OtIVlNBFgTyeTX3A1mDSOdw1Ugb1l5o0NVy-a/pub</a:t>
            </a:r>
            <a:r>
              <a:rPr lang="en-US" sz="1800" dirty="0">
                <a:solidFill>
                  <a:schemeClr val="accent6">
                    <a:lumMod val="50000"/>
                  </a:schemeClr>
                </a:solidFill>
                <a:effectLst/>
                <a:latin typeface="Times New Roman" panose="02020603050405020304" pitchFamily="18" charset="0"/>
                <a:ea typeface="Calibri" panose="020F0502020204030204" pitchFamily="34" charset="0"/>
                <a:cs typeface="Mangal" panose="00000400000000000000" pitchFamily="2"/>
              </a:rPr>
              <a:t>  </a:t>
            </a:r>
            <a:endParaRPr lang="en-US" sz="1800" dirty="0">
              <a:solidFill>
                <a:schemeClr val="accent6">
                  <a:lumMod val="50000"/>
                </a:schemeClr>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[7] </a:t>
            </a:r>
            <a:r>
              <a:rPr lang="en-US" sz="1800" b="0" dirty="0">
                <a:solidFill>
                  <a:srgbClr val="000000"/>
                </a:solidFill>
                <a:effectLst/>
                <a:latin typeface="Times New Roman" panose="02020603050405020304" pitchFamily="18" charset="0"/>
                <a:ea typeface="Times New Roman" panose="02020603050405020304" pitchFamily="18" charset="0"/>
              </a:rPr>
              <a:t>MDN Docs.</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b="0" dirty="0">
                <a:solidFill>
                  <a:srgbClr val="1B1B1B"/>
                </a:solidFill>
                <a:effectLst/>
                <a:latin typeface="Times New Roman" panose="02020603050405020304" pitchFamily="18" charset="0"/>
                <a:ea typeface="Times New Roman" panose="02020603050405020304" pitchFamily="18" charset="0"/>
              </a:rPr>
              <a:t>The Form element. 2021</a:t>
            </a:r>
            <a:endParaRPr lang="en-US" sz="1800" b="1" dirty="0">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0"/>
              </a:spcAft>
            </a:pPr>
            <a:r>
              <a:rPr lang="en-US" sz="1800" b="0" dirty="0">
                <a:solidFill>
                  <a:srgbClr val="1B1B1B"/>
                </a:solidFill>
                <a:effectLst/>
                <a:latin typeface="Times New Roman" panose="02020603050405020304" pitchFamily="18" charset="0"/>
                <a:ea typeface="Times New Roman" panose="02020603050405020304" pitchFamily="18" charset="0"/>
              </a:rPr>
              <a:t>Available at: </a:t>
            </a:r>
            <a:r>
              <a:rPr lang="en-US" sz="1800" b="0" u="sng" dirty="0">
                <a:solidFill>
                  <a:schemeClr val="accent6">
                    <a:lumMod val="50000"/>
                  </a:schemeClr>
                </a:solidFill>
                <a:effectLst/>
                <a:latin typeface="Times New Roman" panose="02020603050405020304" pitchFamily="18" charset="0"/>
                <a:ea typeface="Times New Roman" panose="02020603050405020304" pitchFamily="18" charset="0"/>
                <a:hlinkClick r:id="rId8">
                  <a:extLst>
                    <a:ext uri="{A12FA001-AC4F-418D-AE19-62706E023703}">
                      <ahyp:hlinkClr xmlns:ahyp="http://schemas.microsoft.com/office/drawing/2018/hyperlinkcolor" val="tx"/>
                    </a:ext>
                  </a:extLst>
                </a:hlinkClick>
              </a:rPr>
              <a:t>https://developer.mozilla.org/en-US/docs/Web/HTML/Element/form</a:t>
            </a:r>
            <a:r>
              <a:rPr lang="en-US" sz="1800" b="0" dirty="0">
                <a:solidFill>
                  <a:schemeClr val="accent6">
                    <a:lumMod val="50000"/>
                  </a:schemeClr>
                </a:solidFill>
                <a:effectLst/>
                <a:latin typeface="Times New Roman" panose="02020603050405020304" pitchFamily="18" charset="0"/>
                <a:ea typeface="Times New Roman" panose="02020603050405020304" pitchFamily="18" charset="0"/>
              </a:rPr>
              <a:t>. </a:t>
            </a:r>
            <a:endParaRPr lang="en-US" sz="1800" b="1" dirty="0">
              <a:solidFill>
                <a:schemeClr val="accent6">
                  <a:lumMod val="50000"/>
                </a:schemeClr>
              </a:solidFill>
              <a:effectLst/>
              <a:latin typeface="Times New Roman" panose="02020603050405020304" pitchFamily="18" charset="0"/>
              <a:ea typeface="Times New Roman" panose="02020603050405020304" pitchFamily="18" charset="0"/>
            </a:endParaRPr>
          </a:p>
          <a:p>
            <a:pPr marL="0" marR="0" algn="just">
              <a:lnSpc>
                <a:spcPct val="115000"/>
              </a:lnSpc>
              <a:spcBef>
                <a:spcPts val="0"/>
              </a:spcBef>
              <a:spcAft>
                <a:spcPts val="1000"/>
              </a:spcAft>
            </a:pPr>
            <a:endParaRPr lang="en-US" dirty="0"/>
          </a:p>
        </p:txBody>
      </p:sp>
      <p:sp>
        <p:nvSpPr>
          <p:cNvPr id="6" name="Footer Placeholder 2">
            <a:extLst>
              <a:ext uri="{FF2B5EF4-FFF2-40B4-BE49-F238E27FC236}">
                <a16:creationId xmlns:a16="http://schemas.microsoft.com/office/drawing/2014/main" id="{2C55A0E4-3EB5-410E-ADFC-6584E8182099}"/>
              </a:ext>
            </a:extLst>
          </p:cNvPr>
          <p:cNvSpPr txBox="1">
            <a:spLocks/>
          </p:cNvSpPr>
          <p:nvPr/>
        </p:nvSpPr>
        <p:spPr>
          <a:xfrm>
            <a:off x="7154007" y="6187584"/>
            <a:ext cx="1287083" cy="365616"/>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1812213072</a:t>
            </a:r>
            <a:endParaRPr lang="en-US" sz="1600" dirty="0"/>
          </a:p>
        </p:txBody>
      </p:sp>
    </p:spTree>
    <p:extLst>
      <p:ext uri="{BB962C8B-B14F-4D97-AF65-F5344CB8AC3E}">
        <p14:creationId xmlns:p14="http://schemas.microsoft.com/office/powerpoint/2010/main" val="5043701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F597-9C9C-476A-8ECD-FB473541AD1B}"/>
              </a:ext>
            </a:extLst>
          </p:cNvPr>
          <p:cNvSpPr>
            <a:spLocks noGrp="1"/>
          </p:cNvSpPr>
          <p:nvPr>
            <p:ph type="title"/>
          </p:nvPr>
        </p:nvSpPr>
        <p:spPr>
          <a:xfrm>
            <a:off x="577124" y="762000"/>
            <a:ext cx="7989752" cy="566738"/>
          </a:xfrm>
        </p:spPr>
        <p:txBody>
          <a:bodyPr/>
          <a:lstStyle/>
          <a:p>
            <a:r>
              <a:rPr lang="en-US" dirty="0"/>
              <a:t>Acknowledgement</a:t>
            </a:r>
          </a:p>
        </p:txBody>
      </p:sp>
      <p:sp>
        <p:nvSpPr>
          <p:cNvPr id="4" name="Text Placeholder 3">
            <a:extLst>
              <a:ext uri="{FF2B5EF4-FFF2-40B4-BE49-F238E27FC236}">
                <a16:creationId xmlns:a16="http://schemas.microsoft.com/office/drawing/2014/main" id="{1299840D-52CF-4FDB-9253-A0E15EE24B4B}"/>
              </a:ext>
            </a:extLst>
          </p:cNvPr>
          <p:cNvSpPr>
            <a:spLocks noGrp="1"/>
          </p:cNvSpPr>
          <p:nvPr>
            <p:ph type="body" sz="half" idx="2"/>
          </p:nvPr>
        </p:nvSpPr>
        <p:spPr>
          <a:xfrm>
            <a:off x="571262" y="1676400"/>
            <a:ext cx="7989752" cy="4419600"/>
          </a:xfrm>
        </p:spPr>
        <p:txBody>
          <a:bodyPr>
            <a:noAutofit/>
          </a:bodyPr>
          <a:lstStyle/>
          <a:p>
            <a:pPr marL="0" marR="0" algn="just">
              <a:lnSpc>
                <a:spcPct val="15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Mangal" panose="00000400000000000000" pitchFamily="2"/>
              </a:rPr>
              <a:t>It is a great pleasure for me to acknowledge the assistance and contributions of individuals.</a:t>
            </a:r>
            <a:endParaRPr lang="en-US" sz="1800" dirty="0">
              <a:solidFill>
                <a:schemeClr val="tx1"/>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5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Mangal" panose="00000400000000000000" pitchFamily="2"/>
              </a:rPr>
              <a:t>To </a:t>
            </a:r>
            <a:r>
              <a:rPr lang="en-IN" sz="1800" dirty="0" err="1">
                <a:solidFill>
                  <a:schemeClr val="tx1"/>
                </a:solidFill>
                <a:effectLst/>
                <a:latin typeface="Times New Roman" panose="02020603050405020304" pitchFamily="18" charset="0"/>
                <a:ea typeface="Calibri" panose="020F0502020204030204" pitchFamily="34" charset="0"/>
                <a:cs typeface="Mangal" panose="00000400000000000000" pitchFamily="2"/>
              </a:rPr>
              <a:t>compleand</a:t>
            </a:r>
            <a:r>
              <a:rPr lang="en-IN" sz="1800" dirty="0">
                <a:solidFill>
                  <a:schemeClr val="tx1"/>
                </a:solidFill>
                <a:effectLst/>
                <a:latin typeface="Times New Roman" panose="02020603050405020304" pitchFamily="18" charset="0"/>
                <a:ea typeface="Calibri" panose="020F0502020204030204" pitchFamily="34" charset="0"/>
                <a:cs typeface="Mangal" panose="00000400000000000000" pitchFamily="2"/>
              </a:rPr>
              <a:t> deal with a practical world is not so easy work if not get support by others. Therefore, I feel grateful to and wish my profound indebtedness to Er. Anjani Kumar, Assistant Professor, Department of IT, Shri </a:t>
            </a:r>
            <a:r>
              <a:rPr lang="en-IN" sz="1800" dirty="0" err="1">
                <a:solidFill>
                  <a:schemeClr val="tx1"/>
                </a:solidFill>
                <a:effectLst/>
                <a:latin typeface="Times New Roman" panose="02020603050405020304" pitchFamily="18" charset="0"/>
                <a:ea typeface="Calibri" panose="020F0502020204030204" pitchFamily="34" charset="0"/>
                <a:cs typeface="Mangal" panose="00000400000000000000" pitchFamily="2"/>
              </a:rPr>
              <a:t>Ramswaroop</a:t>
            </a:r>
            <a:r>
              <a:rPr lang="en-IN" sz="1800" dirty="0">
                <a:solidFill>
                  <a:schemeClr val="tx1"/>
                </a:solidFill>
                <a:effectLst/>
                <a:latin typeface="Times New Roman" panose="02020603050405020304" pitchFamily="18" charset="0"/>
                <a:ea typeface="Calibri" panose="020F0502020204030204" pitchFamily="34" charset="0"/>
                <a:cs typeface="Mangal" panose="00000400000000000000" pitchFamily="2"/>
              </a:rPr>
              <a:t> Memorial College of Engineering and Management, Lucknow.</a:t>
            </a:r>
            <a:endParaRPr lang="en-US" sz="1800" dirty="0">
              <a:solidFill>
                <a:schemeClr val="tx1"/>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50000"/>
              </a:lnSpc>
              <a:spcBef>
                <a:spcPts val="0"/>
              </a:spcBef>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Mangal" panose="00000400000000000000" pitchFamily="2"/>
              </a:rPr>
              <a:t>And finally but immensely express my utmost gratitude to my parents for their love and support, affection and inspiration. Without them, I would not have been able to complete this project.</a:t>
            </a:r>
            <a:endParaRPr lang="en-US" sz="1800" dirty="0">
              <a:solidFill>
                <a:schemeClr val="tx1"/>
              </a:solidFill>
              <a:effectLst/>
              <a:latin typeface="Calibri" panose="020F0502020204030204" pitchFamily="34" charset="0"/>
              <a:ea typeface="Calibri" panose="020F0502020204030204" pitchFamily="34" charset="0"/>
              <a:cs typeface="Mangal" panose="00000400000000000000" pitchFamily="2"/>
            </a:endParaRPr>
          </a:p>
        </p:txBody>
      </p:sp>
      <p:sp>
        <p:nvSpPr>
          <p:cNvPr id="6" name="Footer Placeholder 2">
            <a:extLst>
              <a:ext uri="{FF2B5EF4-FFF2-40B4-BE49-F238E27FC236}">
                <a16:creationId xmlns:a16="http://schemas.microsoft.com/office/drawing/2014/main" id="{29F497C1-2801-4130-91B4-20E1D302029B}"/>
              </a:ext>
            </a:extLst>
          </p:cNvPr>
          <p:cNvSpPr>
            <a:spLocks noGrp="1"/>
          </p:cNvSpPr>
          <p:nvPr>
            <p:ph type="ftr" sz="quarter" idx="11"/>
          </p:nvPr>
        </p:nvSpPr>
        <p:spPr>
          <a:xfrm>
            <a:off x="7154007" y="6187584"/>
            <a:ext cx="1287083" cy="365616"/>
          </a:xfrm>
        </p:spPr>
        <p:txBody>
          <a:bodyPr/>
          <a:lstStyle/>
          <a:p>
            <a:r>
              <a:rPr lang="en-US" sz="1600" dirty="0"/>
              <a:t>1812213072</a:t>
            </a:r>
          </a:p>
        </p:txBody>
      </p:sp>
    </p:spTree>
    <p:extLst>
      <p:ext uri="{BB962C8B-B14F-4D97-AF65-F5344CB8AC3E}">
        <p14:creationId xmlns:p14="http://schemas.microsoft.com/office/powerpoint/2010/main" val="253579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599AA8-A2E1-437D-83CA-057AEAF3C51A}"/>
              </a:ext>
            </a:extLst>
          </p:cNvPr>
          <p:cNvSpPr/>
          <p:nvPr/>
        </p:nvSpPr>
        <p:spPr>
          <a:xfrm>
            <a:off x="2098502" y="2209800"/>
            <a:ext cx="494699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a:ln w="9525">
                  <a:solidFill>
                    <a:schemeClr val="bg1"/>
                  </a:solidFill>
                  <a:prstDash val="solid"/>
                </a:ln>
                <a:effectLst>
                  <a:outerShdw blurRad="12700" dist="38100" dir="2700000" algn="tl" rotWithShape="0">
                    <a:schemeClr val="bg1">
                      <a:lumMod val="50000"/>
                    </a:schemeClr>
                  </a:outerShdw>
                </a:effectLst>
              </a:rPr>
              <a:t>THANK YOU !</a:t>
            </a:r>
          </a:p>
        </p:txBody>
      </p:sp>
      <p:sp>
        <p:nvSpPr>
          <p:cNvPr id="5" name="Footer Placeholder 2">
            <a:extLst>
              <a:ext uri="{FF2B5EF4-FFF2-40B4-BE49-F238E27FC236}">
                <a16:creationId xmlns:a16="http://schemas.microsoft.com/office/drawing/2014/main" id="{FB587630-D2D0-4BB7-BD0B-B603F09F41BD}"/>
              </a:ext>
            </a:extLst>
          </p:cNvPr>
          <p:cNvSpPr>
            <a:spLocks noGrp="1"/>
          </p:cNvSpPr>
          <p:nvPr>
            <p:ph type="ftr" sz="quarter" idx="11"/>
          </p:nvPr>
        </p:nvSpPr>
        <p:spPr>
          <a:xfrm>
            <a:off x="152400" y="6324600"/>
            <a:ext cx="1287083" cy="365616"/>
          </a:xfrm>
        </p:spPr>
        <p:txBody>
          <a:bodyPr/>
          <a:lstStyle/>
          <a:p>
            <a:r>
              <a:rPr lang="en-US" sz="1600" dirty="0"/>
              <a:t>1812213072</a:t>
            </a:r>
          </a:p>
        </p:txBody>
      </p:sp>
      <p:pic>
        <p:nvPicPr>
          <p:cNvPr id="3" name="Picture 2">
            <a:extLst>
              <a:ext uri="{FF2B5EF4-FFF2-40B4-BE49-F238E27FC236}">
                <a16:creationId xmlns:a16="http://schemas.microsoft.com/office/drawing/2014/main" id="{7C9C7A39-E7CD-4B70-900C-2FAF02AF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507" y="4276130"/>
            <a:ext cx="3442493" cy="2581870"/>
          </a:xfrm>
          <a:prstGeom prst="rect">
            <a:avLst/>
          </a:prstGeom>
        </p:spPr>
      </p:pic>
    </p:spTree>
    <p:extLst>
      <p:ext uri="{BB962C8B-B14F-4D97-AF65-F5344CB8AC3E}">
        <p14:creationId xmlns:p14="http://schemas.microsoft.com/office/powerpoint/2010/main" val="3933971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11084A-C218-4B7C-BA73-8727A5759254}"/>
              </a:ext>
            </a:extLst>
          </p:cNvPr>
          <p:cNvSpPr txBox="1"/>
          <p:nvPr/>
        </p:nvSpPr>
        <p:spPr>
          <a:xfrm>
            <a:off x="451338" y="1992508"/>
            <a:ext cx="7467600" cy="3787383"/>
          </a:xfrm>
          <a:prstGeom prst="rect">
            <a:avLst/>
          </a:prstGeom>
          <a:noFill/>
        </p:spPr>
        <p:txBody>
          <a:bodyPr wrap="square" rtlCol="0">
            <a:spAutoFit/>
          </a:bodyPr>
          <a:lstStyle/>
          <a:p>
            <a:pPr marL="0" marR="0">
              <a:lnSpc>
                <a:spcPct val="150000"/>
              </a:lnSpc>
              <a:spcBef>
                <a:spcPts val="0"/>
              </a:spcBef>
              <a:spcAft>
                <a:spcPts val="800"/>
              </a:spcAft>
            </a:pPr>
            <a:r>
              <a:rPr lang="en-IN" sz="1800" dirty="0">
                <a:effectLst/>
                <a:latin typeface="Times New Roman" panose="02020603050405020304" pitchFamily="18" charset="0"/>
                <a:ea typeface="Calibri" panose="020F0502020204030204" pitchFamily="34" charset="0"/>
                <a:cs typeface="Mangal" panose="00000400000000000000" pitchFamily="2"/>
              </a:rPr>
              <a:t>This is for in partial fulfilment for the award of the degree B. Tech at Shri </a:t>
            </a:r>
            <a:r>
              <a:rPr lang="en-IN" sz="1800" dirty="0" err="1">
                <a:effectLst/>
                <a:latin typeface="Times New Roman" panose="02020603050405020304" pitchFamily="18" charset="0"/>
                <a:ea typeface="Calibri" panose="020F0502020204030204" pitchFamily="34" charset="0"/>
                <a:cs typeface="Mangal" panose="00000400000000000000" pitchFamily="2"/>
              </a:rPr>
              <a:t>Ramswaroop</a:t>
            </a:r>
            <a:r>
              <a:rPr lang="en-IN" sz="1800" dirty="0">
                <a:effectLst/>
                <a:latin typeface="Times New Roman" panose="02020603050405020304" pitchFamily="18" charset="0"/>
                <a:ea typeface="Calibri" panose="020F0502020204030204" pitchFamily="34" charset="0"/>
                <a:cs typeface="Mangal" panose="00000400000000000000" pitchFamily="2"/>
              </a:rPr>
              <a:t> Memorial College of Engineering and Management. This internship mainly covers</a:t>
            </a:r>
            <a:r>
              <a:rPr lang="en-IN" sz="1800" dirty="0">
                <a:effectLst/>
                <a:latin typeface="Calibri" panose="020F0502020204030204" pitchFamily="34" charset="0"/>
                <a:ea typeface="Calibri" panose="020F0502020204030204" pitchFamily="34" charset="0"/>
                <a:cs typeface="Mangal" panose="00000400000000000000" pitchFamily="2"/>
              </a:rPr>
              <a:t> </a:t>
            </a:r>
            <a:r>
              <a:rPr lang="en-IN" sz="1800" b="1" dirty="0">
                <a:effectLst/>
                <a:latin typeface="Calibri" panose="020F0502020204030204" pitchFamily="34" charset="0"/>
                <a:ea typeface="Calibri" panose="020F0502020204030204" pitchFamily="34" charset="0"/>
                <a:cs typeface="Mangal" panose="00000400000000000000" pitchFamily="2"/>
              </a:rPr>
              <a:t>“</a:t>
            </a:r>
            <a:r>
              <a:rPr lang="en-IN" sz="1800" b="1" dirty="0">
                <a:effectLst/>
                <a:latin typeface="Times New Roman" panose="02020603050405020304" pitchFamily="18" charset="0"/>
                <a:ea typeface="Calibri" panose="020F0502020204030204" pitchFamily="34" charset="0"/>
                <a:cs typeface="Mangal" panose="00000400000000000000" pitchFamily="2"/>
              </a:rPr>
              <a:t>The Complete 2021 Web Development Bootcamp”</a:t>
            </a:r>
            <a:r>
              <a:rPr lang="en-IN" sz="1800" dirty="0">
                <a:effectLst/>
                <a:latin typeface="Times New Roman" panose="02020603050405020304" pitchFamily="18" charset="0"/>
                <a:ea typeface="Calibri" panose="020F0502020204030204" pitchFamily="34" charset="0"/>
                <a:cs typeface="Mangal" panose="00000400000000000000" pitchFamily="2"/>
              </a:rPr>
              <a:t> at an online learning platform named, UDEMY Inc. In this internship main focus was on technologies like </a:t>
            </a:r>
            <a:r>
              <a:rPr lang="en-IN" sz="1800" b="1" dirty="0">
                <a:effectLst/>
                <a:latin typeface="Times New Roman" panose="02020603050405020304" pitchFamily="18" charset="0"/>
                <a:ea typeface="Calibri" panose="020F0502020204030204" pitchFamily="34" charset="0"/>
                <a:cs typeface="Mangal" panose="00000400000000000000" pitchFamily="2"/>
              </a:rPr>
              <a:t>“HTML, CSS</a:t>
            </a:r>
            <a:r>
              <a:rPr lang="en-IN" sz="1800" dirty="0">
                <a:effectLst/>
                <a:latin typeface="Times New Roman" panose="02020603050405020304" pitchFamily="18" charset="0"/>
                <a:ea typeface="Calibri" panose="020F0502020204030204" pitchFamily="34" charset="0"/>
                <a:cs typeface="Mangal" panose="00000400000000000000" pitchFamily="2"/>
              </a:rPr>
              <a:t>, </a:t>
            </a:r>
            <a:r>
              <a:rPr lang="en-IN" sz="1800" b="1" dirty="0">
                <a:effectLst/>
                <a:latin typeface="Times New Roman" panose="02020603050405020304" pitchFamily="18" charset="0"/>
                <a:ea typeface="Calibri" panose="020F0502020204030204" pitchFamily="34" charset="0"/>
                <a:cs typeface="Mangal" panose="00000400000000000000" pitchFamily="2"/>
              </a:rPr>
              <a:t>JavaScript, MongoDB, </a:t>
            </a:r>
            <a:r>
              <a:rPr lang="en-IN" sz="1800" b="1" dirty="0" err="1">
                <a:effectLst/>
                <a:latin typeface="Times New Roman" panose="02020603050405020304" pitchFamily="18" charset="0"/>
                <a:ea typeface="Calibri" panose="020F0502020204030204" pitchFamily="34" charset="0"/>
                <a:cs typeface="Mangal" panose="00000400000000000000" pitchFamily="2"/>
              </a:rPr>
              <a:t>Node.Js</a:t>
            </a:r>
            <a:r>
              <a:rPr lang="en-IN" sz="1800" b="1" dirty="0">
                <a:effectLst/>
                <a:latin typeface="Times New Roman" panose="02020603050405020304" pitchFamily="18" charset="0"/>
                <a:ea typeface="Calibri" panose="020F0502020204030204" pitchFamily="34" charset="0"/>
                <a:cs typeface="Mangal" panose="00000400000000000000" pitchFamily="2"/>
              </a:rPr>
              <a:t>.” </a:t>
            </a:r>
            <a:r>
              <a:rPr lang="en-IN" sz="1800" dirty="0">
                <a:effectLst/>
                <a:latin typeface="Times New Roman" panose="02020603050405020304" pitchFamily="18" charset="0"/>
                <a:ea typeface="Calibri" panose="020F0502020204030204" pitchFamily="34" charset="0"/>
                <a:cs typeface="Mangal" panose="00000400000000000000" pitchFamily="2"/>
              </a:rPr>
              <a:t>These technologies tend to solve real life problems in web development domain like, Creating a website From </a:t>
            </a:r>
            <a:r>
              <a:rPr lang="en-IN" sz="1800" b="1" dirty="0">
                <a:effectLst/>
                <a:latin typeface="Times New Roman" panose="02020603050405020304" pitchFamily="18" charset="0"/>
                <a:ea typeface="Calibri" panose="020F0502020204030204" pitchFamily="34" charset="0"/>
                <a:cs typeface="Mangal" panose="00000400000000000000" pitchFamily="2"/>
              </a:rPr>
              <a:t>Front-end (UI-Part)</a:t>
            </a:r>
            <a:r>
              <a:rPr lang="en-IN" sz="1800" dirty="0">
                <a:effectLst/>
                <a:latin typeface="Times New Roman" panose="02020603050405020304" pitchFamily="18" charset="0"/>
                <a:ea typeface="Calibri" panose="020F0502020204030204" pitchFamily="34" charset="0"/>
                <a:cs typeface="Mangal" panose="00000400000000000000" pitchFamily="2"/>
              </a:rPr>
              <a:t> to Connecting it with </a:t>
            </a:r>
            <a:r>
              <a:rPr lang="en-IN" sz="1800" b="1" dirty="0">
                <a:effectLst/>
                <a:latin typeface="Times New Roman" panose="02020603050405020304" pitchFamily="18" charset="0"/>
                <a:ea typeface="Calibri" panose="020F0502020204030204" pitchFamily="34" charset="0"/>
                <a:cs typeface="Mangal" panose="00000400000000000000" pitchFamily="2"/>
              </a:rPr>
              <a:t>Back-end (Server-Part)</a:t>
            </a:r>
            <a:r>
              <a:rPr lang="en-IN" sz="1800" dirty="0">
                <a:effectLst/>
                <a:latin typeface="Times New Roman" panose="02020603050405020304" pitchFamily="18" charset="0"/>
                <a:ea typeface="Calibri" panose="020F0502020204030204" pitchFamily="34" charset="0"/>
                <a:cs typeface="Mangal" panose="00000400000000000000" pitchFamily="2"/>
              </a:rPr>
              <a:t> including the synchronisation with </a:t>
            </a:r>
            <a:r>
              <a:rPr lang="en-IN" sz="1800" b="1" dirty="0">
                <a:effectLst/>
                <a:latin typeface="Times New Roman" panose="02020603050405020304" pitchFamily="18" charset="0"/>
                <a:ea typeface="Calibri" panose="020F0502020204030204" pitchFamily="34" charset="0"/>
                <a:cs typeface="Mangal" panose="00000400000000000000" pitchFamily="2"/>
              </a:rPr>
              <a:t>database(MongoDB &amp;</a:t>
            </a:r>
            <a:r>
              <a:rPr lang="en-IN" sz="1800" dirty="0">
                <a:effectLst/>
                <a:latin typeface="Times New Roman" panose="02020603050405020304" pitchFamily="18" charset="0"/>
                <a:ea typeface="Calibri" panose="020F0502020204030204" pitchFamily="34" charset="0"/>
                <a:cs typeface="Mangal" panose="00000400000000000000" pitchFamily="2"/>
              </a:rPr>
              <a:t> </a:t>
            </a:r>
            <a:r>
              <a:rPr lang="en-IN" sz="1800" b="1" dirty="0">
                <a:effectLst/>
                <a:latin typeface="Times New Roman" panose="02020603050405020304" pitchFamily="18" charset="0"/>
                <a:ea typeface="Calibri" panose="020F0502020204030204" pitchFamily="34" charset="0"/>
                <a:cs typeface="Mangal" panose="00000400000000000000" pitchFamily="2"/>
              </a:rPr>
              <a:t>MySQL)</a:t>
            </a:r>
            <a:r>
              <a:rPr lang="en-IN" sz="1800" dirty="0">
                <a:effectLst/>
                <a:latin typeface="Times New Roman" panose="02020603050405020304" pitchFamily="18" charset="0"/>
                <a:ea typeface="Calibri" panose="020F0502020204030204" pitchFamily="34" charset="0"/>
                <a:cs typeface="Mangal" panose="00000400000000000000" pitchFamily="2"/>
              </a:rPr>
              <a:t>.</a:t>
            </a:r>
            <a:endParaRPr lang="en-US" sz="1800" dirty="0">
              <a:effectLst/>
              <a:latin typeface="Calibri" panose="020F0502020204030204" pitchFamily="34" charset="0"/>
              <a:ea typeface="Calibri" panose="020F0502020204030204" pitchFamily="34" charset="0"/>
              <a:cs typeface="Mangal" panose="00000400000000000000" pitchFamily="2"/>
            </a:endParaRPr>
          </a:p>
        </p:txBody>
      </p:sp>
      <p:sp>
        <p:nvSpPr>
          <p:cNvPr id="5" name="Title 1">
            <a:extLst>
              <a:ext uri="{FF2B5EF4-FFF2-40B4-BE49-F238E27FC236}">
                <a16:creationId xmlns:a16="http://schemas.microsoft.com/office/drawing/2014/main" id="{F86DD825-D4B6-489B-9BBC-0732CEAC8728}"/>
              </a:ext>
            </a:extLst>
          </p:cNvPr>
          <p:cNvSpPr txBox="1">
            <a:spLocks/>
          </p:cNvSpPr>
          <p:nvPr/>
        </p:nvSpPr>
        <p:spPr>
          <a:xfrm>
            <a:off x="451338" y="990600"/>
            <a:ext cx="7989752" cy="56673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Abstract</a:t>
            </a:r>
          </a:p>
        </p:txBody>
      </p:sp>
      <p:sp>
        <p:nvSpPr>
          <p:cNvPr id="6" name="Footer Placeholder 2">
            <a:extLst>
              <a:ext uri="{FF2B5EF4-FFF2-40B4-BE49-F238E27FC236}">
                <a16:creationId xmlns:a16="http://schemas.microsoft.com/office/drawing/2014/main" id="{03F212CD-4256-4E85-BB7A-61DC6F36C7B9}"/>
              </a:ext>
            </a:extLst>
          </p:cNvPr>
          <p:cNvSpPr>
            <a:spLocks noGrp="1"/>
          </p:cNvSpPr>
          <p:nvPr>
            <p:ph type="ftr" sz="quarter" idx="11"/>
          </p:nvPr>
        </p:nvSpPr>
        <p:spPr>
          <a:xfrm>
            <a:off x="7154007" y="6187584"/>
            <a:ext cx="1287083" cy="365616"/>
          </a:xfrm>
        </p:spPr>
        <p:txBody>
          <a:bodyPr/>
          <a:lstStyle/>
          <a:p>
            <a:r>
              <a:rPr lang="en-US" sz="1600" dirty="0"/>
              <a:t>1812213072</a:t>
            </a:r>
          </a:p>
        </p:txBody>
      </p:sp>
    </p:spTree>
    <p:extLst>
      <p:ext uri="{BB962C8B-B14F-4D97-AF65-F5344CB8AC3E}">
        <p14:creationId xmlns:p14="http://schemas.microsoft.com/office/powerpoint/2010/main" val="3863375614"/>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11084A-C218-4B7C-BA73-8727A5759254}"/>
              </a:ext>
            </a:extLst>
          </p:cNvPr>
          <p:cNvSpPr txBox="1"/>
          <p:nvPr/>
        </p:nvSpPr>
        <p:spPr>
          <a:xfrm>
            <a:off x="1219200" y="2097087"/>
            <a:ext cx="6705600" cy="4093428"/>
          </a:xfrm>
          <a:prstGeom prst="rect">
            <a:avLst/>
          </a:prstGeom>
          <a:noFill/>
        </p:spPr>
        <p:txBody>
          <a:bodyPr wrap="square" rtlCol="0">
            <a:spAutoFit/>
          </a:bodyPr>
          <a:lstStyle/>
          <a:p>
            <a:pPr marL="0" marR="0">
              <a:spcBef>
                <a:spcPts val="0"/>
              </a:spcBef>
              <a:spcAft>
                <a:spcPts val="1200"/>
              </a:spcAft>
            </a:pPr>
            <a:r>
              <a:rPr lang="en-US" sz="1800" dirty="0">
                <a:solidFill>
                  <a:srgbClr val="24292F"/>
                </a:solidFill>
                <a:effectLst/>
                <a:latin typeface="Times New Roman" panose="02020603050405020304" pitchFamily="18" charset="0"/>
                <a:ea typeface="Times New Roman" panose="02020603050405020304" pitchFamily="18" charset="0"/>
                <a:cs typeface="Mangal" panose="00000400000000000000" pitchFamily="2"/>
              </a:rPr>
              <a:t>In today’s growing world, almost every single thing is directly or indirectly done by a Website, In our day-to-day life we access website using some URL, these URL’s are sometime quite long to remember and for an Average person it may be painful, to overcome this kind of difficulty </a:t>
            </a:r>
            <a:r>
              <a:rPr lang="en-US" sz="1800" b="1" dirty="0">
                <a:solidFill>
                  <a:srgbClr val="24292F"/>
                </a:solidFill>
                <a:effectLst/>
                <a:latin typeface="Times New Roman" panose="02020603050405020304" pitchFamily="18" charset="0"/>
                <a:ea typeface="Times New Roman" panose="02020603050405020304" pitchFamily="18" charset="0"/>
                <a:cs typeface="Mangal" panose="00000400000000000000" pitchFamily="2"/>
              </a:rPr>
              <a:t>URL Shorteners</a:t>
            </a:r>
            <a:r>
              <a:rPr lang="en-US" sz="1800" dirty="0">
                <a:solidFill>
                  <a:srgbClr val="24292F"/>
                </a:solidFill>
                <a:effectLst/>
                <a:latin typeface="Times New Roman" panose="02020603050405020304" pitchFamily="18" charset="0"/>
                <a:ea typeface="Times New Roman" panose="02020603050405020304" pitchFamily="18" charset="0"/>
                <a:cs typeface="Mangal" panose="00000400000000000000" pitchFamily="2"/>
              </a:rPr>
              <a:t> are used.</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nSpc>
                <a:spcPct val="150000"/>
              </a:lnSpc>
              <a:spcBef>
                <a:spcPts val="0"/>
              </a:spcBef>
              <a:spcAft>
                <a:spcPts val="1200"/>
              </a:spcAft>
            </a:pPr>
            <a:r>
              <a:rPr lang="en-US" sz="1800" dirty="0">
                <a:solidFill>
                  <a:srgbClr val="24292F"/>
                </a:solidFill>
                <a:effectLst/>
                <a:latin typeface="Times New Roman" panose="02020603050405020304" pitchFamily="18" charset="0"/>
                <a:ea typeface="Times New Roman" panose="02020603050405020304" pitchFamily="18" charset="0"/>
                <a:cs typeface="Mangal" panose="00000400000000000000" pitchFamily="2"/>
              </a:rPr>
              <a:t>URL shortening is a technique on the World Wide Web in which a Uniform Resource Locator (URL) may be made substantially shorter and still direct to the required page. This is achieved by using a redirect which links to the web page that has a long URL. </a:t>
            </a:r>
            <a:endParaRPr lang="en-US" sz="1800" dirty="0">
              <a:effectLst/>
              <a:latin typeface="Calibri" panose="020F0502020204030204" pitchFamily="34" charset="0"/>
              <a:ea typeface="Calibri" panose="020F0502020204030204" pitchFamily="34" charset="0"/>
              <a:cs typeface="Mangal" panose="00000400000000000000" pitchFamily="2"/>
            </a:endParaRPr>
          </a:p>
          <a:p>
            <a:pPr algn="ctr"/>
            <a:endParaRPr lang="en-US" dirty="0"/>
          </a:p>
          <a:p>
            <a:endParaRPr lang="en-US" dirty="0"/>
          </a:p>
        </p:txBody>
      </p:sp>
      <p:sp>
        <p:nvSpPr>
          <p:cNvPr id="5" name="Title 1">
            <a:extLst>
              <a:ext uri="{FF2B5EF4-FFF2-40B4-BE49-F238E27FC236}">
                <a16:creationId xmlns:a16="http://schemas.microsoft.com/office/drawing/2014/main" id="{B97644E3-2820-47E6-9024-C49C7BB2C7CA}"/>
              </a:ext>
            </a:extLst>
          </p:cNvPr>
          <p:cNvSpPr txBox="1">
            <a:spLocks/>
          </p:cNvSpPr>
          <p:nvPr/>
        </p:nvSpPr>
        <p:spPr>
          <a:xfrm>
            <a:off x="451338" y="990600"/>
            <a:ext cx="7989752" cy="56673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Introduction</a:t>
            </a:r>
          </a:p>
        </p:txBody>
      </p:sp>
      <p:sp>
        <p:nvSpPr>
          <p:cNvPr id="6" name="Footer Placeholder 2">
            <a:extLst>
              <a:ext uri="{FF2B5EF4-FFF2-40B4-BE49-F238E27FC236}">
                <a16:creationId xmlns:a16="http://schemas.microsoft.com/office/drawing/2014/main" id="{4375FAAD-F481-46F8-9872-F75D64AA6673}"/>
              </a:ext>
            </a:extLst>
          </p:cNvPr>
          <p:cNvSpPr>
            <a:spLocks noGrp="1"/>
          </p:cNvSpPr>
          <p:nvPr>
            <p:ph type="ftr" sz="quarter" idx="11"/>
          </p:nvPr>
        </p:nvSpPr>
        <p:spPr>
          <a:xfrm>
            <a:off x="7154007" y="6187584"/>
            <a:ext cx="1287083" cy="365616"/>
          </a:xfrm>
        </p:spPr>
        <p:txBody>
          <a:bodyPr/>
          <a:lstStyle/>
          <a:p>
            <a:r>
              <a:rPr lang="en-US" sz="1600" dirty="0"/>
              <a:t>1812213072</a:t>
            </a:r>
          </a:p>
        </p:txBody>
      </p:sp>
    </p:spTree>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B260516-FD3C-4F19-BA25-8686C0D56A8A}"/>
              </a:ext>
            </a:extLst>
          </p:cNvPr>
          <p:cNvSpPr txBox="1">
            <a:spLocks/>
          </p:cNvSpPr>
          <p:nvPr/>
        </p:nvSpPr>
        <p:spPr>
          <a:xfrm>
            <a:off x="546922" y="1143000"/>
            <a:ext cx="7989752" cy="56673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Objectives to be discussed:</a:t>
            </a:r>
            <a:endParaRPr lang="en-US" dirty="0"/>
          </a:p>
        </p:txBody>
      </p:sp>
      <p:sp>
        <p:nvSpPr>
          <p:cNvPr id="8" name="Text Placeholder 3">
            <a:extLst>
              <a:ext uri="{FF2B5EF4-FFF2-40B4-BE49-F238E27FC236}">
                <a16:creationId xmlns:a16="http://schemas.microsoft.com/office/drawing/2014/main" id="{3B6B65F8-64C4-4900-A702-BD073CDFB807}"/>
              </a:ext>
            </a:extLst>
          </p:cNvPr>
          <p:cNvSpPr>
            <a:spLocks noGrp="1"/>
          </p:cNvSpPr>
          <p:nvPr>
            <p:ph type="body" sz="half" idx="2"/>
          </p:nvPr>
        </p:nvSpPr>
        <p:spPr>
          <a:xfrm>
            <a:off x="653324" y="2133600"/>
            <a:ext cx="7423876" cy="3352800"/>
          </a:xfrm>
        </p:spPr>
        <p:txBody>
          <a:bodyPr>
            <a:normAutofit/>
          </a:bodyPr>
          <a:lstStyle/>
          <a:p>
            <a:pPr marL="171450" indent="-1714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Description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technology</a:t>
            </a:r>
          </a:p>
          <a:p>
            <a:pPr marL="171450" indent="-1714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Problem study/methodology</a:t>
            </a:r>
          </a:p>
          <a:p>
            <a:pPr marL="171450" indent="-1714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Activity Diagrams</a:t>
            </a:r>
          </a:p>
          <a:p>
            <a:pPr marL="171450" indent="-1714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Explanation of experimental data</a:t>
            </a:r>
            <a:endParaRPr lang="en-US" sz="1600" dirty="0"/>
          </a:p>
          <a:p>
            <a:pPr marL="171450" indent="-171450">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endParaRPr lang="en-US" sz="1600" dirty="0"/>
          </a:p>
        </p:txBody>
      </p:sp>
      <p:sp>
        <p:nvSpPr>
          <p:cNvPr id="9" name="Footer Placeholder 2">
            <a:extLst>
              <a:ext uri="{FF2B5EF4-FFF2-40B4-BE49-F238E27FC236}">
                <a16:creationId xmlns:a16="http://schemas.microsoft.com/office/drawing/2014/main" id="{8D6445FA-EBB0-4B68-8D62-35A757A3AFC5}"/>
              </a:ext>
            </a:extLst>
          </p:cNvPr>
          <p:cNvSpPr>
            <a:spLocks noGrp="1"/>
          </p:cNvSpPr>
          <p:nvPr>
            <p:ph type="ftr" sz="quarter" idx="11"/>
          </p:nvPr>
        </p:nvSpPr>
        <p:spPr>
          <a:xfrm>
            <a:off x="7154007" y="6187584"/>
            <a:ext cx="1287083" cy="365616"/>
          </a:xfrm>
        </p:spPr>
        <p:txBody>
          <a:bodyPr/>
          <a:lstStyle/>
          <a:p>
            <a:r>
              <a:rPr lang="en-US" sz="1600" dirty="0"/>
              <a:t>1812213072</a:t>
            </a:r>
          </a:p>
        </p:txBody>
      </p:sp>
    </p:spTree>
    <p:extLst>
      <p:ext uri="{BB962C8B-B14F-4D97-AF65-F5344CB8AC3E}">
        <p14:creationId xmlns:p14="http://schemas.microsoft.com/office/powerpoint/2010/main" val="2335611965"/>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1334F46-48B8-4F43-9256-73047390BD3D}"/>
              </a:ext>
            </a:extLst>
          </p:cNvPr>
          <p:cNvSpPr txBox="1">
            <a:spLocks/>
          </p:cNvSpPr>
          <p:nvPr/>
        </p:nvSpPr>
        <p:spPr>
          <a:xfrm>
            <a:off x="593362" y="1219200"/>
            <a:ext cx="7957276" cy="56673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Description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technology</a:t>
            </a:r>
            <a:r>
              <a:rPr lang="en-US" sz="2400" b="1" dirty="0">
                <a:latin typeface="Times New Roman" panose="02020603050405020304" pitchFamily="18" charset="0"/>
                <a:cs typeface="Times New Roman" panose="02020603050405020304" pitchFamily="18" charset="0"/>
              </a:rPr>
              <a:t>:</a:t>
            </a:r>
          </a:p>
        </p:txBody>
      </p:sp>
      <p:sp>
        <p:nvSpPr>
          <p:cNvPr id="8" name="Text Placeholder 3">
            <a:extLst>
              <a:ext uri="{FF2B5EF4-FFF2-40B4-BE49-F238E27FC236}">
                <a16:creationId xmlns:a16="http://schemas.microsoft.com/office/drawing/2014/main" id="{C8660038-1670-47B9-A087-CE45CABAB8E5}"/>
              </a:ext>
            </a:extLst>
          </p:cNvPr>
          <p:cNvSpPr>
            <a:spLocks noGrp="1"/>
          </p:cNvSpPr>
          <p:nvPr>
            <p:ph type="body" sz="half" idx="2"/>
          </p:nvPr>
        </p:nvSpPr>
        <p:spPr>
          <a:xfrm>
            <a:off x="653324" y="2133600"/>
            <a:ext cx="6966676" cy="2438400"/>
          </a:xfrm>
        </p:spPr>
        <p:txBody>
          <a:bodyPr>
            <a:noAutofit/>
          </a:bodyPr>
          <a:lstStyle/>
          <a:p>
            <a:pPr>
              <a:lnSpc>
                <a:spcPct val="150000"/>
              </a:lnSpc>
            </a:pP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This website is developed using Node.js (Express Framework). It </a:t>
            </a:r>
            <a:r>
              <a:rPr lang="en-US" sz="2000" dirty="0">
                <a:solidFill>
                  <a:srgbClr val="000000"/>
                </a:solidFill>
                <a:effectLst/>
                <a:latin typeface="Times New Roman" panose="02020603050405020304" pitchFamily="18" charset="0"/>
                <a:ea typeface="Calibri" panose="020F0502020204030204" pitchFamily="34" charset="0"/>
                <a:cs typeface="Mangal" panose="00000400000000000000" pitchFamily="2"/>
              </a:rPr>
              <a:t>is a back end web application framework for Node.js, released as free and open-source software under the MIT License. It is designed for building web applications and APIs.</a:t>
            </a:r>
            <a:endParaRPr lang="en-US" sz="2000" dirty="0">
              <a:effectLst/>
              <a:latin typeface="Calibri" panose="020F0502020204030204" pitchFamily="34" charset="0"/>
              <a:ea typeface="Calibri" panose="020F0502020204030204" pitchFamily="34" charset="0"/>
              <a:cs typeface="Mangal" panose="00000400000000000000" pitchFamily="2"/>
            </a:endParaRPr>
          </a:p>
        </p:txBody>
      </p:sp>
      <p:sp>
        <p:nvSpPr>
          <p:cNvPr id="6" name="Footer Placeholder 2">
            <a:extLst>
              <a:ext uri="{FF2B5EF4-FFF2-40B4-BE49-F238E27FC236}">
                <a16:creationId xmlns:a16="http://schemas.microsoft.com/office/drawing/2014/main" id="{4DE43434-9C0C-46FF-BA7F-764953FAF249}"/>
              </a:ext>
            </a:extLst>
          </p:cNvPr>
          <p:cNvSpPr txBox="1">
            <a:spLocks/>
          </p:cNvSpPr>
          <p:nvPr/>
        </p:nvSpPr>
        <p:spPr>
          <a:xfrm>
            <a:off x="7154007" y="6187584"/>
            <a:ext cx="1287083" cy="365616"/>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1812213072</a:t>
            </a:r>
            <a:endParaRPr lang="en-US" sz="1600" dirty="0"/>
          </a:p>
        </p:txBody>
      </p:sp>
    </p:spTree>
    <p:extLst>
      <p:ext uri="{BB962C8B-B14F-4D97-AF65-F5344CB8AC3E}">
        <p14:creationId xmlns:p14="http://schemas.microsoft.com/office/powerpoint/2010/main" val="1157573189"/>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ACC2D1-C952-4ADD-AFEC-887D01091213}"/>
              </a:ext>
            </a:extLst>
          </p:cNvPr>
          <p:cNvSpPr txBox="1">
            <a:spLocks/>
          </p:cNvSpPr>
          <p:nvPr/>
        </p:nvSpPr>
        <p:spPr>
          <a:xfrm>
            <a:off x="457200" y="1143000"/>
            <a:ext cx="7989752" cy="566738"/>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Problem study</a:t>
            </a:r>
            <a:r>
              <a:rPr lang="en-US" dirty="0">
                <a:latin typeface="Times New Roman" panose="02020603050405020304" pitchFamily="18" charset="0"/>
                <a:cs typeface="Times New Roman" panose="02020603050405020304" pitchFamily="18" charset="0"/>
              </a:rPr>
              <a:t>:</a:t>
            </a:r>
            <a:endParaRPr lang="en-US" dirty="0"/>
          </a:p>
        </p:txBody>
      </p:sp>
      <p:sp>
        <p:nvSpPr>
          <p:cNvPr id="5" name="Text Placeholder 4">
            <a:extLst>
              <a:ext uri="{FF2B5EF4-FFF2-40B4-BE49-F238E27FC236}">
                <a16:creationId xmlns:a16="http://schemas.microsoft.com/office/drawing/2014/main" id="{892ABCB8-4ACB-4CF0-AD44-2E942A807B33}"/>
              </a:ext>
            </a:extLst>
          </p:cNvPr>
          <p:cNvSpPr>
            <a:spLocks noGrp="1"/>
          </p:cNvSpPr>
          <p:nvPr>
            <p:ph type="body" sz="half" idx="2"/>
          </p:nvPr>
        </p:nvSpPr>
        <p:spPr>
          <a:xfrm>
            <a:off x="457200" y="1752600"/>
            <a:ext cx="7467600" cy="4106197"/>
          </a:xfrm>
        </p:spPr>
        <p:txBody>
          <a:bodyPr>
            <a:normAutofit/>
          </a:bodyPr>
          <a:lstStyle/>
          <a:p>
            <a:pPr>
              <a:lnSpc>
                <a:spcPct val="150000"/>
              </a:lnSpc>
            </a:pPr>
            <a:r>
              <a:rPr lang="en-US" sz="2000" u="sng"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3">
                  <a:extLst>
                    <a:ext uri="{A12FA001-AC4F-418D-AE19-62706E023703}">
                      <ahyp:hlinkClr xmlns:ahyp="http://schemas.microsoft.com/office/drawing/2018/hyperlinkcolor" val="tx"/>
                    </a:ext>
                  </a:extLst>
                </a:hlinkClick>
              </a:rPr>
              <a:t>https://</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3">
                  <a:extLst>
                    <a:ext uri="{A12FA001-AC4F-418D-AE19-62706E023703}">
                      <ahyp:hlinkClr xmlns:ahyp="http://schemas.microsoft.com/office/drawing/2018/hyperlinkcolor" val="tx"/>
                    </a:ext>
                  </a:extLst>
                </a:hlinkClick>
              </a:rPr>
              <a:t>slicedurl</a:t>
            </a:r>
            <a:r>
              <a:rPr lang="en-US" sz="2000" u="sng"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3">
                  <a:extLst>
                    <a:ext uri="{A12FA001-AC4F-418D-AE19-62706E023703}">
                      <ahyp:hlinkClr xmlns:ahyp="http://schemas.microsoft.com/office/drawing/2018/hyperlinkcolor" val="tx"/>
                    </a:ext>
                  </a:extLst>
                </a:hlinkClick>
              </a:rPr>
              <a:t>.herokuapp.com</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generates a short URL corresponding to a long URL. URL shortening is a technique on the World Wide Web in which a Uniform Resource Locator (URL) may be made substantially shorter and still direct to the required page. This is achieved by using a redirect which links to the web page that has a long URL. For example, the URL  "</a:t>
            </a:r>
            <a:r>
              <a:rPr lang="en-US" sz="1600" u="sng"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4">
                  <a:extLst>
                    <a:ext uri="{A12FA001-AC4F-418D-AE19-62706E023703}">
                      <ahyp:hlinkClr xmlns:ahyp="http://schemas.microsoft.com/office/drawing/2018/hyperlinkcolor" val="tx"/>
                    </a:ext>
                  </a:extLst>
                </a:hlinkClick>
              </a:rPr>
              <a:t>https://www.udemy.com/course/the-complete-web-development</a:t>
            </a:r>
            <a:r>
              <a:rPr lang="en-US" sz="1600" u="sng"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4">
                  <a:extLst>
                    <a:ext uri="{A12FA001-AC4F-418D-AE19-62706E023703}">
                      <ahyp:hlinkClr xmlns:ahyp="http://schemas.microsoft.com/office/drawing/2018/hyperlinkcolor" val="tx"/>
                    </a:ext>
                  </a:extLst>
                </a:hlinkClick>
              </a:rPr>
              <a:t>-</a:t>
            </a:r>
            <a:r>
              <a:rPr lang="en-US" sz="1600" u="sng"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4">
                  <a:extLst>
                    <a:ext uri="{A12FA001-AC4F-418D-AE19-62706E023703}">
                      <ahyp:hlinkClr xmlns:ahyp="http://schemas.microsoft.com/office/drawing/2018/hyperlinkcolor" val="tx"/>
                    </a:ext>
                  </a:extLst>
                </a:hlinkClick>
              </a:rPr>
              <a:t>bootcamp/learn/lecture/12385812#overview/</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 can be shortened to"</a:t>
            </a:r>
            <a:r>
              <a:rPr lang="en-US" sz="2000" dirty="0">
                <a:solidFill>
                  <a:schemeClr val="tx1"/>
                </a:solidFill>
                <a:effectLst/>
                <a:latin typeface="Calibri" panose="020F0502020204030204" pitchFamily="34" charset="0"/>
                <a:ea typeface="Calibri" panose="020F0502020204030204" pitchFamily="34" charset="0"/>
                <a:cs typeface="Mangal" panose="00000400000000000000" pitchFamily="2"/>
              </a:rPr>
              <a:t> </a:t>
            </a:r>
            <a:r>
              <a:rPr lang="en-US" sz="2000" u="sng" dirty="0">
                <a:solidFill>
                  <a:schemeClr val="tx1"/>
                </a:solidFill>
                <a:effectLst/>
                <a:latin typeface="Times New Roman" panose="02020603050405020304" pitchFamily="18" charset="0"/>
                <a:ea typeface="Calibri" panose="020F0502020204030204" pitchFamily="34" charset="0"/>
                <a:cs typeface="Mangal" panose="00000400000000000000" pitchFamily="2"/>
                <a:hlinkClick r:id="rId5">
                  <a:extLst>
                    <a:ext uri="{A12FA001-AC4F-418D-AE19-62706E023703}">
                      <ahyp:hlinkClr xmlns:ahyp="http://schemas.microsoft.com/office/drawing/2018/hyperlinkcolor" val="tx"/>
                    </a:ext>
                  </a:extLst>
                </a:hlinkClick>
              </a:rPr>
              <a:t>https://slicedurl.herokuapp.com/46acdp</a:t>
            </a:r>
            <a:r>
              <a:rPr lang="en-US" sz="2000" dirty="0">
                <a:solidFill>
                  <a:schemeClr val="tx1"/>
                </a:solidFill>
                <a:effectLst/>
                <a:latin typeface="Times New Roman" panose="02020603050405020304" pitchFamily="18" charset="0"/>
                <a:ea typeface="Calibri" panose="020F0502020204030204" pitchFamily="34" charset="0"/>
                <a:cs typeface="Mangal" panose="00000400000000000000" pitchFamily="2"/>
              </a:rPr>
              <a:t>“.</a:t>
            </a:r>
            <a:endParaRPr lang="en-US" sz="2000" dirty="0">
              <a:solidFill>
                <a:schemeClr val="tx1"/>
              </a:solidFill>
              <a:effectLst/>
              <a:latin typeface="Calibri" panose="020F0502020204030204" pitchFamily="34" charset="0"/>
              <a:ea typeface="Calibri" panose="020F0502020204030204" pitchFamily="34" charset="0"/>
              <a:cs typeface="Mangal" panose="00000400000000000000" pitchFamily="2"/>
            </a:endParaRPr>
          </a:p>
        </p:txBody>
      </p:sp>
      <p:sp>
        <p:nvSpPr>
          <p:cNvPr id="6" name="Footer Placeholder 2">
            <a:extLst>
              <a:ext uri="{FF2B5EF4-FFF2-40B4-BE49-F238E27FC236}">
                <a16:creationId xmlns:a16="http://schemas.microsoft.com/office/drawing/2014/main" id="{FF14A4A3-6078-4730-9568-6FEDC9372B25}"/>
              </a:ext>
            </a:extLst>
          </p:cNvPr>
          <p:cNvSpPr txBox="1">
            <a:spLocks/>
          </p:cNvSpPr>
          <p:nvPr/>
        </p:nvSpPr>
        <p:spPr>
          <a:xfrm>
            <a:off x="7154007" y="6187584"/>
            <a:ext cx="1287083" cy="365616"/>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1812213072</a:t>
            </a:r>
            <a:endParaRPr lang="en-US" sz="1600" dirty="0"/>
          </a:p>
        </p:txBody>
      </p:sp>
    </p:spTree>
    <p:extLst>
      <p:ext uri="{BB962C8B-B14F-4D97-AF65-F5344CB8AC3E}">
        <p14:creationId xmlns:p14="http://schemas.microsoft.com/office/powerpoint/2010/main" val="1024543284"/>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1A94ED-EBC2-4E71-81D2-5E95D2E3461C}"/>
              </a:ext>
            </a:extLst>
          </p:cNvPr>
          <p:cNvSpPr txBox="1">
            <a:spLocks/>
          </p:cNvSpPr>
          <p:nvPr/>
        </p:nvSpPr>
        <p:spPr>
          <a:xfrm>
            <a:off x="653324" y="1137962"/>
            <a:ext cx="7951652" cy="598672"/>
          </a:xfrm>
          <a:prstGeom prst="rect">
            <a:avLst/>
          </a:prstGeom>
        </p:spPr>
        <p:txBody>
          <a:bodyPr vert="horz" lIns="91440" tIns="45720" rIns="91440" bIns="45720" rtlCol="0" anchor="b">
            <a:noAutofit/>
          </a:bodyPr>
          <a:lstStyle>
            <a:lvl1pPr algn="l" defTabSz="457200" rtl="0" eaLnBrk="1" latinLnBrk="0" hangingPunct="1">
              <a:spcBef>
                <a:spcPct val="0"/>
              </a:spcBef>
              <a:buNone/>
              <a:defRPr sz="24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cs typeface="Times New Roman" panose="02020603050405020304" pitchFamily="18" charset="0"/>
              </a:rPr>
              <a:t>Activity Diagrams:</a:t>
            </a:r>
            <a:endParaRPr lang="en-US" dirty="0"/>
          </a:p>
        </p:txBody>
      </p:sp>
      <p:sp>
        <p:nvSpPr>
          <p:cNvPr id="6" name="Footer Placeholder 2">
            <a:extLst>
              <a:ext uri="{FF2B5EF4-FFF2-40B4-BE49-F238E27FC236}">
                <a16:creationId xmlns:a16="http://schemas.microsoft.com/office/drawing/2014/main" id="{F805BA79-E0DC-4E83-AC2D-B723C6617DE1}"/>
              </a:ext>
            </a:extLst>
          </p:cNvPr>
          <p:cNvSpPr txBox="1">
            <a:spLocks/>
          </p:cNvSpPr>
          <p:nvPr/>
        </p:nvSpPr>
        <p:spPr>
          <a:xfrm>
            <a:off x="7154007" y="6187584"/>
            <a:ext cx="1287083" cy="365616"/>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t>1812213072</a:t>
            </a:r>
            <a:endParaRPr lang="en-US" sz="1600" dirty="0"/>
          </a:p>
        </p:txBody>
      </p:sp>
      <p:pic>
        <p:nvPicPr>
          <p:cNvPr id="11" name="Picture Placeholder 10">
            <a:extLst>
              <a:ext uri="{FF2B5EF4-FFF2-40B4-BE49-F238E27FC236}">
                <a16:creationId xmlns:a16="http://schemas.microsoft.com/office/drawing/2014/main" id="{24B8B2DC-ADC0-4CDF-9D7D-1738E66CED07}"/>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4218" r="4218"/>
          <a:stretch>
            <a:fillRect/>
          </a:stretch>
        </p:blipFill>
        <p:spPr>
          <a:xfrm>
            <a:off x="2971800" y="1950792"/>
            <a:ext cx="2514600" cy="4419600"/>
          </a:xfrm>
        </p:spPr>
      </p:pic>
    </p:spTree>
    <p:extLst>
      <p:ext uri="{BB962C8B-B14F-4D97-AF65-F5344CB8AC3E}">
        <p14:creationId xmlns:p14="http://schemas.microsoft.com/office/powerpoint/2010/main" val="4095633226"/>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F85112-663D-440D-9CF5-510253AC8014}"/>
              </a:ext>
            </a:extLst>
          </p:cNvPr>
          <p:cNvSpPr>
            <a:spLocks noGrp="1"/>
          </p:cNvSpPr>
          <p:nvPr>
            <p:ph type="title"/>
          </p:nvPr>
        </p:nvSpPr>
        <p:spPr>
          <a:xfrm>
            <a:off x="457200" y="1143000"/>
            <a:ext cx="7989752" cy="566738"/>
          </a:xfrm>
        </p:spPr>
        <p:txBody>
          <a:bodyPr/>
          <a:lstStyle/>
          <a:p>
            <a:r>
              <a:rPr lang="en-US" dirty="0"/>
              <a:t>input:</a:t>
            </a:r>
          </a:p>
        </p:txBody>
      </p:sp>
      <p:pic>
        <p:nvPicPr>
          <p:cNvPr id="6" name="Picture Placeholder 5">
            <a:extLst>
              <a:ext uri="{FF2B5EF4-FFF2-40B4-BE49-F238E27FC236}">
                <a16:creationId xmlns:a16="http://schemas.microsoft.com/office/drawing/2014/main" id="{CBD7F793-ABA4-4E9F-9F6E-B4EECA5C049B}"/>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11618" b="11618"/>
          <a:stretch>
            <a:fillRect/>
          </a:stretch>
        </p:blipFill>
        <p:spPr>
          <a:xfrm>
            <a:off x="457200" y="2286000"/>
            <a:ext cx="7764852" cy="3352800"/>
          </a:xfrm>
        </p:spPr>
      </p:pic>
      <p:sp>
        <p:nvSpPr>
          <p:cNvPr id="8" name="Footer Placeholder 2">
            <a:extLst>
              <a:ext uri="{FF2B5EF4-FFF2-40B4-BE49-F238E27FC236}">
                <a16:creationId xmlns:a16="http://schemas.microsoft.com/office/drawing/2014/main" id="{2236ABC4-45BD-4527-9602-D406FA6DFC69}"/>
              </a:ext>
            </a:extLst>
          </p:cNvPr>
          <p:cNvSpPr>
            <a:spLocks noGrp="1"/>
          </p:cNvSpPr>
          <p:nvPr>
            <p:ph type="ftr" sz="quarter" idx="11"/>
          </p:nvPr>
        </p:nvSpPr>
        <p:spPr>
          <a:xfrm>
            <a:off x="7154007" y="6187584"/>
            <a:ext cx="1287083" cy="365616"/>
          </a:xfrm>
        </p:spPr>
        <p:txBody>
          <a:bodyPr/>
          <a:lstStyle/>
          <a:p>
            <a:r>
              <a:rPr lang="en-US" sz="1600" dirty="0"/>
              <a:t>1812213072</a:t>
            </a:r>
          </a:p>
        </p:txBody>
      </p:sp>
      <p:cxnSp>
        <p:nvCxnSpPr>
          <p:cNvPr id="9" name="Straight Arrow Connector 8">
            <a:extLst>
              <a:ext uri="{FF2B5EF4-FFF2-40B4-BE49-F238E27FC236}">
                <a16:creationId xmlns:a16="http://schemas.microsoft.com/office/drawing/2014/main" id="{B6285D1C-04AF-4303-ADFF-2EDC22201DD9}"/>
              </a:ext>
            </a:extLst>
          </p:cNvPr>
          <p:cNvCxnSpPr>
            <a:cxnSpLocks/>
          </p:cNvCxnSpPr>
          <p:nvPr/>
        </p:nvCxnSpPr>
        <p:spPr>
          <a:xfrm flipH="1" flipV="1">
            <a:off x="4876800" y="3048000"/>
            <a:ext cx="1219200"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71693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D4C9-FEFC-48D9-B61F-EA17ABD8F874}"/>
              </a:ext>
            </a:extLst>
          </p:cNvPr>
          <p:cNvSpPr>
            <a:spLocks noGrp="1"/>
          </p:cNvSpPr>
          <p:nvPr>
            <p:ph type="title"/>
          </p:nvPr>
        </p:nvSpPr>
        <p:spPr>
          <a:xfrm>
            <a:off x="457200" y="1143000"/>
            <a:ext cx="7989752" cy="566738"/>
          </a:xfrm>
        </p:spPr>
        <p:txBody>
          <a:bodyPr/>
          <a:lstStyle/>
          <a:p>
            <a:r>
              <a:rPr lang="en-US" dirty="0"/>
              <a:t>Output:</a:t>
            </a:r>
          </a:p>
        </p:txBody>
      </p:sp>
      <p:pic>
        <p:nvPicPr>
          <p:cNvPr id="6" name="Picture Placeholder 5">
            <a:extLst>
              <a:ext uri="{FF2B5EF4-FFF2-40B4-BE49-F238E27FC236}">
                <a16:creationId xmlns:a16="http://schemas.microsoft.com/office/drawing/2014/main" id="{BD2C0F80-C19A-411B-A68E-2A5C885134A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618" b="11618"/>
          <a:stretch>
            <a:fillRect/>
          </a:stretch>
        </p:blipFill>
        <p:spPr>
          <a:xfrm>
            <a:off x="457200" y="2438400"/>
            <a:ext cx="8238706" cy="3557252"/>
          </a:xfrm>
        </p:spPr>
      </p:pic>
      <p:sp>
        <p:nvSpPr>
          <p:cNvPr id="7" name="Footer Placeholder 2">
            <a:extLst>
              <a:ext uri="{FF2B5EF4-FFF2-40B4-BE49-F238E27FC236}">
                <a16:creationId xmlns:a16="http://schemas.microsoft.com/office/drawing/2014/main" id="{E1EF10FE-3020-4666-B9F6-1C884C142C37}"/>
              </a:ext>
            </a:extLst>
          </p:cNvPr>
          <p:cNvSpPr>
            <a:spLocks noGrp="1"/>
          </p:cNvSpPr>
          <p:nvPr>
            <p:ph type="ftr" sz="quarter" idx="11"/>
          </p:nvPr>
        </p:nvSpPr>
        <p:spPr>
          <a:xfrm>
            <a:off x="7154007" y="6187584"/>
            <a:ext cx="1287083" cy="365616"/>
          </a:xfrm>
        </p:spPr>
        <p:txBody>
          <a:bodyPr/>
          <a:lstStyle/>
          <a:p>
            <a:r>
              <a:rPr lang="en-US" sz="1600" dirty="0"/>
              <a:t>1812213072</a:t>
            </a:r>
          </a:p>
        </p:txBody>
      </p:sp>
      <p:cxnSp>
        <p:nvCxnSpPr>
          <p:cNvPr id="8" name="Straight Arrow Connector 7">
            <a:extLst>
              <a:ext uri="{FF2B5EF4-FFF2-40B4-BE49-F238E27FC236}">
                <a16:creationId xmlns:a16="http://schemas.microsoft.com/office/drawing/2014/main" id="{F0E8451F-DEC6-40B2-B0AD-119D96D15E3C}"/>
              </a:ext>
            </a:extLst>
          </p:cNvPr>
          <p:cNvCxnSpPr>
            <a:cxnSpLocks/>
          </p:cNvCxnSpPr>
          <p:nvPr/>
        </p:nvCxnSpPr>
        <p:spPr>
          <a:xfrm flipH="1">
            <a:off x="6705600" y="2971800"/>
            <a:ext cx="1219200" cy="838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9824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D5BF19-3D38-4BD7-8C6F-7D3AB45BFF5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20033"/>
  <p:tag name="ISPRING_RESOURCE_PATHS_HASH_PRESENTER" val="975f7a211438f4ee230442aeef9820ddfb3a3b"/>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648</TotalTime>
  <Words>885</Words>
  <Application>Microsoft Office PowerPoint</Application>
  <PresentationFormat>On-screen Show (4:3)</PresentationFormat>
  <Paragraphs>69</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Times New Roman</vt:lpstr>
      <vt:lpstr>Wingdings</vt:lpstr>
      <vt:lpstr>Wingdings 2</vt:lpstr>
      <vt:lpstr>Dividend</vt:lpstr>
      <vt:lpstr>URL Shortener</vt:lpstr>
      <vt:lpstr>PowerPoint Presentation</vt:lpstr>
      <vt:lpstr>PowerPoint Presentation</vt:lpstr>
      <vt:lpstr>PowerPoint Presentation</vt:lpstr>
      <vt:lpstr>PowerPoint Presentation</vt:lpstr>
      <vt:lpstr>PowerPoint Presentation</vt:lpstr>
      <vt:lpstr>PowerPoint Presentation</vt:lpstr>
      <vt:lpstr>input:</vt:lpstr>
      <vt:lpstr>Output:</vt:lpstr>
      <vt:lpstr>Redirected page:</vt:lpstr>
      <vt:lpstr>explanation of experimental data:</vt:lpstr>
      <vt:lpstr>Conclusion:</vt:lpstr>
      <vt:lpstr>References</vt:lpstr>
      <vt:lpstr>Acknowledgement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7420033</dc:title>
  <dc:creator/>
  <cp:lastModifiedBy>Pranjal Tripathi</cp:lastModifiedBy>
  <cp:revision>102</cp:revision>
  <dcterms:created xsi:type="dcterms:W3CDTF">2006-08-16T00:00:00Z</dcterms:created>
  <dcterms:modified xsi:type="dcterms:W3CDTF">2021-11-17T14:21:38Z</dcterms:modified>
</cp:coreProperties>
</file>