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0601"/>
    <p:restoredTop sz="94655"/>
  </p:normalViewPr>
  <p:slideViewPr>
    <p:cSldViewPr snapToGrid="0">
      <p:cViewPr varScale="1">
        <p:scale>
          <a:sx n="99" d="100"/>
          <a:sy n="99" d="100"/>
        </p:scale>
        <p:origin x="168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972"/>
            <a:ext cx="3481250" cy="8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-4164"/>
            <a:ext cx="3546300" cy="46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(1) </a:t>
            </a:r>
            <a:r>
              <a:rPr lang="en" sz="800" dirty="0" smtClean="0"/>
              <a:t>Euclidean </a:t>
            </a:r>
            <a:r>
              <a:rPr lang="en" sz="800" dirty="0"/>
              <a:t>length: square root of the inner product with itself</a:t>
            </a:r>
            <a:endParaRPr sz="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In 2D plane that is the distance between two vectors</a:t>
            </a:r>
            <a:endParaRPr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1450983"/>
            <a:ext cx="3473450" cy="1563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10" y="3123297"/>
            <a:ext cx="3096260" cy="1360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760" y="1129347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Representing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780" y="515143"/>
            <a:ext cx="2620820" cy="1653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170" y="51362"/>
            <a:ext cx="219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Inverse of a </a:t>
            </a:r>
            <a:r>
              <a:rPr lang="en-US" smtClean="0"/>
              <a:t>3x3 matrix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0080" y="0"/>
            <a:ext cx="11829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65200"/>
            <a:ext cx="3180080" cy="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7260" y="2486143"/>
            <a:ext cx="2954020" cy="981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22780" y="2326640"/>
            <a:ext cx="2813860" cy="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4150" y="3522709"/>
            <a:ext cx="261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numerical error, identity matrix have </a:t>
            </a:r>
            <a:r>
              <a:rPr lang="en-US" smtClean="0"/>
              <a:t>non-zero value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3170" y="4045929"/>
            <a:ext cx="28034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014389"/>
            <a:ext cx="31800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760" y="4505902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2x)Solving </a:t>
            </a:r>
            <a:r>
              <a:rPr lang="en-US" dirty="0"/>
              <a:t>linear equations in 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8370" y="4262316"/>
            <a:ext cx="3436620" cy="794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748"/>
          <a:stretch/>
        </p:blipFill>
        <p:spPr>
          <a:xfrm>
            <a:off x="0" y="188353"/>
            <a:ext cx="4417454" cy="656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3193"/>
            <a:ext cx="3245476" cy="13425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844524"/>
            <a:ext cx="44174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668" y="233569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distribution density function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43476"/>
            <a:ext cx="44174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" y="2803331"/>
            <a:ext cx="3889419" cy="5607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90501"/>
            <a:ext cx="1869448" cy="15418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473787"/>
            <a:ext cx="4417454" cy="9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668" y="3590501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 of change of sigma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7454" y="0"/>
            <a:ext cx="45719" cy="513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97758" y="188353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 distribution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38" y="496130"/>
            <a:ext cx="4229100" cy="14619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32" y="2122627"/>
            <a:ext cx="2528210" cy="19221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03243" y="2326277"/>
            <a:ext cx="19407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npgkrXvrcxlFvvlgcCMR10" charset="0"/>
              </a:rPr>
              <a:t>The cumulative normal distribution function (</a:t>
            </a:r>
            <a:r>
              <a:rPr lang="en-US" dirty="0">
                <a:solidFill>
                  <a:srgbClr val="0000FF"/>
                </a:solidFill>
                <a:latin typeface="HnpgkrXvrcxlFvvlgcCMR10" charset="0"/>
              </a:rPr>
              <a:t>5.3</a:t>
            </a:r>
            <a:r>
              <a:rPr lang="en-US" dirty="0">
                <a:latin typeface="HnpgkrXvrcxlFvvlgcCMR10" charset="0"/>
              </a:rPr>
              <a:t>) for means </a:t>
            </a:r>
            <a:r>
              <a:rPr lang="en-US" dirty="0" err="1">
                <a:latin typeface="XnxkfvRlymglRkgpblCMMI10" charset="0"/>
              </a:rPr>
              <a:t>μ</a:t>
            </a:r>
            <a:r>
              <a:rPr lang="en-US" dirty="0">
                <a:latin typeface="XnxkfvRlymglRkgpblCMMI10" charset="0"/>
              </a:rPr>
              <a:t> </a:t>
            </a:r>
            <a:r>
              <a:rPr lang="en-US" dirty="0">
                <a:latin typeface="HnpgkrXvrcxlFvvlgcCMR10" charset="0"/>
              </a:rPr>
              <a:t>and standard deviations </a:t>
            </a:r>
            <a:r>
              <a:rPr lang="en-US" dirty="0" err="1">
                <a:latin typeface="XnxkfvRlymglRkgpblCMMI10" charset="0"/>
              </a:rPr>
              <a:t>σ</a:t>
            </a:r>
            <a:r>
              <a:rPr lang="en-US" dirty="0">
                <a:latin typeface="XnxkfvRlymglRkgpblCMMI10" charset="0"/>
              </a:rPr>
              <a:t> </a:t>
            </a:r>
            <a:r>
              <a:rPr lang="en-US" dirty="0">
                <a:latin typeface="HnpgkrXvrcxlFvvlgcCMR10" charset="0"/>
              </a:rPr>
              <a:t>as given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9448" y="4172755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Lesser value of sigma is</a:t>
            </a:r>
          </a:p>
          <a:p>
            <a:r>
              <a:rPr lang="en-US" dirty="0" smtClean="0"/>
              <a:t>steeper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63173" y="1958041"/>
            <a:ext cx="46808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606"/>
            <a:ext cx="3902299" cy="3724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3356"/>
            <a:ext cx="7089552" cy="86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0952" y="-71805"/>
            <a:ext cx="2653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HnpgkrXvrcxlFvvlgcCMR10" charset="0"/>
              </a:rPr>
              <a:t>theoretical, expected sample values should be spread out evenly with all </a:t>
            </a:r>
            <a:r>
              <a:rPr lang="en-US">
                <a:latin typeface="XnxkfvRlymglRkgpblCMMI10" charset="0"/>
              </a:rPr>
              <a:t>n </a:t>
            </a:r>
            <a:r>
              <a:rPr lang="en-US">
                <a:latin typeface="HnpgkrXvrcxlFvvlgcCMR10" charset="0"/>
              </a:rPr>
              <a:t>observations having equal cumulative probabilities between each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223" y="896243"/>
            <a:ext cx="9085777" cy="11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284" y="1254606"/>
            <a:ext cx="5234595" cy="8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1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104</Words>
  <Application>Microsoft Macintosh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HnpgkrXvrcxlFvvlgcCMR10</vt:lpstr>
      <vt:lpstr>XnxkfvRlymglRkgpblCMMI10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Ranjan, Priya</cp:lastModifiedBy>
  <cp:revision>12</cp:revision>
  <cp:lastPrinted>2018-05-29T14:46:37Z</cp:lastPrinted>
  <dcterms:modified xsi:type="dcterms:W3CDTF">2018-05-31T11:24:14Z</dcterms:modified>
</cp:coreProperties>
</file>