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0EB07B5-D155-4DBF-9ED6-5B58CAB49D10}"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219629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EB07B5-D155-4DBF-9ED6-5B58CAB49D10}"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363644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EB07B5-D155-4DBF-9ED6-5B58CAB49D10}"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609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EB07B5-D155-4DBF-9ED6-5B58CAB49D10}"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331744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B07B5-D155-4DBF-9ED6-5B58CAB49D10}"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146218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0EB07B5-D155-4DBF-9ED6-5B58CAB49D10}"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316281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0EB07B5-D155-4DBF-9ED6-5B58CAB49D10}"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314430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0EB07B5-D155-4DBF-9ED6-5B58CAB49D10}"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248364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B07B5-D155-4DBF-9ED6-5B58CAB49D10}"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47588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B07B5-D155-4DBF-9ED6-5B58CAB49D10}"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328989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B07B5-D155-4DBF-9ED6-5B58CAB49D10}"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4A9F91-AFB9-4CF9-B4A7-7FD4F8BA7262}" type="slidenum">
              <a:rPr lang="en-IN" smtClean="0"/>
              <a:t>‹#›</a:t>
            </a:fld>
            <a:endParaRPr lang="en-IN"/>
          </a:p>
        </p:txBody>
      </p:sp>
    </p:spTree>
    <p:extLst>
      <p:ext uri="{BB962C8B-B14F-4D97-AF65-F5344CB8AC3E}">
        <p14:creationId xmlns:p14="http://schemas.microsoft.com/office/powerpoint/2010/main" val="4562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B07B5-D155-4DBF-9ED6-5B58CAB49D10}" type="datetimeFigureOut">
              <a:rPr lang="en-IN" smtClean="0"/>
              <a:t>28-07-2024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A9F91-AFB9-4CF9-B4A7-7FD4F8BA7262}" type="slidenum">
              <a:rPr lang="en-IN" smtClean="0"/>
              <a:t>‹#›</a:t>
            </a:fld>
            <a:endParaRPr lang="en-IN"/>
          </a:p>
        </p:txBody>
      </p:sp>
    </p:spTree>
    <p:extLst>
      <p:ext uri="{BB962C8B-B14F-4D97-AF65-F5344CB8AC3E}">
        <p14:creationId xmlns:p14="http://schemas.microsoft.com/office/powerpoint/2010/main" val="64057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
            <a:ext cx="7772400" cy="692696"/>
          </a:xfrm>
        </p:spPr>
        <p:txBody>
          <a:bodyPr>
            <a:normAutofit fontScale="90000"/>
          </a:bodyPr>
          <a:lstStyle/>
          <a:p>
            <a:r>
              <a:rPr lang="en-IN" b="1" dirty="0" err="1" smtClean="0">
                <a:latin typeface="Times New Roman" panose="02020603050405020304" pitchFamily="18" charset="0"/>
                <a:cs typeface="Times New Roman" panose="02020603050405020304" pitchFamily="18" charset="0"/>
              </a:rPr>
              <a:t>IoT</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t>
            </a:r>
            <a:r>
              <a:rPr lang="en-IN" b="1" dirty="0" smtClean="0">
                <a:latin typeface="Times New Roman" panose="02020603050405020304" pitchFamily="18" charset="0"/>
                <a:cs typeface="Times New Roman" panose="02020603050405020304" pitchFamily="18" charset="0"/>
              </a:rPr>
              <a:t>etwork Architecture</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1520" y="764704"/>
            <a:ext cx="8640960" cy="5904656"/>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38262"/>
            <a:ext cx="8208912" cy="5115074"/>
          </a:xfrm>
          <a:prstGeom prst="rect">
            <a:avLst/>
          </a:prstGeom>
        </p:spPr>
      </p:pic>
    </p:spTree>
    <p:extLst>
      <p:ext uri="{BB962C8B-B14F-4D97-AF65-F5344CB8AC3E}">
        <p14:creationId xmlns:p14="http://schemas.microsoft.com/office/powerpoint/2010/main" val="149765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562074"/>
          </a:xfrm>
        </p:spPr>
        <p:txBody>
          <a:bodyPr>
            <a:normAutofit fontScale="90000"/>
          </a:bodyPr>
          <a:lstStyle/>
          <a:p>
            <a:r>
              <a:rPr lang="en-IN" b="1" dirty="0" smtClean="0"/>
              <a:t>1. PERCEPTION LAYER</a:t>
            </a:r>
            <a:endParaRPr lang="en-IN" b="1" dirty="0"/>
          </a:p>
        </p:txBody>
      </p:sp>
      <p:sp>
        <p:nvSpPr>
          <p:cNvPr id="3" name="Content Placeholder 2"/>
          <p:cNvSpPr>
            <a:spLocks noGrp="1"/>
          </p:cNvSpPr>
          <p:nvPr>
            <p:ph idx="1"/>
          </p:nvPr>
        </p:nvSpPr>
        <p:spPr>
          <a:xfrm>
            <a:off x="179512" y="1484784"/>
            <a:ext cx="8712968" cy="5256584"/>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 In the perception layer, a number of sensors and actuators are used to gather useful </a:t>
            </a:r>
            <a:r>
              <a:rPr lang="en-IN" sz="2400" dirty="0" smtClean="0">
                <a:latin typeface="Times New Roman" panose="02020603050405020304" pitchFamily="18" charset="0"/>
                <a:cs typeface="Times New Roman" panose="02020603050405020304" pitchFamily="18" charset="0"/>
              </a:rPr>
              <a:t>information.</a:t>
            </a:r>
          </a:p>
          <a:p>
            <a:pPr algn="just">
              <a:lnSpc>
                <a:spcPct val="150000"/>
              </a:lnSpc>
            </a:pPr>
            <a:r>
              <a:rPr lang="en-IN" sz="2400" dirty="0">
                <a:latin typeface="Times New Roman" panose="02020603050405020304" pitchFamily="18" charset="0"/>
                <a:cs typeface="Times New Roman" panose="02020603050405020304" pitchFamily="18" charset="0"/>
              </a:rPr>
              <a:t>The main function of this layer is to get information from surroundings and to pass data to another layer so that some actions can be done based on that information</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50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562074"/>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2. Network </a:t>
            </a:r>
            <a:r>
              <a:rPr lang="en-IN" b="1" dirty="0">
                <a:latin typeface="Times New Roman" panose="02020603050405020304" pitchFamily="18" charset="0"/>
                <a:cs typeface="Times New Roman" panose="02020603050405020304" pitchFamily="18" charset="0"/>
              </a:rPr>
              <a:t>Layer</a:t>
            </a:r>
            <a:r>
              <a:rPr lang="en-IN" b="1" dirty="0"/>
              <a:t/>
            </a:r>
            <a:br>
              <a:rPr lang="en-IN" b="1" dirty="0"/>
            </a:br>
            <a:endParaRPr lang="en-IN" dirty="0"/>
          </a:p>
        </p:txBody>
      </p:sp>
      <p:sp>
        <p:nvSpPr>
          <p:cNvPr id="3" name="Content Placeholder 2"/>
          <p:cNvSpPr>
            <a:spLocks noGrp="1"/>
          </p:cNvSpPr>
          <p:nvPr>
            <p:ph idx="1"/>
          </p:nvPr>
        </p:nvSpPr>
        <p:spPr>
          <a:xfrm>
            <a:off x="251520" y="980728"/>
            <a:ext cx="8640960" cy="5688632"/>
          </a:xfrm>
        </p:spPr>
        <p:txBody>
          <a:bodyPr/>
          <a:lstStyle/>
          <a:p>
            <a:pPr algn="just">
              <a:lnSpc>
                <a:spcPct val="150000"/>
              </a:lnSpc>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the connecting layer between perception and middleware layer. It gets data from perception layer and passes data to middleware layer using networking technologies like 3G, </a:t>
            </a:r>
            <a:r>
              <a:rPr lang="en-IN" sz="2400" dirty="0" smtClean="0">
                <a:latin typeface="Times New Roman" panose="02020603050405020304" pitchFamily="18" charset="0"/>
                <a:cs typeface="Times New Roman" panose="02020603050405020304" pitchFamily="18" charset="0"/>
              </a:rPr>
              <a:t>4G</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etc.</a:t>
            </a:r>
          </a:p>
          <a:p>
            <a:pPr algn="just">
              <a:lnSpc>
                <a:spcPct val="150000"/>
              </a:lnSpc>
            </a:pPr>
            <a:endParaRPr lang="en-IN" dirty="0" smtClean="0"/>
          </a:p>
          <a:p>
            <a:pPr algn="just">
              <a:lnSpc>
                <a:spcPct val="150000"/>
              </a:lnSpc>
            </a:pPr>
            <a:r>
              <a:rPr lang="en-IN" sz="2400" dirty="0">
                <a:latin typeface="Times New Roman" panose="02020603050405020304" pitchFamily="18" charset="0"/>
                <a:cs typeface="Times New Roman" panose="02020603050405020304" pitchFamily="18" charset="0"/>
              </a:rPr>
              <a:t>This is also called communication layer because it is responsible for communication between perception and middleware layer. All the transfer of data done securely keeping the obtained data confidential.</a:t>
            </a:r>
          </a:p>
        </p:txBody>
      </p:sp>
    </p:spTree>
    <p:extLst>
      <p:ext uri="{BB962C8B-B14F-4D97-AF65-F5344CB8AC3E}">
        <p14:creationId xmlns:p14="http://schemas.microsoft.com/office/powerpoint/2010/main" val="150039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62074"/>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3. Middleware Layer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836712"/>
            <a:ext cx="8568952" cy="5904656"/>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Middleware Layer has some advanced features like storage, computation, processing, action taking capabilities. </a:t>
            </a:r>
            <a:endParaRPr lang="en-IN" sz="2400" dirty="0" smtClean="0">
              <a:latin typeface="Times New Roman" panose="02020603050405020304" pitchFamily="18" charset="0"/>
              <a:cs typeface="Times New Roman" panose="02020603050405020304" pitchFamily="18" charset="0"/>
            </a:endParaRPr>
          </a:p>
          <a:p>
            <a:pPr algn="just">
              <a:lnSpc>
                <a:spcPct val="150000"/>
              </a:lnSpc>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stores all data-set and based on the device address and name it gives appropriate data to that device. </a:t>
            </a:r>
            <a:endParaRPr lang="en-IN" sz="2400" dirty="0" smtClean="0">
              <a:latin typeface="Times New Roman" panose="02020603050405020304" pitchFamily="18" charset="0"/>
              <a:cs typeface="Times New Roman" panose="02020603050405020304" pitchFamily="18" charset="0"/>
            </a:endParaRPr>
          </a:p>
          <a:p>
            <a:pPr algn="just">
              <a:lnSpc>
                <a:spcPct val="150000"/>
              </a:lnSpc>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can also take decisions based on calculations done on data-set obtained from sensors.</a:t>
            </a:r>
          </a:p>
        </p:txBody>
      </p:sp>
    </p:spTree>
    <p:extLst>
      <p:ext uri="{BB962C8B-B14F-4D97-AF65-F5344CB8AC3E}">
        <p14:creationId xmlns:p14="http://schemas.microsoft.com/office/powerpoint/2010/main" val="346407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rmAutofit fontScale="90000"/>
          </a:bodyPr>
          <a:lstStyle/>
          <a:p>
            <a:r>
              <a:rPr lang="en-IN" b="1" dirty="0" smtClean="0"/>
              <a:t>Application Layer</a:t>
            </a:r>
            <a:endParaRPr lang="en-IN" b="1" dirty="0"/>
          </a:p>
        </p:txBody>
      </p:sp>
      <p:sp>
        <p:nvSpPr>
          <p:cNvPr id="3" name="Content Placeholder 2"/>
          <p:cNvSpPr>
            <a:spLocks noGrp="1"/>
          </p:cNvSpPr>
          <p:nvPr>
            <p:ph idx="1"/>
          </p:nvPr>
        </p:nvSpPr>
        <p:spPr>
          <a:xfrm>
            <a:off x="323528" y="908720"/>
            <a:ext cx="8568952" cy="5760640"/>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application layer manages all application process based on information obtained from middleware layer. This application involves sending emails, activating alarm, security system, turn on or off a device, smartwatch, smart agriculture, etc.</a:t>
            </a:r>
          </a:p>
        </p:txBody>
      </p:sp>
    </p:spTree>
    <p:extLst>
      <p:ext uri="{BB962C8B-B14F-4D97-AF65-F5344CB8AC3E}">
        <p14:creationId xmlns:p14="http://schemas.microsoft.com/office/powerpoint/2010/main" val="169738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Business Layer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908720"/>
            <a:ext cx="8291264" cy="5688632"/>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success of any device does not depend only on technologies used in it but also how it is being delivered to its consumers. Business layer does these tasks for the device</a:t>
            </a:r>
            <a:r>
              <a:rPr lang="en-IN" sz="2400" dirty="0" smtClean="0">
                <a:latin typeface="Times New Roman" panose="02020603050405020304" pitchFamily="18" charset="0"/>
                <a:cs typeface="Times New Roman" panose="02020603050405020304" pitchFamily="18" charset="0"/>
              </a:rPr>
              <a:t>.</a:t>
            </a:r>
          </a:p>
          <a:p>
            <a:pPr algn="just">
              <a:lnSpc>
                <a:spcPct val="150000"/>
              </a:lnSpc>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involves making flowcharts, graphs, analysis of results, and how device can be improved, etc.</a:t>
            </a:r>
          </a:p>
        </p:txBody>
      </p:sp>
    </p:spTree>
    <p:extLst>
      <p:ext uri="{BB962C8B-B14F-4D97-AF65-F5344CB8AC3E}">
        <p14:creationId xmlns:p14="http://schemas.microsoft.com/office/powerpoint/2010/main" val="3611298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230</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IoT Network Architecture</vt:lpstr>
      <vt:lpstr>1. PERCEPTION LAYER</vt:lpstr>
      <vt:lpstr>2. Network Layer </vt:lpstr>
      <vt:lpstr>3. Middleware Layer</vt:lpstr>
      <vt:lpstr>Application Layer</vt:lpstr>
      <vt:lpstr>Business Layer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Network Architecture</dc:title>
  <dc:creator>Kanwaljeet Singh</dc:creator>
  <cp:lastModifiedBy>Kanwaljeet Singh</cp:lastModifiedBy>
  <cp:revision>3</cp:revision>
  <dcterms:created xsi:type="dcterms:W3CDTF">2024-07-27T19:02:37Z</dcterms:created>
  <dcterms:modified xsi:type="dcterms:W3CDTF">2024-07-27T19:26:57Z</dcterms:modified>
</cp:coreProperties>
</file>