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4E54E-8370-415E-A07F-EC133775692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CCF47-083A-4AE7-BC2E-ECD6F28C6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4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want to access any element in an HTML page, you always start with accessing the document object.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CF47-083A-4AE7-BC2E-ECD6F28C62B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C76E-0BF7-457E-BB9D-2D622E02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6CE1A-D135-4495-8147-AB595F0E4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80E7-0ACA-471F-8F98-C5404826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BF927-90DF-4230-B4BB-F3D872AD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AA03E-DD1B-40DA-AE88-1FDEB80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50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E23E-5EDA-4782-94CE-504B6A51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FF232-B5A6-41AE-BF15-461A9DB71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59C6-E09E-4A7C-B037-A2F96EE1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9556-821B-44A6-B789-DD5ADAD0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B2FF-174E-4ACD-83A4-E9C0189E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1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4F86A-7C22-4D81-8E1A-1F2B077D6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0A134-42FF-41ED-A118-A67F3FAAA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D2D4-74CD-4E52-AAC2-B11F3A4E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E721-4D43-47F0-9838-22F69815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BD3F-A2D4-424D-A24B-623743B4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6B61-3B6B-4A3A-B889-7BA83394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41D5-7C35-43BA-B31B-10DFCDA4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3F12-E1E5-409B-9EF4-85666C0B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15EB4-8CEC-44FB-BB56-884AD939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D6FD-3C6B-4DEA-BC53-DB46FB15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8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E01-9A87-4FB2-8C17-8A3F3DEB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5E186-A4A8-4431-A624-61BD4A96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FDE2-C1F4-4478-8AD9-ADF55B8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55CF-6A78-46FC-A99D-A82804DA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DA12-07E2-49B3-9058-607B1622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50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E9B2-7D67-424C-9515-3DF1AB7B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77BD-F9B5-4621-B569-6771C149D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D504-94BD-4DC7-9554-63ED3FD7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1602A-3FBF-4684-9A75-6A62EFCD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5D31E-20F4-4D23-BEFE-9EB62EEE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E1E4A-2954-4811-AFA7-FD3F6362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2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C650-0B1D-4B0E-8B6B-80EB8A87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4E384-4FD5-4AFC-9D19-B9B745375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F7AA3-FDFA-4CBA-8D8B-DF0AB08C3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5107D-014D-4570-A027-4446C018C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E4967-4520-4C5D-B5F5-8654ACF53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14555-7ACE-4DD6-B97D-8B086CC2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CB816-1193-4709-890A-70DB99F9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F9F3B-9A33-4BA5-9BF5-0C8EA151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3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AE24-0312-4B58-9F9E-5D58D2F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E234F-EDE8-4F51-8ED0-00CA75B4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4A1EF-684F-4681-8037-9EA4A410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FB692-DB6D-4F82-ACF5-7CD93BAE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58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2C4D6-3496-420D-BDDE-2E54E66A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F42EA-6D1E-4704-BA60-EF59107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66C83-ECF3-42F3-B1E8-A0F63342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3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295F-3381-4B7A-876D-83DE376B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B992-F56A-4CF5-87A1-6AC2E655E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E5572-EC35-4B02-9738-88C798E4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71DEF-D318-476E-A408-BEE1E1B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59D95-F254-4B5C-84C1-36883D38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B3079-C131-4640-9CC7-91752D04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D88B-4D94-4FE0-95AE-CB3C61DD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D3357-2362-4CA5-93D0-7935447B6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B7AEE-D7B5-44E9-86EE-8A5B64A1E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C06F1-F750-4289-857F-9D420D73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08366-2597-4F91-9AC9-89B936B7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91918-7A44-492D-A4E9-BD8FCFF7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29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AA18F-8CBF-4CB0-8FC0-11404701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3DD83-9AEE-4513-B0E4-A4160B50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3E3D-6612-4871-9876-F1A9C229D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02F0-29F5-4611-A1C3-AD82E0C3770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467F-FB4D-4F84-957B-1D5A9BEAC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850B4-CEAB-40B7-BE91-76251A7FD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3760-E896-451F-9D5B-243A05128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8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3923-7F22-4D81-A00E-DE96F39E7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HTML DOM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2350-73BB-4C3D-81A8-DA8F2E97A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5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7FD2-736F-46C6-BED3-C35EA426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Finding HTML Elements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B7C091-35BA-4E51-ABD1-816C4B0E5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993865"/>
              </p:ext>
            </p:extLst>
          </p:nvPr>
        </p:nvGraphicFramePr>
        <p:xfrm>
          <a:off x="738707" y="1529901"/>
          <a:ext cx="8886060" cy="1584960"/>
        </p:xfrm>
        <a:graphic>
          <a:graphicData uri="http://schemas.openxmlformats.org/drawingml/2006/table">
            <a:tbl>
              <a:tblPr/>
              <a:tblGrid>
                <a:gridCol w="4438621">
                  <a:extLst>
                    <a:ext uri="{9D8B030D-6E8A-4147-A177-3AD203B41FA5}">
                      <a16:colId xmlns:a16="http://schemas.microsoft.com/office/drawing/2014/main" val="751416898"/>
                    </a:ext>
                  </a:extLst>
                </a:gridCol>
                <a:gridCol w="4447439">
                  <a:extLst>
                    <a:ext uri="{9D8B030D-6E8A-4147-A177-3AD203B41FA5}">
                      <a16:colId xmlns:a16="http://schemas.microsoft.com/office/drawing/2014/main" val="399036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55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document.getElementById(</a:t>
                      </a:r>
                      <a:r>
                        <a:rPr lang="en-IN" i="1">
                          <a:effectLst/>
                        </a:rPr>
                        <a:t>id</a:t>
                      </a:r>
                      <a:r>
                        <a:rPr lang="en-IN"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 element by element 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07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document.getElementsByTagName</a:t>
                      </a:r>
                      <a:r>
                        <a:rPr lang="en-IN" dirty="0">
                          <a:effectLst/>
                        </a:rPr>
                        <a:t>(</a:t>
                      </a:r>
                      <a:r>
                        <a:rPr lang="en-IN" i="1" dirty="0">
                          <a:effectLst/>
                        </a:rPr>
                        <a:t>name</a:t>
                      </a:r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elements by tag 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10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document.getElementsByClassName(</a:t>
                      </a:r>
                      <a:r>
                        <a:rPr lang="en-IN" i="1">
                          <a:effectLst/>
                        </a:rPr>
                        <a:t>name</a:t>
                      </a:r>
                      <a:r>
                        <a:rPr lang="en-IN"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elements by class 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3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66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D15C-4BBF-4285-9E4E-4A9CDA54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Finding HTML Elements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D468-C837-4354-B35C-9CF74154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Often, with JavaScript, you want to manipulate HTML elements.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do so, you have to find the elements first. There are several ways to do this: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Finding HTML elements by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id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(second.html,third.html)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Finding HTML elements by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tag name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(fourth.html,fifth.html)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Finding HTML elements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classname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(sixth.html,seventh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</a:rPr>
              <a:t>.html)</a:t>
            </a:r>
            <a:endParaRPr lang="en-US" sz="2400" b="0" i="0" dirty="0">
              <a:solidFill>
                <a:schemeClr val="accent1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Finding HTML elements by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CSS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selectors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Finding HTML elements by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HTML object collections</a:t>
            </a:r>
            <a:endParaRPr lang="en-US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19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7B0B-C646-4948-B857-E912A404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5402-332A-481A-B473-84C82886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DOM allows JavaScript to change the content of HTML elements.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DOM allows JavaScript to change the content of HTML elements.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change the content of an HTML element, use this syntax: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new HTML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  <a:latin typeface="Consolas" panose="020B0609020204030204" pitchFamily="49" charset="0"/>
              </a:rPr>
              <a:t>Nine.html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  <a:latin typeface="Consolas" panose="020B0609020204030204" pitchFamily="49" charset="0"/>
              </a:rPr>
              <a:t>Ten.html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  <a:latin typeface="Consolas" panose="020B0609020204030204" pitchFamily="49" charset="0"/>
              </a:rPr>
              <a:t>Eleven.html</a:t>
            </a:r>
          </a:p>
          <a:p>
            <a:pPr marL="0" indent="0">
              <a:buNone/>
            </a:pPr>
            <a:endParaRPr lang="en-IN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80EE9-D8E0-4B79-83B6-B3AE29481E28}"/>
              </a:ext>
            </a:extLst>
          </p:cNvPr>
          <p:cNvSpPr txBox="1"/>
          <p:nvPr/>
        </p:nvSpPr>
        <p:spPr>
          <a:xfrm>
            <a:off x="256881" y="23018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 HTML DOM - Changing HTML</a:t>
            </a:r>
          </a:p>
        </p:txBody>
      </p:sp>
    </p:spTree>
    <p:extLst>
      <p:ext uri="{BB962C8B-B14F-4D97-AF65-F5344CB8AC3E}">
        <p14:creationId xmlns:p14="http://schemas.microsoft.com/office/powerpoint/2010/main" val="244762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806A-EEA9-4154-A0E0-129E3B44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Dynamic HTML content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B9EA-C726-43B1-872B-5D6EA4E1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Twelve.html</a:t>
            </a:r>
          </a:p>
          <a:p>
            <a:r>
              <a:rPr lang="en-IN" dirty="0">
                <a:solidFill>
                  <a:srgbClr val="FF0000"/>
                </a:solidFill>
              </a:rPr>
              <a:t>Thirteen.html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create dynamic HTML content:</a:t>
            </a: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0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AF0F-F19C-44FE-B3F4-5092CBB4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 Form Validation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F687-FD04-43B4-AF55-A1295129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form validation can be done by JavaScript.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a form field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is empty, this function alerts a message, and returns false, to prevent the form from being submitted: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Fourteen.html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7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F25C-AD20-4944-9633-676F5ED8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2B11-77E1-4CEC-84FD-AD778859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odel of the page.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DOM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model is constructed as a tree of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31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D21B-9C58-412D-9608-9088CF65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C091-FB95-4C46-8CA1-DF7ADA53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E0E46-0681-4D9D-916E-4B4E478A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71" y="1102797"/>
            <a:ext cx="7881086" cy="39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2688-ED5A-49B6-9E91-E2566F32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With the object model, JavaScript gets all the power it needs to create dynamic HTML: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7F14-31CA-409C-8D48-B7253AF5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change all the HTML elements in the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change all the HTML attributes in the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change all the CSS styles in the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remove existing HTML elements and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add new HTML elements and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react to all existing HTML events in the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create new HTML events in the page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75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02C1-DC4D-4DB1-8B9A-CDF9FA68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What is the DOM?</a:t>
            </a:r>
            <a:b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5C0E-5BE4-4852-A064-C8E706A0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W3C Document Object Model (DOM) is a platform and language-neutral interface that allows programs and scripts to dynamically access and update the content, structure, and style of a document."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06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0A5E-86C3-4A3D-9EF1-F3A3B573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What is the HTML DOM?</a:t>
            </a:r>
            <a:b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1635-5C7F-4DBD-99CE-DA1FF44F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DOM is a standard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model 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programming interface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HTML.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It defines: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elements as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</a:t>
            </a:r>
            <a:endParaRPr lang="en-US" sz="2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all HTML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access all HTML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events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all HTML elements</a:t>
            </a: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other words: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HTML DOM is a standard for how to get, change, add, or delete HTML elements.</a:t>
            </a:r>
            <a:endParaRPr lang="en-US" sz="2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99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47FF-8E5A-416C-8356-542E6C49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 - HTML DOM Methods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3261-9442-4D30-963F-49F4DADD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DOM methods are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you can perform (on HTML Elements).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DOM properties are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(of HTML Elements) that you can set or change.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47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96CF-AF8B-42EB-B34A-FD92B2EB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The DOM Programming Interface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888E-FF7B-4090-BE9B-559958DD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DOM, all HTML elements are defined as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programming interface is the properties and methods of each object.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value that you can get or set (like changing the content of an HTML element).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an action you can do (like add or deleting an HTML element).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property can be used to get or change any HTML element, including &lt;html&gt; and &lt;body&gt;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BF6AD9-5429-4D87-BD9A-838C4488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can be used to get or change any HTML element, including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8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FDD5-F237-492F-AB73-9C9EDEEB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 HTML DOM Document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6BA9-F5FD-44FD-8C62-F57D7565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DOM document object is the owner of all other objects in your web page.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document object represents your web page.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want to access any element in an HTML page, you always start with accessing the document object.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713</Words>
  <Application>Microsoft Office PowerPoint</Application>
  <PresentationFormat>Widescreen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HTML DOM</vt:lpstr>
      <vt:lpstr>PowerPoint Presentation</vt:lpstr>
      <vt:lpstr>PowerPoint Presentation</vt:lpstr>
      <vt:lpstr>With the object model, JavaScript gets all the power it needs to create dynamic HTML:</vt:lpstr>
      <vt:lpstr>What is the DOM? </vt:lpstr>
      <vt:lpstr>What is the HTML DOM? </vt:lpstr>
      <vt:lpstr>JavaScript - HTML DOM Methods </vt:lpstr>
      <vt:lpstr>The DOM Programming Interface </vt:lpstr>
      <vt:lpstr>JavaScript HTML DOM Document   </vt:lpstr>
      <vt:lpstr>Finding HTML Elements  </vt:lpstr>
      <vt:lpstr>Finding HTML Elements </vt:lpstr>
      <vt:lpstr> </vt:lpstr>
      <vt:lpstr>Dynamic HTML content </vt:lpstr>
      <vt:lpstr>JavaScript Form Validation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</dc:title>
  <dc:creator>sushmarath01@outlook.com</dc:creator>
  <cp:lastModifiedBy>sushmarath01@outlook.com</cp:lastModifiedBy>
  <cp:revision>20</cp:revision>
  <dcterms:created xsi:type="dcterms:W3CDTF">2022-02-01T09:37:46Z</dcterms:created>
  <dcterms:modified xsi:type="dcterms:W3CDTF">2022-02-04T10:26:16Z</dcterms:modified>
</cp:coreProperties>
</file>