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30D3-0DAB-4F94-9E07-C5BD200DC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4CD54-0804-4459-A123-2F689D270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9ABC-B927-4440-8A4C-F951D4A0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A5D0-E7D0-43D1-9473-A4F4243D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5AF8-E639-44E4-A922-77251DB9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6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10C8-D584-4371-9A51-5412BC4E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241DE-89F8-4A43-91DD-E3B9BF30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A4E4-D324-40E4-AB87-9B9E5275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095E-EFC8-4E14-9A6B-BC2A5BF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2F31-A673-4442-B78F-1332CD3C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0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C0A70-C8AB-4800-A708-5264CACC4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0770E-7D01-47AB-B412-F4EC03776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24F3-0E8C-4E41-9B94-6F5C8F3B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B0A3-5B81-46B0-994B-8277C050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FFAE-37C9-4666-838D-3577D93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9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3257-642D-494C-8567-EBC4F9A8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CA1D-31B8-4219-B603-6C1F6338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54A6-3CBE-4255-8119-9FCF476E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3BB0-DBBB-47B4-8E26-19E79D93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58D4-3E2C-4D6C-88BB-271E5A5C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1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C9BA-0F7D-4E0E-BCAC-9E6D6171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EF100-6E2F-44A7-A067-E6CD4735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D589-9D6C-49B7-9845-FA01E437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67E9-5D3B-432F-BD58-7D0EAA82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E775E-7E54-41D7-9EAF-9EA3C87D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B805-DC95-40F8-AF6C-0A63283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B783-613B-43ED-94E3-26E0E930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90FC3-3205-4AC6-BEAD-CFE1500B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53679-BE99-48E4-BD94-888E1C7D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F52E-73CB-4384-B81D-1614748A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E6283-040A-48D9-B8B4-0FF6AF4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7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1B62-E88A-4302-A999-CDA838F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DA3C-5992-4F1A-81B5-CB4F6A7E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438B-F55F-41E4-A1F4-E5FC3265A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84C6C-E4E5-4FC3-BEA3-D88F2DB9C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2A7EC-492D-4714-BEA5-9D4F70F32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6EA76-560A-484A-81EB-7674DE6B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9471D-C88E-419A-AD41-5785419D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027EA-1C76-48A6-B6CC-4264F1FA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6320-F2A6-4C39-A83C-DF25C84A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98205-296C-4387-AF09-F4E4B445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6E2C6-C531-4A96-A10A-E492CC58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A4F43-5015-4F7A-BE84-A9625914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DF6A3-12ED-43E4-A56B-18A1155D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6C1BA-4A52-4DA1-BA8A-4495D352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CD010-5C4E-4A3A-B99B-E624331D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7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D0B6-D7DD-4240-941E-96410671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8CEE-1D31-464B-BBD2-C58407CD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0B5B7-C408-41D7-93F8-D3A84BCB4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1E8A-3A32-4325-8A56-51F8DD90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21260-A768-4D39-A4AB-40413027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BEFF8-E283-4CBA-9CE8-15441817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F30-8A58-4D1E-BB8C-CDFA56F1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A4326-8781-46DA-9B00-A01324245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ACB1D-7DA7-42A2-A543-ADDA608D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1BF0-4B4F-47E2-84AD-6188C050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E5064-4D10-4E49-A886-520B9C4E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6F84-F3F5-435B-86C6-F399A3E4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6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9436A-CE7E-4FB6-AD1D-E1C494E5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42BA-C7E8-453A-80FA-0FA52EFF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1BB1-E08B-4758-A8A0-4E7FAD9D8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7941-E21A-45C7-AD7A-AC02BF74981B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412D-4C26-4813-9F84-7F0821876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E68E5-8441-498F-979D-770361AF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E8DB-B0F7-4B34-803C-79D71F890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0731-B655-4AAD-9BDE-0926FA060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EC612-7EA9-4519-907C-40A3BCBB0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25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A263-1565-428C-8CDF-723EAAD4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C46B-1F46-44DE-A065-2167202F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header changes when the user clicks it: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AA589-F981-4DC1-A633-D52293FF807F}"/>
              </a:ext>
            </a:extLst>
          </p:cNvPr>
          <p:cNvSpPr txBox="1"/>
          <p:nvPr/>
        </p:nvSpPr>
        <p:spPr>
          <a:xfrm>
            <a:off x="3629320" y="2922309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Five.html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7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9356-596A-4E12-8F67-3B0628A6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DB5F-651F-4C0E-9633-0DEB3D85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DHTML is </a:t>
            </a:r>
            <a:r>
              <a:rPr lang="en-US" b="1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NOT a language</a:t>
            </a:r>
            <a:r>
              <a:rPr lang="en-US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en-US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DHTML is a </a:t>
            </a:r>
            <a:r>
              <a:rPr lang="en-US" b="1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TERM</a:t>
            </a:r>
            <a:r>
              <a:rPr lang="en-US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describing the </a:t>
            </a:r>
            <a:r>
              <a:rPr lang="en-US" b="1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art of making dynamic and interactive web pages.</a:t>
            </a:r>
            <a:endParaRPr 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DHTML combines </a:t>
            </a:r>
            <a:r>
              <a:rPr lang="en-US" b="1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HTML, JavaScript, DOM, and CSS.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DHTML stands for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ynamic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According to the World Wide Web Consortium (W3C):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Dynamic HTML 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a term used by </a:t>
            </a:r>
            <a:r>
              <a:rPr lang="en-US" b="0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some vendors 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describe the combination of </a:t>
            </a:r>
            <a:r>
              <a:rPr lang="en-US" b="0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HTML, style sheets and scripts that allows documents to be animated."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5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864C-F686-42F9-A212-5E29723D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DHTML JavaScript</a:t>
            </a:r>
            <a:b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D773-CB85-4080-B36A-86833E7B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have studied JavaScript, you already know that the statement: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document.write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be used to display dynamic content to a web page.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B981C-60B3-4922-AFFD-F8608A7FFD2C}"/>
              </a:ext>
            </a:extLst>
          </p:cNvPr>
          <p:cNvSpPr txBox="1"/>
          <p:nvPr/>
        </p:nvSpPr>
        <p:spPr>
          <a:xfrm>
            <a:off x="7400041" y="688157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1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04D4-A64E-411F-9F0A-1CA5D494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and the HTML DOM</a:t>
            </a:r>
            <a:b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6EC9-7DC5-4594-86E8-A2CDAD85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also be used to change the inner content and attributes of HTML elements dynamically.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change the content of an HTML element use: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document.getElementById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innerHTML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 HTML</a:t>
            </a:r>
            <a:endParaRPr lang="en-US" b="1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change the attribute of an HTML element use: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document.getElementById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attribute=new value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7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2B1E-B581-4DFC-AE6F-8DAD7877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and HTML Events</a:t>
            </a:r>
            <a:b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7B6E-C173-4F96-B3F0-6BB6E055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the ability to let HTML events trigger actions in the browser, like starting a JavaScript when a user clicks on an HTML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execute code when a user clicks on an element, use the following event attribute: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onclick=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44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FA17-BEB5-407C-ACE4-70E75AFA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and CSS</a:t>
            </a:r>
            <a:b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4DC9-A0EA-444E-8818-31C636C4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also be used to change the style of HTML elements.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change the style of an HTML element use: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document.getElementById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style.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 style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75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5C2E-AAE2-4DE2-9195-6E7E14D2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7B7F-2CFE-4037-935D-0B0A1256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DOM presents HTML as a tree-structure (a node tree), with elements, attributes, and text:</a:t>
            </a:r>
          </a:p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A0CBC-67CC-4F39-B3A8-47AD5EBC5354}"/>
              </a:ext>
            </a:extLst>
          </p:cNvPr>
          <p:cNvSpPr txBox="1"/>
          <p:nvPr/>
        </p:nvSpPr>
        <p:spPr>
          <a:xfrm>
            <a:off x="945037" y="357871"/>
            <a:ext cx="8679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sz="24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DHTML - HTML Document Object Model (DOM)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FAC19-2E0B-46F7-966F-76689BD5B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32" y="2456813"/>
            <a:ext cx="6659179" cy="3644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FFC99-4557-4357-9169-F6F67CCB2308}"/>
              </a:ext>
            </a:extLst>
          </p:cNvPr>
          <p:cNvSpPr txBox="1"/>
          <p:nvPr/>
        </p:nvSpPr>
        <p:spPr>
          <a:xfrm>
            <a:off x="530259" y="310583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DOM is a standard for how to get, change, add, or delete HTML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93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4D38-928A-46C4-812E-BE7145D0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 HTML DOM to Change an HTML Element</a:t>
            </a:r>
            <a:b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9373-3210-4460-9B97-1EFE8D74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DOM can be used to change the content of an HTML element: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04932F-DCC7-4001-BB80-D2405058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1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&lt;body&gt; &lt;h1 id="header"&gt;Old Header&lt;/h1&gt; &lt;script type="text/javascript"&gt; document.getElementById("header").innerHTML="New Header"; &lt;/script&gt; &lt;/body&gt; &lt;/html&gt;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FFFD2-949D-4CF2-9A6B-7DFF1BCD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0" y="2874743"/>
            <a:ext cx="10352527" cy="33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4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179F-10A4-4425-9EB9-7A8B09B0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DHTML Event Handlers</a:t>
            </a:r>
            <a:b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 handlers</a:t>
            </a:r>
            <a:b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B608-8413-4246-849D-CBB573D3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event handler allows you to execute code when an event occurs.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Events are generated by the browser when the user clicks an element, when the page loads, when a form is submitted,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9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445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Courier New</vt:lpstr>
      <vt:lpstr>Verdana</vt:lpstr>
      <vt:lpstr>Office Theme</vt:lpstr>
      <vt:lpstr>DHTML</vt:lpstr>
      <vt:lpstr>PowerPoint Presentation</vt:lpstr>
      <vt:lpstr>DHTML JavaScript </vt:lpstr>
      <vt:lpstr>JavaScript and the HTML DOM </vt:lpstr>
      <vt:lpstr>JavaScript and HTML Events </vt:lpstr>
      <vt:lpstr>JavaScript and CSS </vt:lpstr>
      <vt:lpstr>PowerPoint Presentation</vt:lpstr>
      <vt:lpstr>Using the HTML DOM to Change an HTML Element </vt:lpstr>
      <vt:lpstr>DHTML Event Handlers Event handlers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DHTML</dc:title>
  <dc:creator>sushmarath01@outlook.com</dc:creator>
  <cp:lastModifiedBy>sushmarath01@outlook.com</cp:lastModifiedBy>
  <cp:revision>18</cp:revision>
  <dcterms:created xsi:type="dcterms:W3CDTF">2021-12-27T11:47:53Z</dcterms:created>
  <dcterms:modified xsi:type="dcterms:W3CDTF">2021-12-27T15:23:27Z</dcterms:modified>
</cp:coreProperties>
</file>