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5143500" type="screen16x9"/>
  <p:notesSz cx="6858000" cy="9144000"/>
  <p:embeddedFontLst>
    <p:embeddedFont>
      <p:font typeface="Istok Web" panose="020B0604020202020204" charset="0"/>
      <p:regular r:id="rId18"/>
      <p:bold r:id="rId19"/>
      <p:italic r:id="rId20"/>
      <p:boldItalic r:id="rId21"/>
    </p:embeddedFont>
    <p:embeddedFont>
      <p:font typeface="Nunito Light" pitchFamily="2" charset="0"/>
      <p:regular r:id="rId22"/>
    </p:embeddedFont>
    <p:embeddedFont>
      <p:font typeface="Secular One" panose="00000500000000000000" pitchFamily="2" charset="-79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7856eeb8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3" name="Google Shape;583;g27856eeb8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27856eeb86c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27856eeb86c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27856eeb86c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27856eeb86c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1 if you click in region ( all ) it will show all energy generated  and inst capacity / and all other things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27856eeb86c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27856eeb86c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2nd step when you click in western all values got changed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27856eeb86c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27856eeb86c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2ecd3954d62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2ecd3954d62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27856eeb86c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27856eeb86c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ecd3954d62_3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2ecd3954d62_3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7856eeb86c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8" name="Google Shape;708;g27856eeb86c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27856eeb86c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27856eeb86c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7856eeb86c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27856eeb86c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The Energy Generation Efficiency Score is a metric used to evaluate the efficiency of an energy generation system. It is typically calculated as the ratio of useful energy output to the total energy input, expressed as a percentage. This score helps in understanding how effectively an energy generation system converts input energy (such as fuel or sunlight) into useful output energy (like electricity or heat).</a:t>
            </a:r>
            <a:endParaRPr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27856eeb86c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27856eeb86c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7856eeb86c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27856eeb86c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27856eeb86c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7" name="Google Shape;757;g27856eeb86c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27856eeb86c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27856eeb86c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953375" y="1489713"/>
            <a:ext cx="4477500" cy="15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953375" y="3242188"/>
            <a:ext cx="44775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1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Google Shape;172;p11"/>
          <p:cNvGrpSpPr/>
          <p:nvPr/>
        </p:nvGrpSpPr>
        <p:grpSpPr>
          <a:xfrm flipH="1"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173" name="Google Shape;173;p11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4" name="Google Shape;174;p11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5" name="Google Shape;175;p11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178" name="Google Shape;178;p1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1"/>
          <p:cNvSpPr txBox="1">
            <a:spLocks noGrp="1"/>
          </p:cNvSpPr>
          <p:nvPr>
            <p:ph type="subTitle" idx="1"/>
          </p:nvPr>
        </p:nvSpPr>
        <p:spPr>
          <a:xfrm>
            <a:off x="1651063" y="2082917"/>
            <a:ext cx="19782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1"/>
          <p:cNvSpPr txBox="1">
            <a:spLocks noGrp="1"/>
          </p:cNvSpPr>
          <p:nvPr>
            <p:ph type="subTitle" idx="2"/>
          </p:nvPr>
        </p:nvSpPr>
        <p:spPr>
          <a:xfrm>
            <a:off x="4838141" y="2082917"/>
            <a:ext cx="19782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1"/>
          <p:cNvSpPr txBox="1">
            <a:spLocks noGrp="1"/>
          </p:cNvSpPr>
          <p:nvPr>
            <p:ph type="subTitle" idx="3"/>
          </p:nvPr>
        </p:nvSpPr>
        <p:spPr>
          <a:xfrm>
            <a:off x="2920413" y="3516317"/>
            <a:ext cx="19782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1"/>
          <p:cNvSpPr txBox="1">
            <a:spLocks noGrp="1"/>
          </p:cNvSpPr>
          <p:nvPr>
            <p:ph type="subTitle" idx="4"/>
          </p:nvPr>
        </p:nvSpPr>
        <p:spPr>
          <a:xfrm>
            <a:off x="6107491" y="3516317"/>
            <a:ext cx="19782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1"/>
          <p:cNvSpPr txBox="1">
            <a:spLocks noGrp="1"/>
          </p:cNvSpPr>
          <p:nvPr>
            <p:ph type="subTitle" idx="5"/>
          </p:nvPr>
        </p:nvSpPr>
        <p:spPr>
          <a:xfrm>
            <a:off x="1651075" y="1698675"/>
            <a:ext cx="1978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184" name="Google Shape;184;p11"/>
          <p:cNvSpPr txBox="1">
            <a:spLocks noGrp="1"/>
          </p:cNvSpPr>
          <p:nvPr>
            <p:ph type="subTitle" idx="6"/>
          </p:nvPr>
        </p:nvSpPr>
        <p:spPr>
          <a:xfrm>
            <a:off x="2920425" y="3132075"/>
            <a:ext cx="1978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185" name="Google Shape;185;p11"/>
          <p:cNvSpPr txBox="1">
            <a:spLocks noGrp="1"/>
          </p:cNvSpPr>
          <p:nvPr>
            <p:ph type="subTitle" idx="7"/>
          </p:nvPr>
        </p:nvSpPr>
        <p:spPr>
          <a:xfrm>
            <a:off x="4838150" y="1698675"/>
            <a:ext cx="1978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186" name="Google Shape;186;p11"/>
          <p:cNvSpPr txBox="1">
            <a:spLocks noGrp="1"/>
          </p:cNvSpPr>
          <p:nvPr>
            <p:ph type="subTitle" idx="8"/>
          </p:nvPr>
        </p:nvSpPr>
        <p:spPr>
          <a:xfrm>
            <a:off x="6107500" y="3132075"/>
            <a:ext cx="1978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grpSp>
        <p:nvGrpSpPr>
          <p:cNvPr id="187" name="Google Shape;187;p11"/>
          <p:cNvGrpSpPr/>
          <p:nvPr/>
        </p:nvGrpSpPr>
        <p:grpSpPr>
          <a:xfrm>
            <a:off x="8511473" y="3598199"/>
            <a:ext cx="592832" cy="1545496"/>
            <a:chOff x="2090350" y="2239265"/>
            <a:chExt cx="905502" cy="2360616"/>
          </a:xfrm>
        </p:grpSpPr>
        <p:sp>
          <p:nvSpPr>
            <p:cNvPr id="188" name="Google Shape;188;p11"/>
            <p:cNvSpPr/>
            <p:nvPr/>
          </p:nvSpPr>
          <p:spPr>
            <a:xfrm flipH="1">
              <a:off x="2712180" y="2613372"/>
              <a:ext cx="283672" cy="1986468"/>
            </a:xfrm>
            <a:custGeom>
              <a:avLst/>
              <a:gdLst/>
              <a:ahLst/>
              <a:cxnLst/>
              <a:rect l="l" t="t" r="r" b="b"/>
              <a:pathLst>
                <a:path w="3722" h="26064" extrusionOk="0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 flipH="1">
              <a:off x="2090350" y="2239265"/>
              <a:ext cx="337102" cy="2360616"/>
            </a:xfrm>
            <a:custGeom>
              <a:avLst/>
              <a:gdLst/>
              <a:ahLst/>
              <a:cxnLst/>
              <a:rect l="l" t="t" r="r" b="b"/>
              <a:pathLst>
                <a:path w="3722" h="26064" extrusionOk="0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 flipH="1">
              <a:off x="2378953" y="2297047"/>
              <a:ext cx="350052" cy="379826"/>
            </a:xfrm>
            <a:custGeom>
              <a:avLst/>
              <a:gdLst/>
              <a:ahLst/>
              <a:cxnLst/>
              <a:rect l="l" t="t" r="r" b="b"/>
              <a:pathLst>
                <a:path w="12020" h="14298" extrusionOk="0">
                  <a:moveTo>
                    <a:pt x="0" y="13737"/>
                  </a:moveTo>
                  <a:cubicBezTo>
                    <a:pt x="5217" y="16868"/>
                    <a:pt x="10098" y="5773"/>
                    <a:pt x="12020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 flipH="1">
              <a:off x="2371680" y="2464308"/>
              <a:ext cx="364950" cy="364950"/>
            </a:xfrm>
            <a:custGeom>
              <a:avLst/>
              <a:gdLst/>
              <a:ahLst/>
              <a:cxnLst/>
              <a:rect l="l" t="t" r="r" b="b"/>
              <a:pathLst>
                <a:path w="13738" h="13738" extrusionOk="0">
                  <a:moveTo>
                    <a:pt x="0" y="13738"/>
                  </a:moveTo>
                  <a:cubicBezTo>
                    <a:pt x="6476" y="13738"/>
                    <a:pt x="12169" y="6283"/>
                    <a:pt x="13738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 flipH="1">
              <a:off x="2385676" y="2832756"/>
              <a:ext cx="350104" cy="284644"/>
            </a:xfrm>
            <a:custGeom>
              <a:avLst/>
              <a:gdLst/>
              <a:ahLst/>
              <a:cxnLst/>
              <a:rect l="l" t="t" r="r" b="b"/>
              <a:pathLst>
                <a:path w="12605" h="10715" extrusionOk="0">
                  <a:moveTo>
                    <a:pt x="0" y="10599"/>
                  </a:moveTo>
                  <a:cubicBezTo>
                    <a:pt x="5415" y="11499"/>
                    <a:pt x="11704" y="5415"/>
                    <a:pt x="12605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2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" name="Google Shape;196;p12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197" name="Google Shape;197;p12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8" name="Google Shape;198;p12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99" name="Google Shape;199;p12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202" name="Google Shape;202;p1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2"/>
          <p:cNvSpPr txBox="1">
            <a:spLocks noGrp="1"/>
          </p:cNvSpPr>
          <p:nvPr>
            <p:ph type="subTitle" idx="1"/>
          </p:nvPr>
        </p:nvSpPr>
        <p:spPr>
          <a:xfrm>
            <a:off x="713225" y="2302303"/>
            <a:ext cx="2203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2"/>
          <p:cNvSpPr txBox="1">
            <a:spLocks noGrp="1"/>
          </p:cNvSpPr>
          <p:nvPr>
            <p:ph type="subTitle" idx="2"/>
          </p:nvPr>
        </p:nvSpPr>
        <p:spPr>
          <a:xfrm>
            <a:off x="3469313" y="2302303"/>
            <a:ext cx="2203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2"/>
          <p:cNvSpPr txBox="1">
            <a:spLocks noGrp="1"/>
          </p:cNvSpPr>
          <p:nvPr>
            <p:ph type="subTitle" idx="3"/>
          </p:nvPr>
        </p:nvSpPr>
        <p:spPr>
          <a:xfrm>
            <a:off x="713225" y="3964300"/>
            <a:ext cx="2203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2"/>
          <p:cNvSpPr txBox="1">
            <a:spLocks noGrp="1"/>
          </p:cNvSpPr>
          <p:nvPr>
            <p:ph type="subTitle" idx="4"/>
          </p:nvPr>
        </p:nvSpPr>
        <p:spPr>
          <a:xfrm>
            <a:off x="3469313" y="3964300"/>
            <a:ext cx="2203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2"/>
          <p:cNvSpPr txBox="1">
            <a:spLocks noGrp="1"/>
          </p:cNvSpPr>
          <p:nvPr>
            <p:ph type="subTitle" idx="5"/>
          </p:nvPr>
        </p:nvSpPr>
        <p:spPr>
          <a:xfrm>
            <a:off x="6225400" y="2302303"/>
            <a:ext cx="2203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2"/>
          <p:cNvSpPr txBox="1">
            <a:spLocks noGrp="1"/>
          </p:cNvSpPr>
          <p:nvPr>
            <p:ph type="subTitle" idx="6"/>
          </p:nvPr>
        </p:nvSpPr>
        <p:spPr>
          <a:xfrm>
            <a:off x="6225400" y="3964300"/>
            <a:ext cx="2203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2"/>
          <p:cNvSpPr txBox="1">
            <a:spLocks noGrp="1"/>
          </p:cNvSpPr>
          <p:nvPr>
            <p:ph type="subTitle" idx="7"/>
          </p:nvPr>
        </p:nvSpPr>
        <p:spPr>
          <a:xfrm>
            <a:off x="713225" y="1917700"/>
            <a:ext cx="22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210" name="Google Shape;210;p12"/>
          <p:cNvSpPr txBox="1">
            <a:spLocks noGrp="1"/>
          </p:cNvSpPr>
          <p:nvPr>
            <p:ph type="subTitle" idx="8"/>
          </p:nvPr>
        </p:nvSpPr>
        <p:spPr>
          <a:xfrm>
            <a:off x="3468563" y="1917700"/>
            <a:ext cx="22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211" name="Google Shape;211;p12"/>
          <p:cNvSpPr txBox="1">
            <a:spLocks noGrp="1"/>
          </p:cNvSpPr>
          <p:nvPr>
            <p:ph type="subTitle" idx="9"/>
          </p:nvPr>
        </p:nvSpPr>
        <p:spPr>
          <a:xfrm>
            <a:off x="6223900" y="1917700"/>
            <a:ext cx="22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212" name="Google Shape;212;p12"/>
          <p:cNvSpPr txBox="1">
            <a:spLocks noGrp="1"/>
          </p:cNvSpPr>
          <p:nvPr>
            <p:ph type="subTitle" idx="13"/>
          </p:nvPr>
        </p:nvSpPr>
        <p:spPr>
          <a:xfrm>
            <a:off x="713225" y="3578469"/>
            <a:ext cx="22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213" name="Google Shape;213;p12"/>
          <p:cNvSpPr txBox="1">
            <a:spLocks noGrp="1"/>
          </p:cNvSpPr>
          <p:nvPr>
            <p:ph type="subTitle" idx="14"/>
          </p:nvPr>
        </p:nvSpPr>
        <p:spPr>
          <a:xfrm>
            <a:off x="3468563" y="3578469"/>
            <a:ext cx="22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214" name="Google Shape;214;p12"/>
          <p:cNvSpPr txBox="1">
            <a:spLocks noGrp="1"/>
          </p:cNvSpPr>
          <p:nvPr>
            <p:ph type="subTitle" idx="15"/>
          </p:nvPr>
        </p:nvSpPr>
        <p:spPr>
          <a:xfrm>
            <a:off x="6223900" y="3578469"/>
            <a:ext cx="22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grpSp>
        <p:nvGrpSpPr>
          <p:cNvPr id="215" name="Google Shape;215;p12"/>
          <p:cNvGrpSpPr/>
          <p:nvPr/>
        </p:nvGrpSpPr>
        <p:grpSpPr>
          <a:xfrm>
            <a:off x="57149" y="3884656"/>
            <a:ext cx="592771" cy="1259556"/>
            <a:chOff x="3733925" y="3400424"/>
            <a:chExt cx="1079728" cy="2294274"/>
          </a:xfrm>
        </p:grpSpPr>
        <p:sp>
          <p:nvSpPr>
            <p:cNvPr id="216" name="Google Shape;216;p12"/>
            <p:cNvSpPr/>
            <p:nvPr/>
          </p:nvSpPr>
          <p:spPr>
            <a:xfrm>
              <a:off x="3733925" y="3445303"/>
              <a:ext cx="1079728" cy="42375"/>
            </a:xfrm>
            <a:custGeom>
              <a:avLst/>
              <a:gdLst/>
              <a:ahLst/>
              <a:cxnLst/>
              <a:rect l="l" t="t" r="r" b="b"/>
              <a:pathLst>
                <a:path w="24563" h="964" extrusionOk="0">
                  <a:moveTo>
                    <a:pt x="1" y="1"/>
                  </a:moveTo>
                  <a:lnTo>
                    <a:pt x="1" y="964"/>
                  </a:lnTo>
                  <a:lnTo>
                    <a:pt x="24562" y="964"/>
                  </a:lnTo>
                  <a:lnTo>
                    <a:pt x="245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2"/>
            <p:cNvSpPr/>
            <p:nvPr/>
          </p:nvSpPr>
          <p:spPr>
            <a:xfrm>
              <a:off x="4252166" y="3400424"/>
              <a:ext cx="43254" cy="2294274"/>
            </a:xfrm>
            <a:custGeom>
              <a:avLst/>
              <a:gdLst/>
              <a:ahLst/>
              <a:cxnLst/>
              <a:rect l="l" t="t" r="r" b="b"/>
              <a:pathLst>
                <a:path w="984" h="52193" extrusionOk="0">
                  <a:moveTo>
                    <a:pt x="0" y="1"/>
                  </a:moveTo>
                  <a:lnTo>
                    <a:pt x="0" y="52193"/>
                  </a:lnTo>
                  <a:lnTo>
                    <a:pt x="983" y="52193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2"/>
            <p:cNvSpPr/>
            <p:nvPr/>
          </p:nvSpPr>
          <p:spPr>
            <a:xfrm>
              <a:off x="3761178" y="3401523"/>
              <a:ext cx="83036" cy="80047"/>
            </a:xfrm>
            <a:custGeom>
              <a:avLst/>
              <a:gdLst/>
              <a:ahLst/>
              <a:cxnLst/>
              <a:rect l="l" t="t" r="r" b="b"/>
              <a:pathLst>
                <a:path w="1889" h="1821" extrusionOk="0">
                  <a:moveTo>
                    <a:pt x="945" y="1"/>
                  </a:moveTo>
                  <a:cubicBezTo>
                    <a:pt x="473" y="1"/>
                    <a:pt x="1" y="304"/>
                    <a:pt x="10" y="911"/>
                  </a:cubicBezTo>
                  <a:cubicBezTo>
                    <a:pt x="1" y="1517"/>
                    <a:pt x="473" y="1820"/>
                    <a:pt x="945" y="1820"/>
                  </a:cubicBezTo>
                  <a:cubicBezTo>
                    <a:pt x="1416" y="1820"/>
                    <a:pt x="1888" y="1517"/>
                    <a:pt x="1879" y="911"/>
                  </a:cubicBezTo>
                  <a:cubicBezTo>
                    <a:pt x="1888" y="304"/>
                    <a:pt x="1416" y="1"/>
                    <a:pt x="9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2"/>
            <p:cNvSpPr/>
            <p:nvPr/>
          </p:nvSpPr>
          <p:spPr>
            <a:xfrm>
              <a:off x="4703374" y="3401523"/>
              <a:ext cx="82992" cy="80047"/>
            </a:xfrm>
            <a:custGeom>
              <a:avLst/>
              <a:gdLst/>
              <a:ahLst/>
              <a:cxnLst/>
              <a:rect l="l" t="t" r="r" b="b"/>
              <a:pathLst>
                <a:path w="1888" h="1821" extrusionOk="0">
                  <a:moveTo>
                    <a:pt x="944" y="1"/>
                  </a:moveTo>
                  <a:cubicBezTo>
                    <a:pt x="472" y="1"/>
                    <a:pt x="0" y="304"/>
                    <a:pt x="9" y="911"/>
                  </a:cubicBezTo>
                  <a:cubicBezTo>
                    <a:pt x="0" y="1517"/>
                    <a:pt x="472" y="1820"/>
                    <a:pt x="944" y="1820"/>
                  </a:cubicBezTo>
                  <a:cubicBezTo>
                    <a:pt x="1416" y="1820"/>
                    <a:pt x="1887" y="1517"/>
                    <a:pt x="1878" y="911"/>
                  </a:cubicBezTo>
                  <a:cubicBezTo>
                    <a:pt x="1887" y="304"/>
                    <a:pt x="1416" y="1"/>
                    <a:pt x="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" name="Google Shape;220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13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13"/>
          <p:cNvGrpSpPr/>
          <p:nvPr/>
        </p:nvGrpSpPr>
        <p:grpSpPr>
          <a:xfrm flipH="1"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224" name="Google Shape;224;p13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5" name="Google Shape;225;p13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6" name="Google Shape;226;p13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229" name="Google Shape;229;p13"/>
          <p:cNvSpPr txBox="1">
            <a:spLocks noGrp="1"/>
          </p:cNvSpPr>
          <p:nvPr>
            <p:ph type="title"/>
          </p:nvPr>
        </p:nvSpPr>
        <p:spPr>
          <a:xfrm>
            <a:off x="713225" y="1571550"/>
            <a:ext cx="5205300" cy="2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14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14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234" name="Google Shape;234;p14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5" name="Google Shape;235;p14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6" name="Google Shape;236;p14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239" name="Google Shape;239;p14"/>
          <p:cNvSpPr txBox="1">
            <a:spLocks noGrp="1"/>
          </p:cNvSpPr>
          <p:nvPr>
            <p:ph type="title"/>
          </p:nvPr>
        </p:nvSpPr>
        <p:spPr>
          <a:xfrm>
            <a:off x="2698750" y="3230203"/>
            <a:ext cx="57321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40" name="Google Shape;240;p14"/>
          <p:cNvSpPr txBox="1">
            <a:spLocks noGrp="1"/>
          </p:cNvSpPr>
          <p:nvPr>
            <p:ph type="subTitle" idx="1"/>
          </p:nvPr>
        </p:nvSpPr>
        <p:spPr>
          <a:xfrm>
            <a:off x="2698750" y="1468975"/>
            <a:ext cx="5732100" cy="14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41" name="Google Shape;24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"/>
          <p:cNvSpPr>
            <a:spLocks noGrp="1"/>
          </p:cNvSpPr>
          <p:nvPr>
            <p:ph type="pic" idx="2"/>
          </p:nvPr>
        </p:nvSpPr>
        <p:spPr>
          <a:xfrm>
            <a:off x="-3300" y="0"/>
            <a:ext cx="9150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4" name="Google Shape;244;p15"/>
          <p:cNvSpPr txBox="1">
            <a:spLocks noGrp="1"/>
          </p:cNvSpPr>
          <p:nvPr>
            <p:ph type="title"/>
          </p:nvPr>
        </p:nvSpPr>
        <p:spPr>
          <a:xfrm>
            <a:off x="4264350" y="3556000"/>
            <a:ext cx="4159800" cy="104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5" name="Google Shape;24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16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8" name="Google Shape;248;p16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249" name="Google Shape;249;p16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0" name="Google Shape;250;p16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1" name="Google Shape;251;p16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254" name="Google Shape;254;p16"/>
          <p:cNvSpPr txBox="1">
            <a:spLocks noGrp="1"/>
          </p:cNvSpPr>
          <p:nvPr>
            <p:ph type="title"/>
          </p:nvPr>
        </p:nvSpPr>
        <p:spPr>
          <a:xfrm>
            <a:off x="4546975" y="1439325"/>
            <a:ext cx="3883800" cy="14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6"/>
          <p:cNvSpPr txBox="1">
            <a:spLocks noGrp="1"/>
          </p:cNvSpPr>
          <p:nvPr>
            <p:ph type="subTitle" idx="1"/>
          </p:nvPr>
        </p:nvSpPr>
        <p:spPr>
          <a:xfrm>
            <a:off x="4546975" y="2918725"/>
            <a:ext cx="3883800" cy="8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6"/>
          <p:cNvSpPr>
            <a:spLocks noGrp="1"/>
          </p:cNvSpPr>
          <p:nvPr>
            <p:ph type="pic" idx="2"/>
          </p:nvPr>
        </p:nvSpPr>
        <p:spPr>
          <a:xfrm>
            <a:off x="713225" y="690300"/>
            <a:ext cx="3467100" cy="3762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57" name="Google Shape;257;p16"/>
          <p:cNvGrpSpPr/>
          <p:nvPr/>
        </p:nvGrpSpPr>
        <p:grpSpPr>
          <a:xfrm>
            <a:off x="48673" y="3810001"/>
            <a:ext cx="533009" cy="1333353"/>
            <a:chOff x="3899880" y="1817280"/>
            <a:chExt cx="1502280" cy="3758040"/>
          </a:xfrm>
        </p:grpSpPr>
        <p:sp>
          <p:nvSpPr>
            <p:cNvPr id="258" name="Google Shape;258;p16"/>
            <p:cNvSpPr/>
            <p:nvPr/>
          </p:nvSpPr>
          <p:spPr>
            <a:xfrm>
              <a:off x="4374000" y="1818000"/>
              <a:ext cx="554760" cy="3757320"/>
            </a:xfrm>
            <a:custGeom>
              <a:avLst/>
              <a:gdLst/>
              <a:ahLst/>
              <a:cxnLst/>
              <a:rect l="l" t="t" r="r" b="b"/>
              <a:pathLst>
                <a:path w="1541" h="10437" extrusionOk="0">
                  <a:moveTo>
                    <a:pt x="1519" y="10437"/>
                  </a:moveTo>
                  <a:cubicBezTo>
                    <a:pt x="1508" y="10437"/>
                    <a:pt x="1498" y="10427"/>
                    <a:pt x="1496" y="10416"/>
                  </a:cubicBezTo>
                  <a:lnTo>
                    <a:pt x="918" y="47"/>
                  </a:lnTo>
                  <a:lnTo>
                    <a:pt x="625" y="47"/>
                  </a:lnTo>
                  <a:lnTo>
                    <a:pt x="46" y="10416"/>
                  </a:lnTo>
                  <a:cubicBezTo>
                    <a:pt x="46" y="10429"/>
                    <a:pt x="36" y="10439"/>
                    <a:pt x="22" y="10437"/>
                  </a:cubicBezTo>
                  <a:cubicBezTo>
                    <a:pt x="8" y="10437"/>
                    <a:pt x="0" y="10426"/>
                    <a:pt x="0" y="10413"/>
                  </a:cubicBezTo>
                  <a:lnTo>
                    <a:pt x="578" y="22"/>
                  </a:lnTo>
                  <a:cubicBezTo>
                    <a:pt x="578" y="10"/>
                    <a:pt x="588" y="0"/>
                    <a:pt x="601" y="0"/>
                  </a:cubicBezTo>
                  <a:lnTo>
                    <a:pt x="938" y="0"/>
                  </a:lnTo>
                  <a:cubicBezTo>
                    <a:pt x="950" y="0"/>
                    <a:pt x="960" y="10"/>
                    <a:pt x="961" y="22"/>
                  </a:cubicBezTo>
                  <a:lnTo>
                    <a:pt x="1541" y="10413"/>
                  </a:lnTo>
                  <a:cubicBezTo>
                    <a:pt x="1543" y="10426"/>
                    <a:pt x="1534" y="10436"/>
                    <a:pt x="1519" y="104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381200" y="1817280"/>
              <a:ext cx="527760" cy="3613320"/>
            </a:xfrm>
            <a:custGeom>
              <a:avLst/>
              <a:gdLst/>
              <a:ahLst/>
              <a:cxnLst/>
              <a:rect l="l" t="t" r="r" b="b"/>
              <a:pathLst>
                <a:path w="1466" h="10037" extrusionOk="0">
                  <a:moveTo>
                    <a:pt x="25" y="10037"/>
                  </a:moveTo>
                  <a:cubicBezTo>
                    <a:pt x="16" y="10037"/>
                    <a:pt x="7" y="10031"/>
                    <a:pt x="3" y="10024"/>
                  </a:cubicBezTo>
                  <a:cubicBezTo>
                    <a:pt x="-3" y="10013"/>
                    <a:pt x="3" y="9999"/>
                    <a:pt x="15" y="9994"/>
                  </a:cubicBezTo>
                  <a:lnTo>
                    <a:pt x="1392" y="9377"/>
                  </a:lnTo>
                  <a:lnTo>
                    <a:pt x="93" y="8561"/>
                  </a:lnTo>
                  <a:cubicBezTo>
                    <a:pt x="86" y="8557"/>
                    <a:pt x="82" y="8550"/>
                    <a:pt x="83" y="8541"/>
                  </a:cubicBezTo>
                  <a:cubicBezTo>
                    <a:pt x="83" y="8532"/>
                    <a:pt x="88" y="8525"/>
                    <a:pt x="95" y="8522"/>
                  </a:cubicBezTo>
                  <a:lnTo>
                    <a:pt x="1309" y="7801"/>
                  </a:lnTo>
                  <a:lnTo>
                    <a:pt x="176" y="7125"/>
                  </a:lnTo>
                  <a:cubicBezTo>
                    <a:pt x="169" y="7120"/>
                    <a:pt x="165" y="7113"/>
                    <a:pt x="165" y="7106"/>
                  </a:cubicBezTo>
                  <a:cubicBezTo>
                    <a:pt x="165" y="7097"/>
                    <a:pt x="169" y="7090"/>
                    <a:pt x="175" y="7085"/>
                  </a:cubicBezTo>
                  <a:lnTo>
                    <a:pt x="1233" y="6422"/>
                  </a:lnTo>
                  <a:lnTo>
                    <a:pt x="249" y="5787"/>
                  </a:lnTo>
                  <a:cubicBezTo>
                    <a:pt x="243" y="5783"/>
                    <a:pt x="239" y="5778"/>
                    <a:pt x="239" y="5770"/>
                  </a:cubicBezTo>
                  <a:cubicBezTo>
                    <a:pt x="239" y="5763"/>
                    <a:pt x="242" y="5755"/>
                    <a:pt x="248" y="5751"/>
                  </a:cubicBezTo>
                  <a:lnTo>
                    <a:pt x="1161" y="5005"/>
                  </a:lnTo>
                  <a:lnTo>
                    <a:pt x="331" y="4304"/>
                  </a:lnTo>
                  <a:cubicBezTo>
                    <a:pt x="325" y="4299"/>
                    <a:pt x="322" y="4294"/>
                    <a:pt x="322" y="4286"/>
                  </a:cubicBezTo>
                  <a:cubicBezTo>
                    <a:pt x="322" y="4279"/>
                    <a:pt x="325" y="4273"/>
                    <a:pt x="331" y="4269"/>
                  </a:cubicBezTo>
                  <a:lnTo>
                    <a:pt x="1086" y="3622"/>
                  </a:lnTo>
                  <a:lnTo>
                    <a:pt x="402" y="3034"/>
                  </a:lnTo>
                  <a:cubicBezTo>
                    <a:pt x="396" y="3030"/>
                    <a:pt x="393" y="3022"/>
                    <a:pt x="393" y="3015"/>
                  </a:cubicBezTo>
                  <a:cubicBezTo>
                    <a:pt x="393" y="3008"/>
                    <a:pt x="398" y="3002"/>
                    <a:pt x="404" y="2998"/>
                  </a:cubicBezTo>
                  <a:lnTo>
                    <a:pt x="1020" y="2563"/>
                  </a:lnTo>
                  <a:lnTo>
                    <a:pt x="449" y="2208"/>
                  </a:lnTo>
                  <a:cubicBezTo>
                    <a:pt x="443" y="2204"/>
                    <a:pt x="439" y="2198"/>
                    <a:pt x="437" y="2189"/>
                  </a:cubicBezTo>
                  <a:cubicBezTo>
                    <a:pt x="437" y="2182"/>
                    <a:pt x="440" y="2174"/>
                    <a:pt x="446" y="2170"/>
                  </a:cubicBezTo>
                  <a:lnTo>
                    <a:pt x="976" y="1750"/>
                  </a:lnTo>
                  <a:lnTo>
                    <a:pt x="493" y="1383"/>
                  </a:lnTo>
                  <a:cubicBezTo>
                    <a:pt x="487" y="1379"/>
                    <a:pt x="484" y="1371"/>
                    <a:pt x="484" y="1364"/>
                  </a:cubicBezTo>
                  <a:cubicBezTo>
                    <a:pt x="484" y="1356"/>
                    <a:pt x="487" y="1350"/>
                    <a:pt x="493" y="1345"/>
                  </a:cubicBezTo>
                  <a:lnTo>
                    <a:pt x="936" y="994"/>
                  </a:lnTo>
                  <a:lnTo>
                    <a:pt x="532" y="697"/>
                  </a:lnTo>
                  <a:cubicBezTo>
                    <a:pt x="526" y="693"/>
                    <a:pt x="523" y="685"/>
                    <a:pt x="523" y="678"/>
                  </a:cubicBezTo>
                  <a:cubicBezTo>
                    <a:pt x="523" y="671"/>
                    <a:pt x="526" y="663"/>
                    <a:pt x="532" y="659"/>
                  </a:cubicBezTo>
                  <a:lnTo>
                    <a:pt x="903" y="362"/>
                  </a:lnTo>
                  <a:lnTo>
                    <a:pt x="567" y="41"/>
                  </a:lnTo>
                  <a:cubicBezTo>
                    <a:pt x="558" y="33"/>
                    <a:pt x="557" y="18"/>
                    <a:pt x="565" y="8"/>
                  </a:cubicBezTo>
                  <a:cubicBezTo>
                    <a:pt x="574" y="-1"/>
                    <a:pt x="589" y="-2"/>
                    <a:pt x="599" y="6"/>
                  </a:cubicBezTo>
                  <a:lnTo>
                    <a:pt x="954" y="344"/>
                  </a:lnTo>
                  <a:cubicBezTo>
                    <a:pt x="959" y="349"/>
                    <a:pt x="962" y="356"/>
                    <a:pt x="962" y="362"/>
                  </a:cubicBezTo>
                  <a:cubicBezTo>
                    <a:pt x="962" y="369"/>
                    <a:pt x="959" y="375"/>
                    <a:pt x="953" y="379"/>
                  </a:cubicBezTo>
                  <a:lnTo>
                    <a:pt x="584" y="675"/>
                  </a:lnTo>
                  <a:lnTo>
                    <a:pt x="988" y="972"/>
                  </a:lnTo>
                  <a:cubicBezTo>
                    <a:pt x="994" y="977"/>
                    <a:pt x="997" y="983"/>
                    <a:pt x="997" y="991"/>
                  </a:cubicBezTo>
                  <a:cubicBezTo>
                    <a:pt x="997" y="998"/>
                    <a:pt x="994" y="1006"/>
                    <a:pt x="988" y="1010"/>
                  </a:cubicBezTo>
                  <a:lnTo>
                    <a:pt x="545" y="1361"/>
                  </a:lnTo>
                  <a:lnTo>
                    <a:pt x="1029" y="1729"/>
                  </a:lnTo>
                  <a:cubicBezTo>
                    <a:pt x="1035" y="1733"/>
                    <a:pt x="1038" y="1740"/>
                    <a:pt x="1038" y="1748"/>
                  </a:cubicBezTo>
                  <a:cubicBezTo>
                    <a:pt x="1038" y="1755"/>
                    <a:pt x="1035" y="1762"/>
                    <a:pt x="1029" y="1766"/>
                  </a:cubicBezTo>
                  <a:lnTo>
                    <a:pt x="501" y="2185"/>
                  </a:lnTo>
                  <a:lnTo>
                    <a:pt x="1072" y="2537"/>
                  </a:lnTo>
                  <a:cubicBezTo>
                    <a:pt x="1080" y="2542"/>
                    <a:pt x="1083" y="2549"/>
                    <a:pt x="1084" y="2556"/>
                  </a:cubicBezTo>
                  <a:cubicBezTo>
                    <a:pt x="1084" y="2563"/>
                    <a:pt x="1081" y="2571"/>
                    <a:pt x="1074" y="2575"/>
                  </a:cubicBezTo>
                  <a:lnTo>
                    <a:pt x="453" y="3012"/>
                  </a:lnTo>
                  <a:lnTo>
                    <a:pt x="1135" y="3597"/>
                  </a:lnTo>
                  <a:cubicBezTo>
                    <a:pt x="1141" y="3601"/>
                    <a:pt x="1144" y="3608"/>
                    <a:pt x="1144" y="3615"/>
                  </a:cubicBezTo>
                  <a:cubicBezTo>
                    <a:pt x="1144" y="3623"/>
                    <a:pt x="1141" y="3628"/>
                    <a:pt x="1135" y="3632"/>
                  </a:cubicBezTo>
                  <a:lnTo>
                    <a:pt x="380" y="4279"/>
                  </a:lnTo>
                  <a:lnTo>
                    <a:pt x="1212" y="4980"/>
                  </a:lnTo>
                  <a:cubicBezTo>
                    <a:pt x="1218" y="4984"/>
                    <a:pt x="1221" y="4991"/>
                    <a:pt x="1221" y="4997"/>
                  </a:cubicBezTo>
                  <a:cubicBezTo>
                    <a:pt x="1221" y="5005"/>
                    <a:pt x="1218" y="5010"/>
                    <a:pt x="1212" y="5015"/>
                  </a:cubicBezTo>
                  <a:lnTo>
                    <a:pt x="302" y="5758"/>
                  </a:lnTo>
                  <a:lnTo>
                    <a:pt x="1290" y="6396"/>
                  </a:lnTo>
                  <a:cubicBezTo>
                    <a:pt x="1297" y="6400"/>
                    <a:pt x="1300" y="6408"/>
                    <a:pt x="1300" y="6415"/>
                  </a:cubicBezTo>
                  <a:cubicBezTo>
                    <a:pt x="1300" y="6422"/>
                    <a:pt x="1295" y="6430"/>
                    <a:pt x="1290" y="6434"/>
                  </a:cubicBezTo>
                  <a:lnTo>
                    <a:pt x="233" y="7095"/>
                  </a:lnTo>
                  <a:lnTo>
                    <a:pt x="1367" y="7773"/>
                  </a:lnTo>
                  <a:cubicBezTo>
                    <a:pt x="1374" y="7777"/>
                    <a:pt x="1378" y="7785"/>
                    <a:pt x="1378" y="7793"/>
                  </a:cubicBezTo>
                  <a:cubicBezTo>
                    <a:pt x="1378" y="7802"/>
                    <a:pt x="1374" y="7809"/>
                    <a:pt x="1367" y="7814"/>
                  </a:cubicBezTo>
                  <a:lnTo>
                    <a:pt x="153" y="8537"/>
                  </a:lnTo>
                  <a:lnTo>
                    <a:pt x="1456" y="9355"/>
                  </a:lnTo>
                  <a:cubicBezTo>
                    <a:pt x="1463" y="9360"/>
                    <a:pt x="1467" y="9368"/>
                    <a:pt x="1466" y="9377"/>
                  </a:cubicBezTo>
                  <a:cubicBezTo>
                    <a:pt x="1466" y="9386"/>
                    <a:pt x="1460" y="9393"/>
                    <a:pt x="1453" y="9396"/>
                  </a:cubicBezTo>
                  <a:lnTo>
                    <a:pt x="35" y="10030"/>
                  </a:lnTo>
                  <a:cubicBezTo>
                    <a:pt x="31" y="10036"/>
                    <a:pt x="28" y="10037"/>
                    <a:pt x="25" y="100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394520" y="1817640"/>
              <a:ext cx="527040" cy="3612960"/>
            </a:xfrm>
            <a:custGeom>
              <a:avLst/>
              <a:gdLst/>
              <a:ahLst/>
              <a:cxnLst/>
              <a:rect l="l" t="t" r="r" b="b"/>
              <a:pathLst>
                <a:path w="1464" h="10036" extrusionOk="0">
                  <a:moveTo>
                    <a:pt x="1439" y="10036"/>
                  </a:moveTo>
                  <a:cubicBezTo>
                    <a:pt x="1436" y="10036"/>
                    <a:pt x="1433" y="10036"/>
                    <a:pt x="1430" y="10035"/>
                  </a:cubicBezTo>
                  <a:lnTo>
                    <a:pt x="13" y="9401"/>
                  </a:lnTo>
                  <a:cubicBezTo>
                    <a:pt x="5" y="9398"/>
                    <a:pt x="0" y="9389"/>
                    <a:pt x="0" y="9382"/>
                  </a:cubicBezTo>
                  <a:cubicBezTo>
                    <a:pt x="0" y="9373"/>
                    <a:pt x="2" y="9366"/>
                    <a:pt x="10" y="9360"/>
                  </a:cubicBezTo>
                  <a:lnTo>
                    <a:pt x="1312" y="8541"/>
                  </a:lnTo>
                  <a:lnTo>
                    <a:pt x="99" y="7817"/>
                  </a:lnTo>
                  <a:cubicBezTo>
                    <a:pt x="91" y="7813"/>
                    <a:pt x="87" y="7806"/>
                    <a:pt x="87" y="7797"/>
                  </a:cubicBezTo>
                  <a:cubicBezTo>
                    <a:pt x="87" y="7788"/>
                    <a:pt x="91" y="7781"/>
                    <a:pt x="99" y="7776"/>
                  </a:cubicBezTo>
                  <a:lnTo>
                    <a:pt x="1232" y="7099"/>
                  </a:lnTo>
                  <a:lnTo>
                    <a:pt x="176" y="6437"/>
                  </a:lnTo>
                  <a:cubicBezTo>
                    <a:pt x="169" y="6433"/>
                    <a:pt x="166" y="6426"/>
                    <a:pt x="166" y="6418"/>
                  </a:cubicBezTo>
                  <a:cubicBezTo>
                    <a:pt x="166" y="6411"/>
                    <a:pt x="170" y="6402"/>
                    <a:pt x="176" y="6399"/>
                  </a:cubicBezTo>
                  <a:lnTo>
                    <a:pt x="1164" y="5761"/>
                  </a:lnTo>
                  <a:lnTo>
                    <a:pt x="253" y="5018"/>
                  </a:lnTo>
                  <a:cubicBezTo>
                    <a:pt x="247" y="5014"/>
                    <a:pt x="244" y="5009"/>
                    <a:pt x="244" y="5001"/>
                  </a:cubicBezTo>
                  <a:cubicBezTo>
                    <a:pt x="244" y="4994"/>
                    <a:pt x="247" y="4988"/>
                    <a:pt x="253" y="4983"/>
                  </a:cubicBezTo>
                  <a:lnTo>
                    <a:pt x="1085" y="4282"/>
                  </a:lnTo>
                  <a:lnTo>
                    <a:pt x="330" y="3635"/>
                  </a:lnTo>
                  <a:cubicBezTo>
                    <a:pt x="324" y="3631"/>
                    <a:pt x="322" y="3625"/>
                    <a:pt x="322" y="3618"/>
                  </a:cubicBezTo>
                  <a:cubicBezTo>
                    <a:pt x="322" y="3611"/>
                    <a:pt x="324" y="3605"/>
                    <a:pt x="330" y="3600"/>
                  </a:cubicBezTo>
                  <a:lnTo>
                    <a:pt x="1012" y="3016"/>
                  </a:lnTo>
                  <a:lnTo>
                    <a:pt x="391" y="2579"/>
                  </a:lnTo>
                  <a:cubicBezTo>
                    <a:pt x="386" y="2574"/>
                    <a:pt x="381" y="2567"/>
                    <a:pt x="381" y="2560"/>
                  </a:cubicBezTo>
                  <a:cubicBezTo>
                    <a:pt x="381" y="2552"/>
                    <a:pt x="386" y="2545"/>
                    <a:pt x="393" y="2541"/>
                  </a:cubicBezTo>
                  <a:lnTo>
                    <a:pt x="964" y="2188"/>
                  </a:lnTo>
                  <a:lnTo>
                    <a:pt x="434" y="1767"/>
                  </a:lnTo>
                  <a:cubicBezTo>
                    <a:pt x="428" y="1763"/>
                    <a:pt x="425" y="1755"/>
                    <a:pt x="425" y="1748"/>
                  </a:cubicBezTo>
                  <a:cubicBezTo>
                    <a:pt x="425" y="1741"/>
                    <a:pt x="428" y="1733"/>
                    <a:pt x="434" y="1729"/>
                  </a:cubicBezTo>
                  <a:lnTo>
                    <a:pt x="917" y="1362"/>
                  </a:lnTo>
                  <a:lnTo>
                    <a:pt x="475" y="1011"/>
                  </a:lnTo>
                  <a:cubicBezTo>
                    <a:pt x="469" y="1006"/>
                    <a:pt x="466" y="999"/>
                    <a:pt x="466" y="992"/>
                  </a:cubicBezTo>
                  <a:cubicBezTo>
                    <a:pt x="466" y="984"/>
                    <a:pt x="469" y="977"/>
                    <a:pt x="475" y="973"/>
                  </a:cubicBezTo>
                  <a:lnTo>
                    <a:pt x="878" y="676"/>
                  </a:lnTo>
                  <a:lnTo>
                    <a:pt x="509" y="380"/>
                  </a:lnTo>
                  <a:cubicBezTo>
                    <a:pt x="504" y="375"/>
                    <a:pt x="501" y="369"/>
                    <a:pt x="501" y="362"/>
                  </a:cubicBezTo>
                  <a:cubicBezTo>
                    <a:pt x="501" y="354"/>
                    <a:pt x="504" y="349"/>
                    <a:pt x="508" y="345"/>
                  </a:cubicBezTo>
                  <a:lnTo>
                    <a:pt x="864" y="7"/>
                  </a:lnTo>
                  <a:cubicBezTo>
                    <a:pt x="872" y="-2"/>
                    <a:pt x="887" y="-2"/>
                    <a:pt x="897" y="8"/>
                  </a:cubicBezTo>
                  <a:cubicBezTo>
                    <a:pt x="906" y="17"/>
                    <a:pt x="906" y="32"/>
                    <a:pt x="896" y="42"/>
                  </a:cubicBezTo>
                  <a:lnTo>
                    <a:pt x="559" y="362"/>
                  </a:lnTo>
                  <a:lnTo>
                    <a:pt x="931" y="660"/>
                  </a:lnTo>
                  <a:cubicBezTo>
                    <a:pt x="936" y="664"/>
                    <a:pt x="939" y="670"/>
                    <a:pt x="939" y="678"/>
                  </a:cubicBezTo>
                  <a:cubicBezTo>
                    <a:pt x="939" y="685"/>
                    <a:pt x="936" y="693"/>
                    <a:pt x="931" y="697"/>
                  </a:cubicBezTo>
                  <a:lnTo>
                    <a:pt x="527" y="995"/>
                  </a:lnTo>
                  <a:lnTo>
                    <a:pt x="970" y="1346"/>
                  </a:lnTo>
                  <a:cubicBezTo>
                    <a:pt x="976" y="1350"/>
                    <a:pt x="979" y="1357"/>
                    <a:pt x="979" y="1365"/>
                  </a:cubicBezTo>
                  <a:cubicBezTo>
                    <a:pt x="979" y="1372"/>
                    <a:pt x="976" y="1379"/>
                    <a:pt x="970" y="1384"/>
                  </a:cubicBezTo>
                  <a:lnTo>
                    <a:pt x="486" y="1751"/>
                  </a:lnTo>
                  <a:lnTo>
                    <a:pt x="1017" y="2171"/>
                  </a:lnTo>
                  <a:cubicBezTo>
                    <a:pt x="1022" y="2175"/>
                    <a:pt x="1025" y="2181"/>
                    <a:pt x="1025" y="2189"/>
                  </a:cubicBezTo>
                  <a:cubicBezTo>
                    <a:pt x="1025" y="2196"/>
                    <a:pt x="1021" y="2204"/>
                    <a:pt x="1014" y="2208"/>
                  </a:cubicBezTo>
                  <a:lnTo>
                    <a:pt x="444" y="2560"/>
                  </a:lnTo>
                  <a:lnTo>
                    <a:pt x="1060" y="2994"/>
                  </a:lnTo>
                  <a:cubicBezTo>
                    <a:pt x="1066" y="2998"/>
                    <a:pt x="1070" y="3003"/>
                    <a:pt x="1070" y="3011"/>
                  </a:cubicBezTo>
                  <a:cubicBezTo>
                    <a:pt x="1070" y="3018"/>
                    <a:pt x="1068" y="3026"/>
                    <a:pt x="1062" y="3030"/>
                  </a:cubicBezTo>
                  <a:lnTo>
                    <a:pt x="378" y="3618"/>
                  </a:lnTo>
                  <a:lnTo>
                    <a:pt x="1133" y="4265"/>
                  </a:lnTo>
                  <a:cubicBezTo>
                    <a:pt x="1139" y="4269"/>
                    <a:pt x="1142" y="4275"/>
                    <a:pt x="1142" y="4282"/>
                  </a:cubicBezTo>
                  <a:cubicBezTo>
                    <a:pt x="1142" y="4290"/>
                    <a:pt x="1139" y="4295"/>
                    <a:pt x="1133" y="4300"/>
                  </a:cubicBezTo>
                  <a:lnTo>
                    <a:pt x="303" y="5001"/>
                  </a:lnTo>
                  <a:lnTo>
                    <a:pt x="1216" y="5747"/>
                  </a:lnTo>
                  <a:cubicBezTo>
                    <a:pt x="1222" y="5751"/>
                    <a:pt x="1225" y="5759"/>
                    <a:pt x="1225" y="5766"/>
                  </a:cubicBezTo>
                  <a:cubicBezTo>
                    <a:pt x="1225" y="5774"/>
                    <a:pt x="1221" y="5780"/>
                    <a:pt x="1215" y="5783"/>
                  </a:cubicBezTo>
                  <a:lnTo>
                    <a:pt x="231" y="6418"/>
                  </a:lnTo>
                  <a:lnTo>
                    <a:pt x="1289" y="7081"/>
                  </a:lnTo>
                  <a:cubicBezTo>
                    <a:pt x="1296" y="7086"/>
                    <a:pt x="1301" y="7093"/>
                    <a:pt x="1299" y="7102"/>
                  </a:cubicBezTo>
                  <a:cubicBezTo>
                    <a:pt x="1299" y="7110"/>
                    <a:pt x="1295" y="7118"/>
                    <a:pt x="1288" y="7121"/>
                  </a:cubicBezTo>
                  <a:lnTo>
                    <a:pt x="157" y="7797"/>
                  </a:lnTo>
                  <a:lnTo>
                    <a:pt x="1371" y="8518"/>
                  </a:lnTo>
                  <a:cubicBezTo>
                    <a:pt x="1378" y="8522"/>
                    <a:pt x="1382" y="8530"/>
                    <a:pt x="1382" y="8537"/>
                  </a:cubicBezTo>
                  <a:cubicBezTo>
                    <a:pt x="1382" y="8546"/>
                    <a:pt x="1378" y="8553"/>
                    <a:pt x="1372" y="8557"/>
                  </a:cubicBezTo>
                  <a:lnTo>
                    <a:pt x="74" y="9373"/>
                  </a:lnTo>
                  <a:lnTo>
                    <a:pt x="1451" y="9990"/>
                  </a:lnTo>
                  <a:cubicBezTo>
                    <a:pt x="1462" y="9995"/>
                    <a:pt x="1468" y="10009"/>
                    <a:pt x="1462" y="10020"/>
                  </a:cubicBezTo>
                  <a:cubicBezTo>
                    <a:pt x="1457" y="10030"/>
                    <a:pt x="1449" y="10036"/>
                    <a:pt x="1439" y="10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150440" y="2053080"/>
              <a:ext cx="1001160" cy="136800"/>
            </a:xfrm>
            <a:custGeom>
              <a:avLst/>
              <a:gdLst/>
              <a:ahLst/>
              <a:cxnLst/>
              <a:rect l="l" t="t" r="r" b="b"/>
              <a:pathLst>
                <a:path w="2781" h="380" extrusionOk="0">
                  <a:moveTo>
                    <a:pt x="1391" y="379"/>
                  </a:moveTo>
                  <a:cubicBezTo>
                    <a:pt x="1390" y="379"/>
                    <a:pt x="1389" y="379"/>
                    <a:pt x="1387" y="379"/>
                  </a:cubicBezTo>
                  <a:lnTo>
                    <a:pt x="19" y="135"/>
                  </a:lnTo>
                  <a:cubicBezTo>
                    <a:pt x="7" y="134"/>
                    <a:pt x="0" y="124"/>
                    <a:pt x="0" y="112"/>
                  </a:cubicBezTo>
                  <a:lnTo>
                    <a:pt x="0" y="23"/>
                  </a:lnTo>
                  <a:cubicBezTo>
                    <a:pt x="0" y="10"/>
                    <a:pt x="10" y="0"/>
                    <a:pt x="23" y="0"/>
                  </a:cubicBezTo>
                  <a:lnTo>
                    <a:pt x="2757" y="0"/>
                  </a:lnTo>
                  <a:cubicBezTo>
                    <a:pt x="2770" y="0"/>
                    <a:pt x="2781" y="10"/>
                    <a:pt x="2781" y="23"/>
                  </a:cubicBezTo>
                  <a:lnTo>
                    <a:pt x="2781" y="113"/>
                  </a:lnTo>
                  <a:cubicBezTo>
                    <a:pt x="2781" y="125"/>
                    <a:pt x="2772" y="134"/>
                    <a:pt x="2762" y="137"/>
                  </a:cubicBezTo>
                  <a:lnTo>
                    <a:pt x="1394" y="380"/>
                  </a:lnTo>
                  <a:cubicBezTo>
                    <a:pt x="1394" y="379"/>
                    <a:pt x="1393" y="379"/>
                    <a:pt x="1391" y="379"/>
                  </a:cubicBezTo>
                  <a:moveTo>
                    <a:pt x="47" y="93"/>
                  </a:moveTo>
                  <a:lnTo>
                    <a:pt x="1391" y="332"/>
                  </a:lnTo>
                  <a:lnTo>
                    <a:pt x="2735" y="93"/>
                  </a:lnTo>
                  <a:lnTo>
                    <a:pt x="2735" y="45"/>
                  </a:lnTo>
                  <a:lnTo>
                    <a:pt x="47" y="45"/>
                  </a:lnTo>
                  <a:lnTo>
                    <a:pt x="47" y="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4150800" y="2053080"/>
              <a:ext cx="429840" cy="184680"/>
            </a:xfrm>
            <a:custGeom>
              <a:avLst/>
              <a:gdLst/>
              <a:ahLst/>
              <a:cxnLst/>
              <a:rect l="l" t="t" r="r" b="b"/>
              <a:pathLst>
                <a:path w="1194" h="513" extrusionOk="0">
                  <a:moveTo>
                    <a:pt x="24" y="513"/>
                  </a:moveTo>
                  <a:cubicBezTo>
                    <a:pt x="11" y="513"/>
                    <a:pt x="0" y="502"/>
                    <a:pt x="0" y="489"/>
                  </a:cubicBezTo>
                  <a:lnTo>
                    <a:pt x="0" y="23"/>
                  </a:lnTo>
                  <a:cubicBezTo>
                    <a:pt x="0" y="14"/>
                    <a:pt x="5" y="7"/>
                    <a:pt x="12" y="3"/>
                  </a:cubicBezTo>
                  <a:cubicBezTo>
                    <a:pt x="19" y="-2"/>
                    <a:pt x="30" y="0"/>
                    <a:pt x="35" y="4"/>
                  </a:cubicBezTo>
                  <a:lnTo>
                    <a:pt x="204" y="118"/>
                  </a:lnTo>
                  <a:lnTo>
                    <a:pt x="429" y="3"/>
                  </a:lnTo>
                  <a:cubicBezTo>
                    <a:pt x="439" y="-2"/>
                    <a:pt x="451" y="0"/>
                    <a:pt x="458" y="8"/>
                  </a:cubicBezTo>
                  <a:lnTo>
                    <a:pt x="596" y="183"/>
                  </a:lnTo>
                  <a:lnTo>
                    <a:pt x="879" y="4"/>
                  </a:lnTo>
                  <a:cubicBezTo>
                    <a:pt x="888" y="-2"/>
                    <a:pt x="901" y="0"/>
                    <a:pt x="908" y="7"/>
                  </a:cubicBezTo>
                  <a:lnTo>
                    <a:pt x="1188" y="301"/>
                  </a:lnTo>
                  <a:cubicBezTo>
                    <a:pt x="1197" y="310"/>
                    <a:pt x="1197" y="325"/>
                    <a:pt x="1186" y="335"/>
                  </a:cubicBezTo>
                  <a:cubicBezTo>
                    <a:pt x="1178" y="344"/>
                    <a:pt x="1163" y="344"/>
                    <a:pt x="1153" y="333"/>
                  </a:cubicBezTo>
                  <a:lnTo>
                    <a:pt x="886" y="52"/>
                  </a:lnTo>
                  <a:lnTo>
                    <a:pt x="602" y="233"/>
                  </a:lnTo>
                  <a:cubicBezTo>
                    <a:pt x="592" y="239"/>
                    <a:pt x="579" y="237"/>
                    <a:pt x="572" y="227"/>
                  </a:cubicBezTo>
                  <a:lnTo>
                    <a:pt x="433" y="51"/>
                  </a:lnTo>
                  <a:lnTo>
                    <a:pt x="215" y="164"/>
                  </a:lnTo>
                  <a:cubicBezTo>
                    <a:pt x="207" y="169"/>
                    <a:pt x="199" y="167"/>
                    <a:pt x="191" y="163"/>
                  </a:cubicBezTo>
                  <a:lnTo>
                    <a:pt x="47" y="65"/>
                  </a:lnTo>
                  <a:lnTo>
                    <a:pt x="47" y="488"/>
                  </a:lnTo>
                  <a:cubicBezTo>
                    <a:pt x="46" y="502"/>
                    <a:pt x="35" y="513"/>
                    <a:pt x="24" y="5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722120" y="2052360"/>
              <a:ext cx="429840" cy="185400"/>
            </a:xfrm>
            <a:custGeom>
              <a:avLst/>
              <a:gdLst/>
              <a:ahLst/>
              <a:cxnLst/>
              <a:rect l="l" t="t" r="r" b="b"/>
              <a:pathLst>
                <a:path w="1194" h="515" extrusionOk="0">
                  <a:moveTo>
                    <a:pt x="1171" y="515"/>
                  </a:moveTo>
                  <a:cubicBezTo>
                    <a:pt x="1158" y="515"/>
                    <a:pt x="1147" y="504"/>
                    <a:pt x="1147" y="491"/>
                  </a:cubicBezTo>
                  <a:lnTo>
                    <a:pt x="1147" y="69"/>
                  </a:lnTo>
                  <a:lnTo>
                    <a:pt x="1004" y="166"/>
                  </a:lnTo>
                  <a:cubicBezTo>
                    <a:pt x="997" y="171"/>
                    <a:pt x="988" y="172"/>
                    <a:pt x="981" y="168"/>
                  </a:cubicBezTo>
                  <a:lnTo>
                    <a:pt x="762" y="54"/>
                  </a:lnTo>
                  <a:lnTo>
                    <a:pt x="624" y="230"/>
                  </a:lnTo>
                  <a:cubicBezTo>
                    <a:pt x="617" y="239"/>
                    <a:pt x="603" y="242"/>
                    <a:pt x="593" y="236"/>
                  </a:cubicBezTo>
                  <a:lnTo>
                    <a:pt x="308" y="54"/>
                  </a:lnTo>
                  <a:lnTo>
                    <a:pt x="41" y="334"/>
                  </a:lnTo>
                  <a:cubicBezTo>
                    <a:pt x="32" y="343"/>
                    <a:pt x="18" y="344"/>
                    <a:pt x="7" y="335"/>
                  </a:cubicBezTo>
                  <a:cubicBezTo>
                    <a:pt x="-1" y="327"/>
                    <a:pt x="-3" y="312"/>
                    <a:pt x="6" y="302"/>
                  </a:cubicBezTo>
                  <a:lnTo>
                    <a:pt x="286" y="8"/>
                  </a:lnTo>
                  <a:cubicBezTo>
                    <a:pt x="293" y="0"/>
                    <a:pt x="306" y="-3"/>
                    <a:pt x="315" y="5"/>
                  </a:cubicBezTo>
                  <a:lnTo>
                    <a:pt x="598" y="184"/>
                  </a:lnTo>
                  <a:lnTo>
                    <a:pt x="736" y="9"/>
                  </a:lnTo>
                  <a:cubicBezTo>
                    <a:pt x="743" y="0"/>
                    <a:pt x="755" y="-3"/>
                    <a:pt x="765" y="3"/>
                  </a:cubicBezTo>
                  <a:lnTo>
                    <a:pt x="990" y="118"/>
                  </a:lnTo>
                  <a:lnTo>
                    <a:pt x="1158" y="5"/>
                  </a:lnTo>
                  <a:cubicBezTo>
                    <a:pt x="1165" y="0"/>
                    <a:pt x="1174" y="-1"/>
                    <a:pt x="1181" y="3"/>
                  </a:cubicBezTo>
                  <a:cubicBezTo>
                    <a:pt x="1188" y="8"/>
                    <a:pt x="1193" y="15"/>
                    <a:pt x="1193" y="24"/>
                  </a:cubicBezTo>
                  <a:lnTo>
                    <a:pt x="1193" y="490"/>
                  </a:lnTo>
                  <a:cubicBezTo>
                    <a:pt x="1194" y="504"/>
                    <a:pt x="1182" y="515"/>
                    <a:pt x="1171" y="5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102200" y="3223800"/>
              <a:ext cx="1098360" cy="148680"/>
            </a:xfrm>
            <a:custGeom>
              <a:avLst/>
              <a:gdLst/>
              <a:ahLst/>
              <a:cxnLst/>
              <a:rect l="l" t="t" r="r" b="b"/>
              <a:pathLst>
                <a:path w="3051" h="413" extrusionOk="0">
                  <a:moveTo>
                    <a:pt x="3028" y="413"/>
                  </a:moveTo>
                  <a:lnTo>
                    <a:pt x="23" y="413"/>
                  </a:lnTo>
                  <a:cubicBezTo>
                    <a:pt x="10" y="413"/>
                    <a:pt x="0" y="403"/>
                    <a:pt x="0" y="389"/>
                  </a:cubicBezTo>
                  <a:lnTo>
                    <a:pt x="0" y="290"/>
                  </a:lnTo>
                  <a:cubicBezTo>
                    <a:pt x="0" y="279"/>
                    <a:pt x="9" y="270"/>
                    <a:pt x="19" y="267"/>
                  </a:cubicBezTo>
                  <a:lnTo>
                    <a:pt x="1521" y="0"/>
                  </a:lnTo>
                  <a:cubicBezTo>
                    <a:pt x="1524" y="0"/>
                    <a:pt x="1527" y="0"/>
                    <a:pt x="1530" y="0"/>
                  </a:cubicBezTo>
                  <a:lnTo>
                    <a:pt x="3031" y="267"/>
                  </a:lnTo>
                  <a:cubicBezTo>
                    <a:pt x="3043" y="268"/>
                    <a:pt x="3050" y="279"/>
                    <a:pt x="3050" y="290"/>
                  </a:cubicBezTo>
                  <a:lnTo>
                    <a:pt x="3050" y="389"/>
                  </a:lnTo>
                  <a:cubicBezTo>
                    <a:pt x="3051" y="403"/>
                    <a:pt x="3040" y="413"/>
                    <a:pt x="3028" y="413"/>
                  </a:cubicBezTo>
                  <a:moveTo>
                    <a:pt x="47" y="368"/>
                  </a:moveTo>
                  <a:lnTo>
                    <a:pt x="3005" y="368"/>
                  </a:lnTo>
                  <a:lnTo>
                    <a:pt x="3005" y="311"/>
                  </a:lnTo>
                  <a:lnTo>
                    <a:pt x="1525" y="48"/>
                  </a:lnTo>
                  <a:lnTo>
                    <a:pt x="45" y="311"/>
                  </a:lnTo>
                  <a:lnTo>
                    <a:pt x="45" y="368"/>
                  </a:lnTo>
                  <a:lnTo>
                    <a:pt x="47" y="3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02200" y="3249720"/>
              <a:ext cx="416520" cy="279360"/>
            </a:xfrm>
            <a:custGeom>
              <a:avLst/>
              <a:gdLst/>
              <a:ahLst/>
              <a:cxnLst/>
              <a:rect l="l" t="t" r="r" b="b"/>
              <a:pathLst>
                <a:path w="1157" h="776" extrusionOk="0">
                  <a:moveTo>
                    <a:pt x="23" y="776"/>
                  </a:moveTo>
                  <a:cubicBezTo>
                    <a:pt x="10" y="776"/>
                    <a:pt x="0" y="766"/>
                    <a:pt x="0" y="753"/>
                  </a:cubicBezTo>
                  <a:lnTo>
                    <a:pt x="0" y="317"/>
                  </a:lnTo>
                  <a:cubicBezTo>
                    <a:pt x="0" y="309"/>
                    <a:pt x="4" y="301"/>
                    <a:pt x="12" y="297"/>
                  </a:cubicBezTo>
                  <a:lnTo>
                    <a:pt x="229" y="173"/>
                  </a:lnTo>
                  <a:cubicBezTo>
                    <a:pt x="236" y="169"/>
                    <a:pt x="245" y="169"/>
                    <a:pt x="252" y="173"/>
                  </a:cubicBezTo>
                  <a:lnTo>
                    <a:pt x="452" y="288"/>
                  </a:lnTo>
                  <a:lnTo>
                    <a:pt x="629" y="93"/>
                  </a:lnTo>
                  <a:cubicBezTo>
                    <a:pt x="634" y="89"/>
                    <a:pt x="640" y="86"/>
                    <a:pt x="645" y="86"/>
                  </a:cubicBezTo>
                  <a:cubicBezTo>
                    <a:pt x="651" y="86"/>
                    <a:pt x="657" y="87"/>
                    <a:pt x="661" y="92"/>
                  </a:cubicBezTo>
                  <a:lnTo>
                    <a:pt x="873" y="285"/>
                  </a:lnTo>
                  <a:lnTo>
                    <a:pt x="1117" y="7"/>
                  </a:lnTo>
                  <a:cubicBezTo>
                    <a:pt x="1126" y="-3"/>
                    <a:pt x="1141" y="-3"/>
                    <a:pt x="1150" y="6"/>
                  </a:cubicBezTo>
                  <a:cubicBezTo>
                    <a:pt x="1160" y="14"/>
                    <a:pt x="1160" y="29"/>
                    <a:pt x="1151" y="38"/>
                  </a:cubicBezTo>
                  <a:lnTo>
                    <a:pt x="890" y="335"/>
                  </a:lnTo>
                  <a:cubicBezTo>
                    <a:pt x="886" y="339"/>
                    <a:pt x="880" y="342"/>
                    <a:pt x="874" y="342"/>
                  </a:cubicBezTo>
                  <a:cubicBezTo>
                    <a:pt x="868" y="342"/>
                    <a:pt x="863" y="341"/>
                    <a:pt x="857" y="336"/>
                  </a:cubicBezTo>
                  <a:lnTo>
                    <a:pt x="645" y="143"/>
                  </a:lnTo>
                  <a:lnTo>
                    <a:pt x="471" y="335"/>
                  </a:lnTo>
                  <a:cubicBezTo>
                    <a:pt x="463" y="344"/>
                    <a:pt x="452" y="345"/>
                    <a:pt x="441" y="339"/>
                  </a:cubicBezTo>
                  <a:lnTo>
                    <a:pt x="237" y="221"/>
                  </a:lnTo>
                  <a:lnTo>
                    <a:pt x="44" y="332"/>
                  </a:lnTo>
                  <a:lnTo>
                    <a:pt x="44" y="753"/>
                  </a:lnTo>
                  <a:cubicBezTo>
                    <a:pt x="47" y="766"/>
                    <a:pt x="35" y="776"/>
                    <a:pt x="23" y="7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783320" y="3249360"/>
              <a:ext cx="416880" cy="279720"/>
            </a:xfrm>
            <a:custGeom>
              <a:avLst/>
              <a:gdLst/>
              <a:ahLst/>
              <a:cxnLst/>
              <a:rect l="l" t="t" r="r" b="b"/>
              <a:pathLst>
                <a:path w="1158" h="777" extrusionOk="0">
                  <a:moveTo>
                    <a:pt x="1136" y="777"/>
                  </a:moveTo>
                  <a:cubicBezTo>
                    <a:pt x="1123" y="777"/>
                    <a:pt x="1113" y="767"/>
                    <a:pt x="1113" y="754"/>
                  </a:cubicBezTo>
                  <a:lnTo>
                    <a:pt x="1113" y="333"/>
                  </a:lnTo>
                  <a:lnTo>
                    <a:pt x="920" y="222"/>
                  </a:lnTo>
                  <a:lnTo>
                    <a:pt x="716" y="340"/>
                  </a:lnTo>
                  <a:cubicBezTo>
                    <a:pt x="707" y="346"/>
                    <a:pt x="694" y="343"/>
                    <a:pt x="687" y="336"/>
                  </a:cubicBezTo>
                  <a:lnTo>
                    <a:pt x="512" y="144"/>
                  </a:lnTo>
                  <a:lnTo>
                    <a:pt x="301" y="336"/>
                  </a:lnTo>
                  <a:cubicBezTo>
                    <a:pt x="296" y="340"/>
                    <a:pt x="291" y="342"/>
                    <a:pt x="283" y="342"/>
                  </a:cubicBezTo>
                  <a:cubicBezTo>
                    <a:pt x="278" y="342"/>
                    <a:pt x="272" y="339"/>
                    <a:pt x="267" y="334"/>
                  </a:cubicBezTo>
                  <a:lnTo>
                    <a:pt x="6" y="37"/>
                  </a:lnTo>
                  <a:cubicBezTo>
                    <a:pt x="-2" y="27"/>
                    <a:pt x="-1" y="12"/>
                    <a:pt x="8" y="5"/>
                  </a:cubicBezTo>
                  <a:cubicBezTo>
                    <a:pt x="18" y="-4"/>
                    <a:pt x="33" y="-2"/>
                    <a:pt x="40" y="7"/>
                  </a:cubicBezTo>
                  <a:lnTo>
                    <a:pt x="285" y="285"/>
                  </a:lnTo>
                  <a:lnTo>
                    <a:pt x="496" y="91"/>
                  </a:lnTo>
                  <a:cubicBezTo>
                    <a:pt x="500" y="87"/>
                    <a:pt x="506" y="85"/>
                    <a:pt x="512" y="85"/>
                  </a:cubicBezTo>
                  <a:cubicBezTo>
                    <a:pt x="518" y="85"/>
                    <a:pt x="524" y="88"/>
                    <a:pt x="528" y="93"/>
                  </a:cubicBezTo>
                  <a:lnTo>
                    <a:pt x="706" y="288"/>
                  </a:lnTo>
                  <a:lnTo>
                    <a:pt x="906" y="173"/>
                  </a:lnTo>
                  <a:cubicBezTo>
                    <a:pt x="913" y="168"/>
                    <a:pt x="922" y="168"/>
                    <a:pt x="929" y="173"/>
                  </a:cubicBezTo>
                  <a:lnTo>
                    <a:pt x="1145" y="297"/>
                  </a:lnTo>
                  <a:cubicBezTo>
                    <a:pt x="1152" y="301"/>
                    <a:pt x="1157" y="308"/>
                    <a:pt x="1157" y="317"/>
                  </a:cubicBezTo>
                  <a:lnTo>
                    <a:pt x="1157" y="753"/>
                  </a:lnTo>
                  <a:cubicBezTo>
                    <a:pt x="1159" y="767"/>
                    <a:pt x="1148" y="777"/>
                    <a:pt x="1136" y="7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3900240" y="2660760"/>
              <a:ext cx="1501920" cy="163800"/>
            </a:xfrm>
            <a:custGeom>
              <a:avLst/>
              <a:gdLst/>
              <a:ahLst/>
              <a:cxnLst/>
              <a:rect l="l" t="t" r="r" b="b"/>
              <a:pathLst>
                <a:path w="4172" h="455" extrusionOk="0">
                  <a:moveTo>
                    <a:pt x="4149" y="455"/>
                  </a:moveTo>
                  <a:lnTo>
                    <a:pt x="23" y="455"/>
                  </a:lnTo>
                  <a:cubicBezTo>
                    <a:pt x="10" y="455"/>
                    <a:pt x="0" y="445"/>
                    <a:pt x="0" y="432"/>
                  </a:cubicBezTo>
                  <a:lnTo>
                    <a:pt x="0" y="296"/>
                  </a:lnTo>
                  <a:cubicBezTo>
                    <a:pt x="0" y="285"/>
                    <a:pt x="9" y="274"/>
                    <a:pt x="20" y="273"/>
                  </a:cubicBezTo>
                  <a:lnTo>
                    <a:pt x="2084" y="0"/>
                  </a:lnTo>
                  <a:cubicBezTo>
                    <a:pt x="2085" y="0"/>
                    <a:pt x="2088" y="0"/>
                    <a:pt x="2089" y="0"/>
                  </a:cubicBezTo>
                  <a:lnTo>
                    <a:pt x="4152" y="273"/>
                  </a:lnTo>
                  <a:cubicBezTo>
                    <a:pt x="4163" y="274"/>
                    <a:pt x="4172" y="285"/>
                    <a:pt x="4172" y="296"/>
                  </a:cubicBezTo>
                  <a:lnTo>
                    <a:pt x="4172" y="432"/>
                  </a:lnTo>
                  <a:cubicBezTo>
                    <a:pt x="4172" y="445"/>
                    <a:pt x="4162" y="455"/>
                    <a:pt x="4149" y="455"/>
                  </a:cubicBezTo>
                  <a:moveTo>
                    <a:pt x="47" y="408"/>
                  </a:moveTo>
                  <a:lnTo>
                    <a:pt x="4125" y="408"/>
                  </a:lnTo>
                  <a:lnTo>
                    <a:pt x="4125" y="317"/>
                  </a:lnTo>
                  <a:lnTo>
                    <a:pt x="2086" y="47"/>
                  </a:lnTo>
                  <a:lnTo>
                    <a:pt x="47" y="317"/>
                  </a:lnTo>
                  <a:lnTo>
                    <a:pt x="47" y="4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3900240" y="2675160"/>
              <a:ext cx="650880" cy="278280"/>
            </a:xfrm>
            <a:custGeom>
              <a:avLst/>
              <a:gdLst/>
              <a:ahLst/>
              <a:cxnLst/>
              <a:rect l="l" t="t" r="r" b="b"/>
              <a:pathLst>
                <a:path w="1808" h="773" extrusionOk="0">
                  <a:moveTo>
                    <a:pt x="23" y="773"/>
                  </a:moveTo>
                  <a:cubicBezTo>
                    <a:pt x="10" y="773"/>
                    <a:pt x="0" y="762"/>
                    <a:pt x="0" y="749"/>
                  </a:cubicBezTo>
                  <a:lnTo>
                    <a:pt x="0" y="256"/>
                  </a:lnTo>
                  <a:cubicBezTo>
                    <a:pt x="0" y="248"/>
                    <a:pt x="4" y="240"/>
                    <a:pt x="12" y="236"/>
                  </a:cubicBezTo>
                  <a:cubicBezTo>
                    <a:pt x="19" y="231"/>
                    <a:pt x="28" y="231"/>
                    <a:pt x="35" y="236"/>
                  </a:cubicBezTo>
                  <a:lnTo>
                    <a:pt x="267" y="364"/>
                  </a:lnTo>
                  <a:lnTo>
                    <a:pt x="526" y="169"/>
                  </a:lnTo>
                  <a:cubicBezTo>
                    <a:pt x="535" y="163"/>
                    <a:pt x="545" y="163"/>
                    <a:pt x="554" y="169"/>
                  </a:cubicBezTo>
                  <a:lnTo>
                    <a:pt x="822" y="363"/>
                  </a:lnTo>
                  <a:lnTo>
                    <a:pt x="1126" y="92"/>
                  </a:lnTo>
                  <a:cubicBezTo>
                    <a:pt x="1135" y="84"/>
                    <a:pt x="1148" y="84"/>
                    <a:pt x="1157" y="92"/>
                  </a:cubicBezTo>
                  <a:lnTo>
                    <a:pt x="1460" y="360"/>
                  </a:lnTo>
                  <a:lnTo>
                    <a:pt x="1769" y="9"/>
                  </a:lnTo>
                  <a:cubicBezTo>
                    <a:pt x="1778" y="-2"/>
                    <a:pt x="1792" y="-2"/>
                    <a:pt x="1801" y="7"/>
                  </a:cubicBezTo>
                  <a:cubicBezTo>
                    <a:pt x="1811" y="16"/>
                    <a:pt x="1811" y="30"/>
                    <a:pt x="1802" y="39"/>
                  </a:cubicBezTo>
                  <a:lnTo>
                    <a:pt x="1479" y="408"/>
                  </a:lnTo>
                  <a:cubicBezTo>
                    <a:pt x="1475" y="412"/>
                    <a:pt x="1469" y="415"/>
                    <a:pt x="1463" y="415"/>
                  </a:cubicBezTo>
                  <a:cubicBezTo>
                    <a:pt x="1457" y="415"/>
                    <a:pt x="1451" y="414"/>
                    <a:pt x="1445" y="409"/>
                  </a:cubicBezTo>
                  <a:lnTo>
                    <a:pt x="1141" y="140"/>
                  </a:lnTo>
                  <a:lnTo>
                    <a:pt x="838" y="409"/>
                  </a:lnTo>
                  <a:cubicBezTo>
                    <a:pt x="829" y="417"/>
                    <a:pt x="817" y="417"/>
                    <a:pt x="809" y="411"/>
                  </a:cubicBezTo>
                  <a:lnTo>
                    <a:pt x="539" y="217"/>
                  </a:lnTo>
                  <a:lnTo>
                    <a:pt x="281" y="411"/>
                  </a:lnTo>
                  <a:cubicBezTo>
                    <a:pt x="274" y="417"/>
                    <a:pt x="264" y="417"/>
                    <a:pt x="256" y="412"/>
                  </a:cubicBezTo>
                  <a:lnTo>
                    <a:pt x="45" y="296"/>
                  </a:lnTo>
                  <a:lnTo>
                    <a:pt x="45" y="749"/>
                  </a:lnTo>
                  <a:cubicBezTo>
                    <a:pt x="47" y="762"/>
                    <a:pt x="36" y="773"/>
                    <a:pt x="23" y="7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3899880" y="2691720"/>
              <a:ext cx="643320" cy="132840"/>
            </a:xfrm>
            <a:custGeom>
              <a:avLst/>
              <a:gdLst/>
              <a:ahLst/>
              <a:cxnLst/>
              <a:rect l="l" t="t" r="r" b="b"/>
              <a:pathLst>
                <a:path w="1787" h="369" extrusionOk="0">
                  <a:moveTo>
                    <a:pt x="24" y="369"/>
                  </a:moveTo>
                  <a:cubicBezTo>
                    <a:pt x="17" y="369"/>
                    <a:pt x="10" y="366"/>
                    <a:pt x="5" y="359"/>
                  </a:cubicBezTo>
                  <a:cubicBezTo>
                    <a:pt x="-2" y="349"/>
                    <a:pt x="-1" y="334"/>
                    <a:pt x="11" y="327"/>
                  </a:cubicBezTo>
                  <a:lnTo>
                    <a:pt x="243" y="161"/>
                  </a:lnTo>
                  <a:cubicBezTo>
                    <a:pt x="250" y="155"/>
                    <a:pt x="260" y="155"/>
                    <a:pt x="268" y="159"/>
                  </a:cubicBezTo>
                  <a:lnTo>
                    <a:pt x="539" y="317"/>
                  </a:lnTo>
                  <a:lnTo>
                    <a:pt x="767" y="92"/>
                  </a:lnTo>
                  <a:cubicBezTo>
                    <a:pt x="775" y="85"/>
                    <a:pt x="786" y="83"/>
                    <a:pt x="797" y="89"/>
                  </a:cubicBezTo>
                  <a:lnTo>
                    <a:pt x="1149" y="315"/>
                  </a:lnTo>
                  <a:lnTo>
                    <a:pt x="1422" y="8"/>
                  </a:lnTo>
                  <a:cubicBezTo>
                    <a:pt x="1426" y="3"/>
                    <a:pt x="1432" y="0"/>
                    <a:pt x="1438" y="0"/>
                  </a:cubicBezTo>
                  <a:cubicBezTo>
                    <a:pt x="1443" y="0"/>
                    <a:pt x="1451" y="3"/>
                    <a:pt x="1455" y="8"/>
                  </a:cubicBezTo>
                  <a:lnTo>
                    <a:pt x="1781" y="330"/>
                  </a:lnTo>
                  <a:cubicBezTo>
                    <a:pt x="1790" y="338"/>
                    <a:pt x="1790" y="353"/>
                    <a:pt x="1781" y="363"/>
                  </a:cubicBezTo>
                  <a:cubicBezTo>
                    <a:pt x="1773" y="372"/>
                    <a:pt x="1758" y="372"/>
                    <a:pt x="1748" y="363"/>
                  </a:cubicBezTo>
                  <a:lnTo>
                    <a:pt x="1439" y="57"/>
                  </a:lnTo>
                  <a:lnTo>
                    <a:pt x="1170" y="362"/>
                  </a:lnTo>
                  <a:cubicBezTo>
                    <a:pt x="1162" y="371"/>
                    <a:pt x="1149" y="372"/>
                    <a:pt x="1140" y="366"/>
                  </a:cubicBezTo>
                  <a:lnTo>
                    <a:pt x="786" y="140"/>
                  </a:lnTo>
                  <a:lnTo>
                    <a:pt x="558" y="362"/>
                  </a:lnTo>
                  <a:cubicBezTo>
                    <a:pt x="550" y="369"/>
                    <a:pt x="539" y="371"/>
                    <a:pt x="530" y="365"/>
                  </a:cubicBezTo>
                  <a:lnTo>
                    <a:pt x="256" y="206"/>
                  </a:lnTo>
                  <a:lnTo>
                    <a:pt x="37" y="363"/>
                  </a:lnTo>
                  <a:cubicBezTo>
                    <a:pt x="33" y="368"/>
                    <a:pt x="29" y="369"/>
                    <a:pt x="24" y="3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750920" y="2675520"/>
              <a:ext cx="651240" cy="277920"/>
            </a:xfrm>
            <a:custGeom>
              <a:avLst/>
              <a:gdLst/>
              <a:ahLst/>
              <a:cxnLst/>
              <a:rect l="l" t="t" r="r" b="b"/>
              <a:pathLst>
                <a:path w="1809" h="772" extrusionOk="0">
                  <a:moveTo>
                    <a:pt x="1786" y="772"/>
                  </a:moveTo>
                  <a:cubicBezTo>
                    <a:pt x="1773" y="772"/>
                    <a:pt x="1762" y="761"/>
                    <a:pt x="1762" y="748"/>
                  </a:cubicBezTo>
                  <a:lnTo>
                    <a:pt x="1762" y="295"/>
                  </a:lnTo>
                  <a:lnTo>
                    <a:pt x="1551" y="411"/>
                  </a:lnTo>
                  <a:cubicBezTo>
                    <a:pt x="1542" y="416"/>
                    <a:pt x="1534" y="416"/>
                    <a:pt x="1526" y="410"/>
                  </a:cubicBezTo>
                  <a:lnTo>
                    <a:pt x="1268" y="216"/>
                  </a:lnTo>
                  <a:lnTo>
                    <a:pt x="1000" y="410"/>
                  </a:lnTo>
                  <a:cubicBezTo>
                    <a:pt x="991" y="416"/>
                    <a:pt x="979" y="416"/>
                    <a:pt x="971" y="408"/>
                  </a:cubicBezTo>
                  <a:lnTo>
                    <a:pt x="668" y="139"/>
                  </a:lnTo>
                  <a:lnTo>
                    <a:pt x="363" y="408"/>
                  </a:lnTo>
                  <a:cubicBezTo>
                    <a:pt x="359" y="413"/>
                    <a:pt x="353" y="414"/>
                    <a:pt x="346" y="414"/>
                  </a:cubicBezTo>
                  <a:cubicBezTo>
                    <a:pt x="340" y="414"/>
                    <a:pt x="334" y="411"/>
                    <a:pt x="330" y="407"/>
                  </a:cubicBezTo>
                  <a:lnTo>
                    <a:pt x="6" y="38"/>
                  </a:lnTo>
                  <a:cubicBezTo>
                    <a:pt x="-3" y="28"/>
                    <a:pt x="-1" y="13"/>
                    <a:pt x="8" y="6"/>
                  </a:cubicBezTo>
                  <a:cubicBezTo>
                    <a:pt x="18" y="-3"/>
                    <a:pt x="32" y="-1"/>
                    <a:pt x="40" y="8"/>
                  </a:cubicBezTo>
                  <a:lnTo>
                    <a:pt x="349" y="359"/>
                  </a:lnTo>
                  <a:lnTo>
                    <a:pt x="652" y="91"/>
                  </a:lnTo>
                  <a:cubicBezTo>
                    <a:pt x="660" y="83"/>
                    <a:pt x="673" y="83"/>
                    <a:pt x="682" y="91"/>
                  </a:cubicBezTo>
                  <a:lnTo>
                    <a:pt x="987" y="362"/>
                  </a:lnTo>
                  <a:lnTo>
                    <a:pt x="1254" y="168"/>
                  </a:lnTo>
                  <a:cubicBezTo>
                    <a:pt x="1263" y="162"/>
                    <a:pt x="1273" y="162"/>
                    <a:pt x="1282" y="168"/>
                  </a:cubicBezTo>
                  <a:lnTo>
                    <a:pt x="1541" y="363"/>
                  </a:lnTo>
                  <a:lnTo>
                    <a:pt x="1773" y="235"/>
                  </a:lnTo>
                  <a:cubicBezTo>
                    <a:pt x="1780" y="230"/>
                    <a:pt x="1789" y="230"/>
                    <a:pt x="1796" y="235"/>
                  </a:cubicBezTo>
                  <a:cubicBezTo>
                    <a:pt x="1803" y="239"/>
                    <a:pt x="1808" y="247"/>
                    <a:pt x="1808" y="255"/>
                  </a:cubicBezTo>
                  <a:lnTo>
                    <a:pt x="1808" y="748"/>
                  </a:lnTo>
                  <a:cubicBezTo>
                    <a:pt x="1809" y="761"/>
                    <a:pt x="1799" y="772"/>
                    <a:pt x="1786" y="7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759200" y="2691720"/>
              <a:ext cx="642960" cy="132840"/>
            </a:xfrm>
            <a:custGeom>
              <a:avLst/>
              <a:gdLst/>
              <a:ahLst/>
              <a:cxnLst/>
              <a:rect l="l" t="t" r="r" b="b"/>
              <a:pathLst>
                <a:path w="1786" h="369" extrusionOk="0">
                  <a:moveTo>
                    <a:pt x="1763" y="369"/>
                  </a:moveTo>
                  <a:cubicBezTo>
                    <a:pt x="1758" y="369"/>
                    <a:pt x="1754" y="368"/>
                    <a:pt x="1750" y="365"/>
                  </a:cubicBezTo>
                  <a:lnTo>
                    <a:pt x="1531" y="207"/>
                  </a:lnTo>
                  <a:lnTo>
                    <a:pt x="1257" y="366"/>
                  </a:lnTo>
                  <a:cubicBezTo>
                    <a:pt x="1248" y="372"/>
                    <a:pt x="1237" y="371"/>
                    <a:pt x="1229" y="363"/>
                  </a:cubicBezTo>
                  <a:lnTo>
                    <a:pt x="1002" y="140"/>
                  </a:lnTo>
                  <a:lnTo>
                    <a:pt x="648" y="366"/>
                  </a:lnTo>
                  <a:cubicBezTo>
                    <a:pt x="637" y="372"/>
                    <a:pt x="626" y="371"/>
                    <a:pt x="618" y="362"/>
                  </a:cubicBezTo>
                  <a:lnTo>
                    <a:pt x="349" y="57"/>
                  </a:lnTo>
                  <a:lnTo>
                    <a:pt x="40" y="363"/>
                  </a:lnTo>
                  <a:cubicBezTo>
                    <a:pt x="31" y="372"/>
                    <a:pt x="17" y="372"/>
                    <a:pt x="6" y="363"/>
                  </a:cubicBezTo>
                  <a:cubicBezTo>
                    <a:pt x="-2" y="355"/>
                    <a:pt x="-2" y="340"/>
                    <a:pt x="6" y="330"/>
                  </a:cubicBezTo>
                  <a:lnTo>
                    <a:pt x="333" y="8"/>
                  </a:lnTo>
                  <a:cubicBezTo>
                    <a:pt x="337" y="3"/>
                    <a:pt x="343" y="0"/>
                    <a:pt x="350" y="0"/>
                  </a:cubicBezTo>
                  <a:cubicBezTo>
                    <a:pt x="356" y="0"/>
                    <a:pt x="362" y="3"/>
                    <a:pt x="366" y="8"/>
                  </a:cubicBezTo>
                  <a:lnTo>
                    <a:pt x="639" y="315"/>
                  </a:lnTo>
                  <a:lnTo>
                    <a:pt x="991" y="89"/>
                  </a:lnTo>
                  <a:cubicBezTo>
                    <a:pt x="1000" y="83"/>
                    <a:pt x="1012" y="85"/>
                    <a:pt x="1021" y="92"/>
                  </a:cubicBezTo>
                  <a:lnTo>
                    <a:pt x="1248" y="317"/>
                  </a:lnTo>
                  <a:lnTo>
                    <a:pt x="1519" y="159"/>
                  </a:lnTo>
                  <a:cubicBezTo>
                    <a:pt x="1527" y="155"/>
                    <a:pt x="1537" y="155"/>
                    <a:pt x="1544" y="161"/>
                  </a:cubicBezTo>
                  <a:lnTo>
                    <a:pt x="1776" y="327"/>
                  </a:lnTo>
                  <a:cubicBezTo>
                    <a:pt x="1786" y="334"/>
                    <a:pt x="1789" y="349"/>
                    <a:pt x="1782" y="359"/>
                  </a:cubicBezTo>
                  <a:cubicBezTo>
                    <a:pt x="1777" y="365"/>
                    <a:pt x="1770" y="369"/>
                    <a:pt x="1763" y="3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2" name="Google Shape;272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17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5" name="Google Shape;275;p17"/>
          <p:cNvGrpSpPr/>
          <p:nvPr/>
        </p:nvGrpSpPr>
        <p:grpSpPr>
          <a:xfrm flipH="1"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276" name="Google Shape;276;p17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" name="Google Shape;277;p17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8" name="Google Shape;278;p17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281" name="Google Shape;281;p17"/>
          <p:cNvSpPr txBox="1">
            <a:spLocks noGrp="1"/>
          </p:cNvSpPr>
          <p:nvPr>
            <p:ph type="title" hasCustomPrompt="1"/>
          </p:nvPr>
        </p:nvSpPr>
        <p:spPr>
          <a:xfrm>
            <a:off x="793609" y="1717875"/>
            <a:ext cx="4959600" cy="11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2" name="Google Shape;282;p17"/>
          <p:cNvSpPr txBox="1">
            <a:spLocks noGrp="1"/>
          </p:cNvSpPr>
          <p:nvPr>
            <p:ph type="subTitle" idx="1"/>
          </p:nvPr>
        </p:nvSpPr>
        <p:spPr>
          <a:xfrm>
            <a:off x="793609" y="3089524"/>
            <a:ext cx="49596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3" name="Google Shape;283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18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6" name="Google Shape;286;p18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287" name="Google Shape;287;p18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" name="Google Shape;288;p18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9" name="Google Shape;289;p18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292" name="Google Shape;292;p18"/>
          <p:cNvSpPr txBox="1">
            <a:spLocks noGrp="1"/>
          </p:cNvSpPr>
          <p:nvPr>
            <p:ph type="title"/>
          </p:nvPr>
        </p:nvSpPr>
        <p:spPr>
          <a:xfrm>
            <a:off x="3733975" y="539500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18"/>
          <p:cNvSpPr txBox="1">
            <a:spLocks noGrp="1"/>
          </p:cNvSpPr>
          <p:nvPr>
            <p:ph type="subTitle" idx="1"/>
          </p:nvPr>
        </p:nvSpPr>
        <p:spPr>
          <a:xfrm>
            <a:off x="3733975" y="1419676"/>
            <a:ext cx="46968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18"/>
          <p:cNvSpPr txBox="1">
            <a:spLocks noGrp="1"/>
          </p:cNvSpPr>
          <p:nvPr>
            <p:ph type="title" idx="2"/>
          </p:nvPr>
        </p:nvSpPr>
        <p:spPr>
          <a:xfrm>
            <a:off x="3733975" y="1945673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5" name="Google Shape;295;p18"/>
          <p:cNvSpPr txBox="1">
            <a:spLocks noGrp="1"/>
          </p:cNvSpPr>
          <p:nvPr>
            <p:ph type="subTitle" idx="3"/>
          </p:nvPr>
        </p:nvSpPr>
        <p:spPr>
          <a:xfrm>
            <a:off x="3733975" y="2826108"/>
            <a:ext cx="46968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18"/>
          <p:cNvSpPr txBox="1">
            <a:spLocks noGrp="1"/>
          </p:cNvSpPr>
          <p:nvPr>
            <p:ph type="title" idx="4"/>
          </p:nvPr>
        </p:nvSpPr>
        <p:spPr>
          <a:xfrm>
            <a:off x="3733975" y="3351846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7" name="Google Shape;297;p18"/>
          <p:cNvSpPr txBox="1">
            <a:spLocks noGrp="1"/>
          </p:cNvSpPr>
          <p:nvPr>
            <p:ph type="subTitle" idx="5"/>
          </p:nvPr>
        </p:nvSpPr>
        <p:spPr>
          <a:xfrm>
            <a:off x="3733975" y="4232539"/>
            <a:ext cx="46968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19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02" name="Google Shape;302;p19"/>
          <p:cNvGrpSpPr/>
          <p:nvPr/>
        </p:nvGrpSpPr>
        <p:grpSpPr>
          <a:xfrm>
            <a:off x="8478398" y="3555950"/>
            <a:ext cx="634563" cy="1587396"/>
            <a:chOff x="3899880" y="1817280"/>
            <a:chExt cx="1502280" cy="3758040"/>
          </a:xfrm>
        </p:grpSpPr>
        <p:sp>
          <p:nvSpPr>
            <p:cNvPr id="303" name="Google Shape;303;p19"/>
            <p:cNvSpPr/>
            <p:nvPr/>
          </p:nvSpPr>
          <p:spPr>
            <a:xfrm>
              <a:off x="4374000" y="1818000"/>
              <a:ext cx="554760" cy="3757320"/>
            </a:xfrm>
            <a:custGeom>
              <a:avLst/>
              <a:gdLst/>
              <a:ahLst/>
              <a:cxnLst/>
              <a:rect l="l" t="t" r="r" b="b"/>
              <a:pathLst>
                <a:path w="1541" h="10437" extrusionOk="0">
                  <a:moveTo>
                    <a:pt x="1519" y="10437"/>
                  </a:moveTo>
                  <a:cubicBezTo>
                    <a:pt x="1508" y="10437"/>
                    <a:pt x="1498" y="10427"/>
                    <a:pt x="1496" y="10416"/>
                  </a:cubicBezTo>
                  <a:lnTo>
                    <a:pt x="918" y="47"/>
                  </a:lnTo>
                  <a:lnTo>
                    <a:pt x="625" y="47"/>
                  </a:lnTo>
                  <a:lnTo>
                    <a:pt x="46" y="10416"/>
                  </a:lnTo>
                  <a:cubicBezTo>
                    <a:pt x="46" y="10429"/>
                    <a:pt x="36" y="10439"/>
                    <a:pt x="22" y="10437"/>
                  </a:cubicBezTo>
                  <a:cubicBezTo>
                    <a:pt x="8" y="10437"/>
                    <a:pt x="0" y="10426"/>
                    <a:pt x="0" y="10413"/>
                  </a:cubicBezTo>
                  <a:lnTo>
                    <a:pt x="578" y="22"/>
                  </a:lnTo>
                  <a:cubicBezTo>
                    <a:pt x="578" y="10"/>
                    <a:pt x="588" y="0"/>
                    <a:pt x="601" y="0"/>
                  </a:cubicBezTo>
                  <a:lnTo>
                    <a:pt x="938" y="0"/>
                  </a:lnTo>
                  <a:cubicBezTo>
                    <a:pt x="950" y="0"/>
                    <a:pt x="960" y="10"/>
                    <a:pt x="961" y="22"/>
                  </a:cubicBezTo>
                  <a:lnTo>
                    <a:pt x="1541" y="10413"/>
                  </a:lnTo>
                  <a:cubicBezTo>
                    <a:pt x="1543" y="10426"/>
                    <a:pt x="1534" y="10436"/>
                    <a:pt x="1519" y="104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4381200" y="1817280"/>
              <a:ext cx="527760" cy="3613320"/>
            </a:xfrm>
            <a:custGeom>
              <a:avLst/>
              <a:gdLst/>
              <a:ahLst/>
              <a:cxnLst/>
              <a:rect l="l" t="t" r="r" b="b"/>
              <a:pathLst>
                <a:path w="1466" h="10037" extrusionOk="0">
                  <a:moveTo>
                    <a:pt x="25" y="10037"/>
                  </a:moveTo>
                  <a:cubicBezTo>
                    <a:pt x="16" y="10037"/>
                    <a:pt x="7" y="10031"/>
                    <a:pt x="3" y="10024"/>
                  </a:cubicBezTo>
                  <a:cubicBezTo>
                    <a:pt x="-3" y="10013"/>
                    <a:pt x="3" y="9999"/>
                    <a:pt x="15" y="9994"/>
                  </a:cubicBezTo>
                  <a:lnTo>
                    <a:pt x="1392" y="9377"/>
                  </a:lnTo>
                  <a:lnTo>
                    <a:pt x="93" y="8561"/>
                  </a:lnTo>
                  <a:cubicBezTo>
                    <a:pt x="86" y="8557"/>
                    <a:pt x="82" y="8550"/>
                    <a:pt x="83" y="8541"/>
                  </a:cubicBezTo>
                  <a:cubicBezTo>
                    <a:pt x="83" y="8532"/>
                    <a:pt x="88" y="8525"/>
                    <a:pt x="95" y="8522"/>
                  </a:cubicBezTo>
                  <a:lnTo>
                    <a:pt x="1309" y="7801"/>
                  </a:lnTo>
                  <a:lnTo>
                    <a:pt x="176" y="7125"/>
                  </a:lnTo>
                  <a:cubicBezTo>
                    <a:pt x="169" y="7120"/>
                    <a:pt x="165" y="7113"/>
                    <a:pt x="165" y="7106"/>
                  </a:cubicBezTo>
                  <a:cubicBezTo>
                    <a:pt x="165" y="7097"/>
                    <a:pt x="169" y="7090"/>
                    <a:pt x="175" y="7085"/>
                  </a:cubicBezTo>
                  <a:lnTo>
                    <a:pt x="1233" y="6422"/>
                  </a:lnTo>
                  <a:lnTo>
                    <a:pt x="249" y="5787"/>
                  </a:lnTo>
                  <a:cubicBezTo>
                    <a:pt x="243" y="5783"/>
                    <a:pt x="239" y="5778"/>
                    <a:pt x="239" y="5770"/>
                  </a:cubicBezTo>
                  <a:cubicBezTo>
                    <a:pt x="239" y="5763"/>
                    <a:pt x="242" y="5755"/>
                    <a:pt x="248" y="5751"/>
                  </a:cubicBezTo>
                  <a:lnTo>
                    <a:pt x="1161" y="5005"/>
                  </a:lnTo>
                  <a:lnTo>
                    <a:pt x="331" y="4304"/>
                  </a:lnTo>
                  <a:cubicBezTo>
                    <a:pt x="325" y="4299"/>
                    <a:pt x="322" y="4294"/>
                    <a:pt x="322" y="4286"/>
                  </a:cubicBezTo>
                  <a:cubicBezTo>
                    <a:pt x="322" y="4279"/>
                    <a:pt x="325" y="4273"/>
                    <a:pt x="331" y="4269"/>
                  </a:cubicBezTo>
                  <a:lnTo>
                    <a:pt x="1086" y="3622"/>
                  </a:lnTo>
                  <a:lnTo>
                    <a:pt x="402" y="3034"/>
                  </a:lnTo>
                  <a:cubicBezTo>
                    <a:pt x="396" y="3030"/>
                    <a:pt x="393" y="3022"/>
                    <a:pt x="393" y="3015"/>
                  </a:cubicBezTo>
                  <a:cubicBezTo>
                    <a:pt x="393" y="3008"/>
                    <a:pt x="398" y="3002"/>
                    <a:pt x="404" y="2998"/>
                  </a:cubicBezTo>
                  <a:lnTo>
                    <a:pt x="1020" y="2563"/>
                  </a:lnTo>
                  <a:lnTo>
                    <a:pt x="449" y="2208"/>
                  </a:lnTo>
                  <a:cubicBezTo>
                    <a:pt x="443" y="2204"/>
                    <a:pt x="439" y="2198"/>
                    <a:pt x="437" y="2189"/>
                  </a:cubicBezTo>
                  <a:cubicBezTo>
                    <a:pt x="437" y="2182"/>
                    <a:pt x="440" y="2174"/>
                    <a:pt x="446" y="2170"/>
                  </a:cubicBezTo>
                  <a:lnTo>
                    <a:pt x="976" y="1750"/>
                  </a:lnTo>
                  <a:lnTo>
                    <a:pt x="493" y="1383"/>
                  </a:lnTo>
                  <a:cubicBezTo>
                    <a:pt x="487" y="1379"/>
                    <a:pt x="484" y="1371"/>
                    <a:pt x="484" y="1364"/>
                  </a:cubicBezTo>
                  <a:cubicBezTo>
                    <a:pt x="484" y="1356"/>
                    <a:pt x="487" y="1350"/>
                    <a:pt x="493" y="1345"/>
                  </a:cubicBezTo>
                  <a:lnTo>
                    <a:pt x="936" y="994"/>
                  </a:lnTo>
                  <a:lnTo>
                    <a:pt x="532" y="697"/>
                  </a:lnTo>
                  <a:cubicBezTo>
                    <a:pt x="526" y="693"/>
                    <a:pt x="523" y="685"/>
                    <a:pt x="523" y="678"/>
                  </a:cubicBezTo>
                  <a:cubicBezTo>
                    <a:pt x="523" y="671"/>
                    <a:pt x="526" y="663"/>
                    <a:pt x="532" y="659"/>
                  </a:cubicBezTo>
                  <a:lnTo>
                    <a:pt x="903" y="362"/>
                  </a:lnTo>
                  <a:lnTo>
                    <a:pt x="567" y="41"/>
                  </a:lnTo>
                  <a:cubicBezTo>
                    <a:pt x="558" y="33"/>
                    <a:pt x="557" y="18"/>
                    <a:pt x="565" y="8"/>
                  </a:cubicBezTo>
                  <a:cubicBezTo>
                    <a:pt x="574" y="-1"/>
                    <a:pt x="589" y="-2"/>
                    <a:pt x="599" y="6"/>
                  </a:cubicBezTo>
                  <a:lnTo>
                    <a:pt x="954" y="344"/>
                  </a:lnTo>
                  <a:cubicBezTo>
                    <a:pt x="959" y="349"/>
                    <a:pt x="962" y="356"/>
                    <a:pt x="962" y="362"/>
                  </a:cubicBezTo>
                  <a:cubicBezTo>
                    <a:pt x="962" y="369"/>
                    <a:pt x="959" y="375"/>
                    <a:pt x="953" y="379"/>
                  </a:cubicBezTo>
                  <a:lnTo>
                    <a:pt x="584" y="675"/>
                  </a:lnTo>
                  <a:lnTo>
                    <a:pt x="988" y="972"/>
                  </a:lnTo>
                  <a:cubicBezTo>
                    <a:pt x="994" y="977"/>
                    <a:pt x="997" y="983"/>
                    <a:pt x="997" y="991"/>
                  </a:cubicBezTo>
                  <a:cubicBezTo>
                    <a:pt x="997" y="998"/>
                    <a:pt x="994" y="1006"/>
                    <a:pt x="988" y="1010"/>
                  </a:cubicBezTo>
                  <a:lnTo>
                    <a:pt x="545" y="1361"/>
                  </a:lnTo>
                  <a:lnTo>
                    <a:pt x="1029" y="1729"/>
                  </a:lnTo>
                  <a:cubicBezTo>
                    <a:pt x="1035" y="1733"/>
                    <a:pt x="1038" y="1740"/>
                    <a:pt x="1038" y="1748"/>
                  </a:cubicBezTo>
                  <a:cubicBezTo>
                    <a:pt x="1038" y="1755"/>
                    <a:pt x="1035" y="1762"/>
                    <a:pt x="1029" y="1766"/>
                  </a:cubicBezTo>
                  <a:lnTo>
                    <a:pt x="501" y="2185"/>
                  </a:lnTo>
                  <a:lnTo>
                    <a:pt x="1072" y="2537"/>
                  </a:lnTo>
                  <a:cubicBezTo>
                    <a:pt x="1080" y="2542"/>
                    <a:pt x="1083" y="2549"/>
                    <a:pt x="1084" y="2556"/>
                  </a:cubicBezTo>
                  <a:cubicBezTo>
                    <a:pt x="1084" y="2563"/>
                    <a:pt x="1081" y="2571"/>
                    <a:pt x="1074" y="2575"/>
                  </a:cubicBezTo>
                  <a:lnTo>
                    <a:pt x="453" y="3012"/>
                  </a:lnTo>
                  <a:lnTo>
                    <a:pt x="1135" y="3597"/>
                  </a:lnTo>
                  <a:cubicBezTo>
                    <a:pt x="1141" y="3601"/>
                    <a:pt x="1144" y="3608"/>
                    <a:pt x="1144" y="3615"/>
                  </a:cubicBezTo>
                  <a:cubicBezTo>
                    <a:pt x="1144" y="3623"/>
                    <a:pt x="1141" y="3628"/>
                    <a:pt x="1135" y="3632"/>
                  </a:cubicBezTo>
                  <a:lnTo>
                    <a:pt x="380" y="4279"/>
                  </a:lnTo>
                  <a:lnTo>
                    <a:pt x="1212" y="4980"/>
                  </a:lnTo>
                  <a:cubicBezTo>
                    <a:pt x="1218" y="4984"/>
                    <a:pt x="1221" y="4991"/>
                    <a:pt x="1221" y="4997"/>
                  </a:cubicBezTo>
                  <a:cubicBezTo>
                    <a:pt x="1221" y="5005"/>
                    <a:pt x="1218" y="5010"/>
                    <a:pt x="1212" y="5015"/>
                  </a:cubicBezTo>
                  <a:lnTo>
                    <a:pt x="302" y="5758"/>
                  </a:lnTo>
                  <a:lnTo>
                    <a:pt x="1290" y="6396"/>
                  </a:lnTo>
                  <a:cubicBezTo>
                    <a:pt x="1297" y="6400"/>
                    <a:pt x="1300" y="6408"/>
                    <a:pt x="1300" y="6415"/>
                  </a:cubicBezTo>
                  <a:cubicBezTo>
                    <a:pt x="1300" y="6422"/>
                    <a:pt x="1295" y="6430"/>
                    <a:pt x="1290" y="6434"/>
                  </a:cubicBezTo>
                  <a:lnTo>
                    <a:pt x="233" y="7095"/>
                  </a:lnTo>
                  <a:lnTo>
                    <a:pt x="1367" y="7773"/>
                  </a:lnTo>
                  <a:cubicBezTo>
                    <a:pt x="1374" y="7777"/>
                    <a:pt x="1378" y="7785"/>
                    <a:pt x="1378" y="7793"/>
                  </a:cubicBezTo>
                  <a:cubicBezTo>
                    <a:pt x="1378" y="7802"/>
                    <a:pt x="1374" y="7809"/>
                    <a:pt x="1367" y="7814"/>
                  </a:cubicBezTo>
                  <a:lnTo>
                    <a:pt x="153" y="8537"/>
                  </a:lnTo>
                  <a:lnTo>
                    <a:pt x="1456" y="9355"/>
                  </a:lnTo>
                  <a:cubicBezTo>
                    <a:pt x="1463" y="9360"/>
                    <a:pt x="1467" y="9368"/>
                    <a:pt x="1466" y="9377"/>
                  </a:cubicBezTo>
                  <a:cubicBezTo>
                    <a:pt x="1466" y="9386"/>
                    <a:pt x="1460" y="9393"/>
                    <a:pt x="1453" y="9396"/>
                  </a:cubicBezTo>
                  <a:lnTo>
                    <a:pt x="35" y="10030"/>
                  </a:lnTo>
                  <a:cubicBezTo>
                    <a:pt x="31" y="10036"/>
                    <a:pt x="28" y="10037"/>
                    <a:pt x="25" y="100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4394520" y="1817640"/>
              <a:ext cx="527040" cy="3612960"/>
            </a:xfrm>
            <a:custGeom>
              <a:avLst/>
              <a:gdLst/>
              <a:ahLst/>
              <a:cxnLst/>
              <a:rect l="l" t="t" r="r" b="b"/>
              <a:pathLst>
                <a:path w="1464" h="10036" extrusionOk="0">
                  <a:moveTo>
                    <a:pt x="1439" y="10036"/>
                  </a:moveTo>
                  <a:cubicBezTo>
                    <a:pt x="1436" y="10036"/>
                    <a:pt x="1433" y="10036"/>
                    <a:pt x="1430" y="10035"/>
                  </a:cubicBezTo>
                  <a:lnTo>
                    <a:pt x="13" y="9401"/>
                  </a:lnTo>
                  <a:cubicBezTo>
                    <a:pt x="5" y="9398"/>
                    <a:pt x="0" y="9389"/>
                    <a:pt x="0" y="9382"/>
                  </a:cubicBezTo>
                  <a:cubicBezTo>
                    <a:pt x="0" y="9373"/>
                    <a:pt x="2" y="9366"/>
                    <a:pt x="10" y="9360"/>
                  </a:cubicBezTo>
                  <a:lnTo>
                    <a:pt x="1312" y="8541"/>
                  </a:lnTo>
                  <a:lnTo>
                    <a:pt x="99" y="7817"/>
                  </a:lnTo>
                  <a:cubicBezTo>
                    <a:pt x="91" y="7813"/>
                    <a:pt x="87" y="7806"/>
                    <a:pt x="87" y="7797"/>
                  </a:cubicBezTo>
                  <a:cubicBezTo>
                    <a:pt x="87" y="7788"/>
                    <a:pt x="91" y="7781"/>
                    <a:pt x="99" y="7776"/>
                  </a:cubicBezTo>
                  <a:lnTo>
                    <a:pt x="1232" y="7099"/>
                  </a:lnTo>
                  <a:lnTo>
                    <a:pt x="176" y="6437"/>
                  </a:lnTo>
                  <a:cubicBezTo>
                    <a:pt x="169" y="6433"/>
                    <a:pt x="166" y="6426"/>
                    <a:pt x="166" y="6418"/>
                  </a:cubicBezTo>
                  <a:cubicBezTo>
                    <a:pt x="166" y="6411"/>
                    <a:pt x="170" y="6402"/>
                    <a:pt x="176" y="6399"/>
                  </a:cubicBezTo>
                  <a:lnTo>
                    <a:pt x="1164" y="5761"/>
                  </a:lnTo>
                  <a:lnTo>
                    <a:pt x="253" y="5018"/>
                  </a:lnTo>
                  <a:cubicBezTo>
                    <a:pt x="247" y="5014"/>
                    <a:pt x="244" y="5009"/>
                    <a:pt x="244" y="5001"/>
                  </a:cubicBezTo>
                  <a:cubicBezTo>
                    <a:pt x="244" y="4994"/>
                    <a:pt x="247" y="4988"/>
                    <a:pt x="253" y="4983"/>
                  </a:cubicBezTo>
                  <a:lnTo>
                    <a:pt x="1085" y="4282"/>
                  </a:lnTo>
                  <a:lnTo>
                    <a:pt x="330" y="3635"/>
                  </a:lnTo>
                  <a:cubicBezTo>
                    <a:pt x="324" y="3631"/>
                    <a:pt x="322" y="3625"/>
                    <a:pt x="322" y="3618"/>
                  </a:cubicBezTo>
                  <a:cubicBezTo>
                    <a:pt x="322" y="3611"/>
                    <a:pt x="324" y="3605"/>
                    <a:pt x="330" y="3600"/>
                  </a:cubicBezTo>
                  <a:lnTo>
                    <a:pt x="1012" y="3016"/>
                  </a:lnTo>
                  <a:lnTo>
                    <a:pt x="391" y="2579"/>
                  </a:lnTo>
                  <a:cubicBezTo>
                    <a:pt x="386" y="2574"/>
                    <a:pt x="381" y="2567"/>
                    <a:pt x="381" y="2560"/>
                  </a:cubicBezTo>
                  <a:cubicBezTo>
                    <a:pt x="381" y="2552"/>
                    <a:pt x="386" y="2545"/>
                    <a:pt x="393" y="2541"/>
                  </a:cubicBezTo>
                  <a:lnTo>
                    <a:pt x="964" y="2188"/>
                  </a:lnTo>
                  <a:lnTo>
                    <a:pt x="434" y="1767"/>
                  </a:lnTo>
                  <a:cubicBezTo>
                    <a:pt x="428" y="1763"/>
                    <a:pt x="425" y="1755"/>
                    <a:pt x="425" y="1748"/>
                  </a:cubicBezTo>
                  <a:cubicBezTo>
                    <a:pt x="425" y="1741"/>
                    <a:pt x="428" y="1733"/>
                    <a:pt x="434" y="1729"/>
                  </a:cubicBezTo>
                  <a:lnTo>
                    <a:pt x="917" y="1362"/>
                  </a:lnTo>
                  <a:lnTo>
                    <a:pt x="475" y="1011"/>
                  </a:lnTo>
                  <a:cubicBezTo>
                    <a:pt x="469" y="1006"/>
                    <a:pt x="466" y="999"/>
                    <a:pt x="466" y="992"/>
                  </a:cubicBezTo>
                  <a:cubicBezTo>
                    <a:pt x="466" y="984"/>
                    <a:pt x="469" y="977"/>
                    <a:pt x="475" y="973"/>
                  </a:cubicBezTo>
                  <a:lnTo>
                    <a:pt x="878" y="676"/>
                  </a:lnTo>
                  <a:lnTo>
                    <a:pt x="509" y="380"/>
                  </a:lnTo>
                  <a:cubicBezTo>
                    <a:pt x="504" y="375"/>
                    <a:pt x="501" y="369"/>
                    <a:pt x="501" y="362"/>
                  </a:cubicBezTo>
                  <a:cubicBezTo>
                    <a:pt x="501" y="354"/>
                    <a:pt x="504" y="349"/>
                    <a:pt x="508" y="345"/>
                  </a:cubicBezTo>
                  <a:lnTo>
                    <a:pt x="864" y="7"/>
                  </a:lnTo>
                  <a:cubicBezTo>
                    <a:pt x="872" y="-2"/>
                    <a:pt x="887" y="-2"/>
                    <a:pt x="897" y="8"/>
                  </a:cubicBezTo>
                  <a:cubicBezTo>
                    <a:pt x="906" y="17"/>
                    <a:pt x="906" y="32"/>
                    <a:pt x="896" y="42"/>
                  </a:cubicBezTo>
                  <a:lnTo>
                    <a:pt x="559" y="362"/>
                  </a:lnTo>
                  <a:lnTo>
                    <a:pt x="931" y="660"/>
                  </a:lnTo>
                  <a:cubicBezTo>
                    <a:pt x="936" y="664"/>
                    <a:pt x="939" y="670"/>
                    <a:pt x="939" y="678"/>
                  </a:cubicBezTo>
                  <a:cubicBezTo>
                    <a:pt x="939" y="685"/>
                    <a:pt x="936" y="693"/>
                    <a:pt x="931" y="697"/>
                  </a:cubicBezTo>
                  <a:lnTo>
                    <a:pt x="527" y="995"/>
                  </a:lnTo>
                  <a:lnTo>
                    <a:pt x="970" y="1346"/>
                  </a:lnTo>
                  <a:cubicBezTo>
                    <a:pt x="976" y="1350"/>
                    <a:pt x="979" y="1357"/>
                    <a:pt x="979" y="1365"/>
                  </a:cubicBezTo>
                  <a:cubicBezTo>
                    <a:pt x="979" y="1372"/>
                    <a:pt x="976" y="1379"/>
                    <a:pt x="970" y="1384"/>
                  </a:cubicBezTo>
                  <a:lnTo>
                    <a:pt x="486" y="1751"/>
                  </a:lnTo>
                  <a:lnTo>
                    <a:pt x="1017" y="2171"/>
                  </a:lnTo>
                  <a:cubicBezTo>
                    <a:pt x="1022" y="2175"/>
                    <a:pt x="1025" y="2181"/>
                    <a:pt x="1025" y="2189"/>
                  </a:cubicBezTo>
                  <a:cubicBezTo>
                    <a:pt x="1025" y="2196"/>
                    <a:pt x="1021" y="2204"/>
                    <a:pt x="1014" y="2208"/>
                  </a:cubicBezTo>
                  <a:lnTo>
                    <a:pt x="444" y="2560"/>
                  </a:lnTo>
                  <a:lnTo>
                    <a:pt x="1060" y="2994"/>
                  </a:lnTo>
                  <a:cubicBezTo>
                    <a:pt x="1066" y="2998"/>
                    <a:pt x="1070" y="3003"/>
                    <a:pt x="1070" y="3011"/>
                  </a:cubicBezTo>
                  <a:cubicBezTo>
                    <a:pt x="1070" y="3018"/>
                    <a:pt x="1068" y="3026"/>
                    <a:pt x="1062" y="3030"/>
                  </a:cubicBezTo>
                  <a:lnTo>
                    <a:pt x="378" y="3618"/>
                  </a:lnTo>
                  <a:lnTo>
                    <a:pt x="1133" y="4265"/>
                  </a:lnTo>
                  <a:cubicBezTo>
                    <a:pt x="1139" y="4269"/>
                    <a:pt x="1142" y="4275"/>
                    <a:pt x="1142" y="4282"/>
                  </a:cubicBezTo>
                  <a:cubicBezTo>
                    <a:pt x="1142" y="4290"/>
                    <a:pt x="1139" y="4295"/>
                    <a:pt x="1133" y="4300"/>
                  </a:cubicBezTo>
                  <a:lnTo>
                    <a:pt x="303" y="5001"/>
                  </a:lnTo>
                  <a:lnTo>
                    <a:pt x="1216" y="5747"/>
                  </a:lnTo>
                  <a:cubicBezTo>
                    <a:pt x="1222" y="5751"/>
                    <a:pt x="1225" y="5759"/>
                    <a:pt x="1225" y="5766"/>
                  </a:cubicBezTo>
                  <a:cubicBezTo>
                    <a:pt x="1225" y="5774"/>
                    <a:pt x="1221" y="5780"/>
                    <a:pt x="1215" y="5783"/>
                  </a:cubicBezTo>
                  <a:lnTo>
                    <a:pt x="231" y="6418"/>
                  </a:lnTo>
                  <a:lnTo>
                    <a:pt x="1289" y="7081"/>
                  </a:lnTo>
                  <a:cubicBezTo>
                    <a:pt x="1296" y="7086"/>
                    <a:pt x="1301" y="7093"/>
                    <a:pt x="1299" y="7102"/>
                  </a:cubicBezTo>
                  <a:cubicBezTo>
                    <a:pt x="1299" y="7110"/>
                    <a:pt x="1295" y="7118"/>
                    <a:pt x="1288" y="7121"/>
                  </a:cubicBezTo>
                  <a:lnTo>
                    <a:pt x="157" y="7797"/>
                  </a:lnTo>
                  <a:lnTo>
                    <a:pt x="1371" y="8518"/>
                  </a:lnTo>
                  <a:cubicBezTo>
                    <a:pt x="1378" y="8522"/>
                    <a:pt x="1382" y="8530"/>
                    <a:pt x="1382" y="8537"/>
                  </a:cubicBezTo>
                  <a:cubicBezTo>
                    <a:pt x="1382" y="8546"/>
                    <a:pt x="1378" y="8553"/>
                    <a:pt x="1372" y="8557"/>
                  </a:cubicBezTo>
                  <a:lnTo>
                    <a:pt x="74" y="9373"/>
                  </a:lnTo>
                  <a:lnTo>
                    <a:pt x="1451" y="9990"/>
                  </a:lnTo>
                  <a:cubicBezTo>
                    <a:pt x="1462" y="9995"/>
                    <a:pt x="1468" y="10009"/>
                    <a:pt x="1462" y="10020"/>
                  </a:cubicBezTo>
                  <a:cubicBezTo>
                    <a:pt x="1457" y="10030"/>
                    <a:pt x="1449" y="10036"/>
                    <a:pt x="1439" y="10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4150440" y="2053080"/>
              <a:ext cx="1001160" cy="136800"/>
            </a:xfrm>
            <a:custGeom>
              <a:avLst/>
              <a:gdLst/>
              <a:ahLst/>
              <a:cxnLst/>
              <a:rect l="l" t="t" r="r" b="b"/>
              <a:pathLst>
                <a:path w="2781" h="380" extrusionOk="0">
                  <a:moveTo>
                    <a:pt x="1391" y="379"/>
                  </a:moveTo>
                  <a:cubicBezTo>
                    <a:pt x="1390" y="379"/>
                    <a:pt x="1389" y="379"/>
                    <a:pt x="1387" y="379"/>
                  </a:cubicBezTo>
                  <a:lnTo>
                    <a:pt x="19" y="135"/>
                  </a:lnTo>
                  <a:cubicBezTo>
                    <a:pt x="7" y="134"/>
                    <a:pt x="0" y="124"/>
                    <a:pt x="0" y="112"/>
                  </a:cubicBezTo>
                  <a:lnTo>
                    <a:pt x="0" y="23"/>
                  </a:lnTo>
                  <a:cubicBezTo>
                    <a:pt x="0" y="10"/>
                    <a:pt x="10" y="0"/>
                    <a:pt x="23" y="0"/>
                  </a:cubicBezTo>
                  <a:lnTo>
                    <a:pt x="2757" y="0"/>
                  </a:lnTo>
                  <a:cubicBezTo>
                    <a:pt x="2770" y="0"/>
                    <a:pt x="2781" y="10"/>
                    <a:pt x="2781" y="23"/>
                  </a:cubicBezTo>
                  <a:lnTo>
                    <a:pt x="2781" y="113"/>
                  </a:lnTo>
                  <a:cubicBezTo>
                    <a:pt x="2781" y="125"/>
                    <a:pt x="2772" y="134"/>
                    <a:pt x="2762" y="137"/>
                  </a:cubicBezTo>
                  <a:lnTo>
                    <a:pt x="1394" y="380"/>
                  </a:lnTo>
                  <a:cubicBezTo>
                    <a:pt x="1394" y="379"/>
                    <a:pt x="1393" y="379"/>
                    <a:pt x="1391" y="379"/>
                  </a:cubicBezTo>
                  <a:moveTo>
                    <a:pt x="47" y="93"/>
                  </a:moveTo>
                  <a:lnTo>
                    <a:pt x="1391" y="332"/>
                  </a:lnTo>
                  <a:lnTo>
                    <a:pt x="2735" y="93"/>
                  </a:lnTo>
                  <a:lnTo>
                    <a:pt x="2735" y="45"/>
                  </a:lnTo>
                  <a:lnTo>
                    <a:pt x="47" y="45"/>
                  </a:lnTo>
                  <a:lnTo>
                    <a:pt x="47" y="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4150800" y="2053080"/>
              <a:ext cx="429840" cy="184680"/>
            </a:xfrm>
            <a:custGeom>
              <a:avLst/>
              <a:gdLst/>
              <a:ahLst/>
              <a:cxnLst/>
              <a:rect l="l" t="t" r="r" b="b"/>
              <a:pathLst>
                <a:path w="1194" h="513" extrusionOk="0">
                  <a:moveTo>
                    <a:pt x="24" y="513"/>
                  </a:moveTo>
                  <a:cubicBezTo>
                    <a:pt x="11" y="513"/>
                    <a:pt x="0" y="502"/>
                    <a:pt x="0" y="489"/>
                  </a:cubicBezTo>
                  <a:lnTo>
                    <a:pt x="0" y="23"/>
                  </a:lnTo>
                  <a:cubicBezTo>
                    <a:pt x="0" y="14"/>
                    <a:pt x="5" y="7"/>
                    <a:pt x="12" y="3"/>
                  </a:cubicBezTo>
                  <a:cubicBezTo>
                    <a:pt x="19" y="-2"/>
                    <a:pt x="30" y="0"/>
                    <a:pt x="35" y="4"/>
                  </a:cubicBezTo>
                  <a:lnTo>
                    <a:pt x="204" y="118"/>
                  </a:lnTo>
                  <a:lnTo>
                    <a:pt x="429" y="3"/>
                  </a:lnTo>
                  <a:cubicBezTo>
                    <a:pt x="439" y="-2"/>
                    <a:pt x="451" y="0"/>
                    <a:pt x="458" y="8"/>
                  </a:cubicBezTo>
                  <a:lnTo>
                    <a:pt x="596" y="183"/>
                  </a:lnTo>
                  <a:lnTo>
                    <a:pt x="879" y="4"/>
                  </a:lnTo>
                  <a:cubicBezTo>
                    <a:pt x="888" y="-2"/>
                    <a:pt x="901" y="0"/>
                    <a:pt x="908" y="7"/>
                  </a:cubicBezTo>
                  <a:lnTo>
                    <a:pt x="1188" y="301"/>
                  </a:lnTo>
                  <a:cubicBezTo>
                    <a:pt x="1197" y="310"/>
                    <a:pt x="1197" y="325"/>
                    <a:pt x="1186" y="335"/>
                  </a:cubicBezTo>
                  <a:cubicBezTo>
                    <a:pt x="1178" y="344"/>
                    <a:pt x="1163" y="344"/>
                    <a:pt x="1153" y="333"/>
                  </a:cubicBezTo>
                  <a:lnTo>
                    <a:pt x="886" y="52"/>
                  </a:lnTo>
                  <a:lnTo>
                    <a:pt x="602" y="233"/>
                  </a:lnTo>
                  <a:cubicBezTo>
                    <a:pt x="592" y="239"/>
                    <a:pt x="579" y="237"/>
                    <a:pt x="572" y="227"/>
                  </a:cubicBezTo>
                  <a:lnTo>
                    <a:pt x="433" y="51"/>
                  </a:lnTo>
                  <a:lnTo>
                    <a:pt x="215" y="164"/>
                  </a:lnTo>
                  <a:cubicBezTo>
                    <a:pt x="207" y="169"/>
                    <a:pt x="199" y="167"/>
                    <a:pt x="191" y="163"/>
                  </a:cubicBezTo>
                  <a:lnTo>
                    <a:pt x="47" y="65"/>
                  </a:lnTo>
                  <a:lnTo>
                    <a:pt x="47" y="488"/>
                  </a:lnTo>
                  <a:cubicBezTo>
                    <a:pt x="46" y="502"/>
                    <a:pt x="35" y="513"/>
                    <a:pt x="24" y="5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4722120" y="2052360"/>
              <a:ext cx="429840" cy="185400"/>
            </a:xfrm>
            <a:custGeom>
              <a:avLst/>
              <a:gdLst/>
              <a:ahLst/>
              <a:cxnLst/>
              <a:rect l="l" t="t" r="r" b="b"/>
              <a:pathLst>
                <a:path w="1194" h="515" extrusionOk="0">
                  <a:moveTo>
                    <a:pt x="1171" y="515"/>
                  </a:moveTo>
                  <a:cubicBezTo>
                    <a:pt x="1158" y="515"/>
                    <a:pt x="1147" y="504"/>
                    <a:pt x="1147" y="491"/>
                  </a:cubicBezTo>
                  <a:lnTo>
                    <a:pt x="1147" y="69"/>
                  </a:lnTo>
                  <a:lnTo>
                    <a:pt x="1004" y="166"/>
                  </a:lnTo>
                  <a:cubicBezTo>
                    <a:pt x="997" y="171"/>
                    <a:pt x="988" y="172"/>
                    <a:pt x="981" y="168"/>
                  </a:cubicBezTo>
                  <a:lnTo>
                    <a:pt x="762" y="54"/>
                  </a:lnTo>
                  <a:lnTo>
                    <a:pt x="624" y="230"/>
                  </a:lnTo>
                  <a:cubicBezTo>
                    <a:pt x="617" y="239"/>
                    <a:pt x="603" y="242"/>
                    <a:pt x="593" y="236"/>
                  </a:cubicBezTo>
                  <a:lnTo>
                    <a:pt x="308" y="54"/>
                  </a:lnTo>
                  <a:lnTo>
                    <a:pt x="41" y="334"/>
                  </a:lnTo>
                  <a:cubicBezTo>
                    <a:pt x="32" y="343"/>
                    <a:pt x="18" y="344"/>
                    <a:pt x="7" y="335"/>
                  </a:cubicBezTo>
                  <a:cubicBezTo>
                    <a:pt x="-1" y="327"/>
                    <a:pt x="-3" y="312"/>
                    <a:pt x="6" y="302"/>
                  </a:cubicBezTo>
                  <a:lnTo>
                    <a:pt x="286" y="8"/>
                  </a:lnTo>
                  <a:cubicBezTo>
                    <a:pt x="293" y="0"/>
                    <a:pt x="306" y="-3"/>
                    <a:pt x="315" y="5"/>
                  </a:cubicBezTo>
                  <a:lnTo>
                    <a:pt x="598" y="184"/>
                  </a:lnTo>
                  <a:lnTo>
                    <a:pt x="736" y="9"/>
                  </a:lnTo>
                  <a:cubicBezTo>
                    <a:pt x="743" y="0"/>
                    <a:pt x="755" y="-3"/>
                    <a:pt x="765" y="3"/>
                  </a:cubicBezTo>
                  <a:lnTo>
                    <a:pt x="990" y="118"/>
                  </a:lnTo>
                  <a:lnTo>
                    <a:pt x="1158" y="5"/>
                  </a:lnTo>
                  <a:cubicBezTo>
                    <a:pt x="1165" y="0"/>
                    <a:pt x="1174" y="-1"/>
                    <a:pt x="1181" y="3"/>
                  </a:cubicBezTo>
                  <a:cubicBezTo>
                    <a:pt x="1188" y="8"/>
                    <a:pt x="1193" y="15"/>
                    <a:pt x="1193" y="24"/>
                  </a:cubicBezTo>
                  <a:lnTo>
                    <a:pt x="1193" y="490"/>
                  </a:lnTo>
                  <a:cubicBezTo>
                    <a:pt x="1194" y="504"/>
                    <a:pt x="1182" y="515"/>
                    <a:pt x="1171" y="5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4102200" y="3223800"/>
              <a:ext cx="1098360" cy="148680"/>
            </a:xfrm>
            <a:custGeom>
              <a:avLst/>
              <a:gdLst/>
              <a:ahLst/>
              <a:cxnLst/>
              <a:rect l="l" t="t" r="r" b="b"/>
              <a:pathLst>
                <a:path w="3051" h="413" extrusionOk="0">
                  <a:moveTo>
                    <a:pt x="3028" y="413"/>
                  </a:moveTo>
                  <a:lnTo>
                    <a:pt x="23" y="413"/>
                  </a:lnTo>
                  <a:cubicBezTo>
                    <a:pt x="10" y="413"/>
                    <a:pt x="0" y="403"/>
                    <a:pt x="0" y="389"/>
                  </a:cubicBezTo>
                  <a:lnTo>
                    <a:pt x="0" y="290"/>
                  </a:lnTo>
                  <a:cubicBezTo>
                    <a:pt x="0" y="279"/>
                    <a:pt x="9" y="270"/>
                    <a:pt x="19" y="267"/>
                  </a:cubicBezTo>
                  <a:lnTo>
                    <a:pt x="1521" y="0"/>
                  </a:lnTo>
                  <a:cubicBezTo>
                    <a:pt x="1524" y="0"/>
                    <a:pt x="1527" y="0"/>
                    <a:pt x="1530" y="0"/>
                  </a:cubicBezTo>
                  <a:lnTo>
                    <a:pt x="3031" y="267"/>
                  </a:lnTo>
                  <a:cubicBezTo>
                    <a:pt x="3043" y="268"/>
                    <a:pt x="3050" y="279"/>
                    <a:pt x="3050" y="290"/>
                  </a:cubicBezTo>
                  <a:lnTo>
                    <a:pt x="3050" y="389"/>
                  </a:lnTo>
                  <a:cubicBezTo>
                    <a:pt x="3051" y="403"/>
                    <a:pt x="3040" y="413"/>
                    <a:pt x="3028" y="413"/>
                  </a:cubicBezTo>
                  <a:moveTo>
                    <a:pt x="47" y="368"/>
                  </a:moveTo>
                  <a:lnTo>
                    <a:pt x="3005" y="368"/>
                  </a:lnTo>
                  <a:lnTo>
                    <a:pt x="3005" y="311"/>
                  </a:lnTo>
                  <a:lnTo>
                    <a:pt x="1525" y="48"/>
                  </a:lnTo>
                  <a:lnTo>
                    <a:pt x="45" y="311"/>
                  </a:lnTo>
                  <a:lnTo>
                    <a:pt x="45" y="368"/>
                  </a:lnTo>
                  <a:lnTo>
                    <a:pt x="47" y="3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4102200" y="3249720"/>
              <a:ext cx="416520" cy="279360"/>
            </a:xfrm>
            <a:custGeom>
              <a:avLst/>
              <a:gdLst/>
              <a:ahLst/>
              <a:cxnLst/>
              <a:rect l="l" t="t" r="r" b="b"/>
              <a:pathLst>
                <a:path w="1157" h="776" extrusionOk="0">
                  <a:moveTo>
                    <a:pt x="23" y="776"/>
                  </a:moveTo>
                  <a:cubicBezTo>
                    <a:pt x="10" y="776"/>
                    <a:pt x="0" y="766"/>
                    <a:pt x="0" y="753"/>
                  </a:cubicBezTo>
                  <a:lnTo>
                    <a:pt x="0" y="317"/>
                  </a:lnTo>
                  <a:cubicBezTo>
                    <a:pt x="0" y="309"/>
                    <a:pt x="4" y="301"/>
                    <a:pt x="12" y="297"/>
                  </a:cubicBezTo>
                  <a:lnTo>
                    <a:pt x="229" y="173"/>
                  </a:lnTo>
                  <a:cubicBezTo>
                    <a:pt x="236" y="169"/>
                    <a:pt x="245" y="169"/>
                    <a:pt x="252" y="173"/>
                  </a:cubicBezTo>
                  <a:lnTo>
                    <a:pt x="452" y="288"/>
                  </a:lnTo>
                  <a:lnTo>
                    <a:pt x="629" y="93"/>
                  </a:lnTo>
                  <a:cubicBezTo>
                    <a:pt x="634" y="89"/>
                    <a:pt x="640" y="86"/>
                    <a:pt x="645" y="86"/>
                  </a:cubicBezTo>
                  <a:cubicBezTo>
                    <a:pt x="651" y="86"/>
                    <a:pt x="657" y="87"/>
                    <a:pt x="661" y="92"/>
                  </a:cubicBezTo>
                  <a:lnTo>
                    <a:pt x="873" y="285"/>
                  </a:lnTo>
                  <a:lnTo>
                    <a:pt x="1117" y="7"/>
                  </a:lnTo>
                  <a:cubicBezTo>
                    <a:pt x="1126" y="-3"/>
                    <a:pt x="1141" y="-3"/>
                    <a:pt x="1150" y="6"/>
                  </a:cubicBezTo>
                  <a:cubicBezTo>
                    <a:pt x="1160" y="14"/>
                    <a:pt x="1160" y="29"/>
                    <a:pt x="1151" y="38"/>
                  </a:cubicBezTo>
                  <a:lnTo>
                    <a:pt x="890" y="335"/>
                  </a:lnTo>
                  <a:cubicBezTo>
                    <a:pt x="886" y="339"/>
                    <a:pt x="880" y="342"/>
                    <a:pt x="874" y="342"/>
                  </a:cubicBezTo>
                  <a:cubicBezTo>
                    <a:pt x="868" y="342"/>
                    <a:pt x="863" y="341"/>
                    <a:pt x="857" y="336"/>
                  </a:cubicBezTo>
                  <a:lnTo>
                    <a:pt x="645" y="143"/>
                  </a:lnTo>
                  <a:lnTo>
                    <a:pt x="471" y="335"/>
                  </a:lnTo>
                  <a:cubicBezTo>
                    <a:pt x="463" y="344"/>
                    <a:pt x="452" y="345"/>
                    <a:pt x="441" y="339"/>
                  </a:cubicBezTo>
                  <a:lnTo>
                    <a:pt x="237" y="221"/>
                  </a:lnTo>
                  <a:lnTo>
                    <a:pt x="44" y="332"/>
                  </a:lnTo>
                  <a:lnTo>
                    <a:pt x="44" y="753"/>
                  </a:lnTo>
                  <a:cubicBezTo>
                    <a:pt x="47" y="766"/>
                    <a:pt x="35" y="776"/>
                    <a:pt x="23" y="7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4783320" y="3249360"/>
              <a:ext cx="416880" cy="279720"/>
            </a:xfrm>
            <a:custGeom>
              <a:avLst/>
              <a:gdLst/>
              <a:ahLst/>
              <a:cxnLst/>
              <a:rect l="l" t="t" r="r" b="b"/>
              <a:pathLst>
                <a:path w="1158" h="777" extrusionOk="0">
                  <a:moveTo>
                    <a:pt x="1136" y="777"/>
                  </a:moveTo>
                  <a:cubicBezTo>
                    <a:pt x="1123" y="777"/>
                    <a:pt x="1113" y="767"/>
                    <a:pt x="1113" y="754"/>
                  </a:cubicBezTo>
                  <a:lnTo>
                    <a:pt x="1113" y="333"/>
                  </a:lnTo>
                  <a:lnTo>
                    <a:pt x="920" y="222"/>
                  </a:lnTo>
                  <a:lnTo>
                    <a:pt x="716" y="340"/>
                  </a:lnTo>
                  <a:cubicBezTo>
                    <a:pt x="707" y="346"/>
                    <a:pt x="694" y="343"/>
                    <a:pt x="687" y="336"/>
                  </a:cubicBezTo>
                  <a:lnTo>
                    <a:pt x="512" y="144"/>
                  </a:lnTo>
                  <a:lnTo>
                    <a:pt x="301" y="336"/>
                  </a:lnTo>
                  <a:cubicBezTo>
                    <a:pt x="296" y="340"/>
                    <a:pt x="291" y="342"/>
                    <a:pt x="283" y="342"/>
                  </a:cubicBezTo>
                  <a:cubicBezTo>
                    <a:pt x="278" y="342"/>
                    <a:pt x="272" y="339"/>
                    <a:pt x="267" y="334"/>
                  </a:cubicBezTo>
                  <a:lnTo>
                    <a:pt x="6" y="37"/>
                  </a:lnTo>
                  <a:cubicBezTo>
                    <a:pt x="-2" y="27"/>
                    <a:pt x="-1" y="12"/>
                    <a:pt x="8" y="5"/>
                  </a:cubicBezTo>
                  <a:cubicBezTo>
                    <a:pt x="18" y="-4"/>
                    <a:pt x="33" y="-2"/>
                    <a:pt x="40" y="7"/>
                  </a:cubicBezTo>
                  <a:lnTo>
                    <a:pt x="285" y="285"/>
                  </a:lnTo>
                  <a:lnTo>
                    <a:pt x="496" y="91"/>
                  </a:lnTo>
                  <a:cubicBezTo>
                    <a:pt x="500" y="87"/>
                    <a:pt x="506" y="85"/>
                    <a:pt x="512" y="85"/>
                  </a:cubicBezTo>
                  <a:cubicBezTo>
                    <a:pt x="518" y="85"/>
                    <a:pt x="524" y="88"/>
                    <a:pt x="528" y="93"/>
                  </a:cubicBezTo>
                  <a:lnTo>
                    <a:pt x="706" y="288"/>
                  </a:lnTo>
                  <a:lnTo>
                    <a:pt x="906" y="173"/>
                  </a:lnTo>
                  <a:cubicBezTo>
                    <a:pt x="913" y="168"/>
                    <a:pt x="922" y="168"/>
                    <a:pt x="929" y="173"/>
                  </a:cubicBezTo>
                  <a:lnTo>
                    <a:pt x="1145" y="297"/>
                  </a:lnTo>
                  <a:cubicBezTo>
                    <a:pt x="1152" y="301"/>
                    <a:pt x="1157" y="308"/>
                    <a:pt x="1157" y="317"/>
                  </a:cubicBezTo>
                  <a:lnTo>
                    <a:pt x="1157" y="753"/>
                  </a:lnTo>
                  <a:cubicBezTo>
                    <a:pt x="1159" y="767"/>
                    <a:pt x="1148" y="777"/>
                    <a:pt x="1136" y="7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3900240" y="2660760"/>
              <a:ext cx="1501920" cy="163800"/>
            </a:xfrm>
            <a:custGeom>
              <a:avLst/>
              <a:gdLst/>
              <a:ahLst/>
              <a:cxnLst/>
              <a:rect l="l" t="t" r="r" b="b"/>
              <a:pathLst>
                <a:path w="4172" h="455" extrusionOk="0">
                  <a:moveTo>
                    <a:pt x="4149" y="455"/>
                  </a:moveTo>
                  <a:lnTo>
                    <a:pt x="23" y="455"/>
                  </a:lnTo>
                  <a:cubicBezTo>
                    <a:pt x="10" y="455"/>
                    <a:pt x="0" y="445"/>
                    <a:pt x="0" y="432"/>
                  </a:cubicBezTo>
                  <a:lnTo>
                    <a:pt x="0" y="296"/>
                  </a:lnTo>
                  <a:cubicBezTo>
                    <a:pt x="0" y="285"/>
                    <a:pt x="9" y="274"/>
                    <a:pt x="20" y="273"/>
                  </a:cubicBezTo>
                  <a:lnTo>
                    <a:pt x="2084" y="0"/>
                  </a:lnTo>
                  <a:cubicBezTo>
                    <a:pt x="2085" y="0"/>
                    <a:pt x="2088" y="0"/>
                    <a:pt x="2089" y="0"/>
                  </a:cubicBezTo>
                  <a:lnTo>
                    <a:pt x="4152" y="273"/>
                  </a:lnTo>
                  <a:cubicBezTo>
                    <a:pt x="4163" y="274"/>
                    <a:pt x="4172" y="285"/>
                    <a:pt x="4172" y="296"/>
                  </a:cubicBezTo>
                  <a:lnTo>
                    <a:pt x="4172" y="432"/>
                  </a:lnTo>
                  <a:cubicBezTo>
                    <a:pt x="4172" y="445"/>
                    <a:pt x="4162" y="455"/>
                    <a:pt x="4149" y="455"/>
                  </a:cubicBezTo>
                  <a:moveTo>
                    <a:pt x="47" y="408"/>
                  </a:moveTo>
                  <a:lnTo>
                    <a:pt x="4125" y="408"/>
                  </a:lnTo>
                  <a:lnTo>
                    <a:pt x="4125" y="317"/>
                  </a:lnTo>
                  <a:lnTo>
                    <a:pt x="2086" y="47"/>
                  </a:lnTo>
                  <a:lnTo>
                    <a:pt x="47" y="317"/>
                  </a:lnTo>
                  <a:lnTo>
                    <a:pt x="47" y="4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3900240" y="2675160"/>
              <a:ext cx="650880" cy="278280"/>
            </a:xfrm>
            <a:custGeom>
              <a:avLst/>
              <a:gdLst/>
              <a:ahLst/>
              <a:cxnLst/>
              <a:rect l="l" t="t" r="r" b="b"/>
              <a:pathLst>
                <a:path w="1808" h="773" extrusionOk="0">
                  <a:moveTo>
                    <a:pt x="23" y="773"/>
                  </a:moveTo>
                  <a:cubicBezTo>
                    <a:pt x="10" y="773"/>
                    <a:pt x="0" y="762"/>
                    <a:pt x="0" y="749"/>
                  </a:cubicBezTo>
                  <a:lnTo>
                    <a:pt x="0" y="256"/>
                  </a:lnTo>
                  <a:cubicBezTo>
                    <a:pt x="0" y="248"/>
                    <a:pt x="4" y="240"/>
                    <a:pt x="12" y="236"/>
                  </a:cubicBezTo>
                  <a:cubicBezTo>
                    <a:pt x="19" y="231"/>
                    <a:pt x="28" y="231"/>
                    <a:pt x="35" y="236"/>
                  </a:cubicBezTo>
                  <a:lnTo>
                    <a:pt x="267" y="364"/>
                  </a:lnTo>
                  <a:lnTo>
                    <a:pt x="526" y="169"/>
                  </a:lnTo>
                  <a:cubicBezTo>
                    <a:pt x="535" y="163"/>
                    <a:pt x="545" y="163"/>
                    <a:pt x="554" y="169"/>
                  </a:cubicBezTo>
                  <a:lnTo>
                    <a:pt x="822" y="363"/>
                  </a:lnTo>
                  <a:lnTo>
                    <a:pt x="1126" y="92"/>
                  </a:lnTo>
                  <a:cubicBezTo>
                    <a:pt x="1135" y="84"/>
                    <a:pt x="1148" y="84"/>
                    <a:pt x="1157" y="92"/>
                  </a:cubicBezTo>
                  <a:lnTo>
                    <a:pt x="1460" y="360"/>
                  </a:lnTo>
                  <a:lnTo>
                    <a:pt x="1769" y="9"/>
                  </a:lnTo>
                  <a:cubicBezTo>
                    <a:pt x="1778" y="-2"/>
                    <a:pt x="1792" y="-2"/>
                    <a:pt x="1801" y="7"/>
                  </a:cubicBezTo>
                  <a:cubicBezTo>
                    <a:pt x="1811" y="16"/>
                    <a:pt x="1811" y="30"/>
                    <a:pt x="1802" y="39"/>
                  </a:cubicBezTo>
                  <a:lnTo>
                    <a:pt x="1479" y="408"/>
                  </a:lnTo>
                  <a:cubicBezTo>
                    <a:pt x="1475" y="412"/>
                    <a:pt x="1469" y="415"/>
                    <a:pt x="1463" y="415"/>
                  </a:cubicBezTo>
                  <a:cubicBezTo>
                    <a:pt x="1457" y="415"/>
                    <a:pt x="1451" y="414"/>
                    <a:pt x="1445" y="409"/>
                  </a:cubicBezTo>
                  <a:lnTo>
                    <a:pt x="1141" y="140"/>
                  </a:lnTo>
                  <a:lnTo>
                    <a:pt x="838" y="409"/>
                  </a:lnTo>
                  <a:cubicBezTo>
                    <a:pt x="829" y="417"/>
                    <a:pt x="817" y="417"/>
                    <a:pt x="809" y="411"/>
                  </a:cubicBezTo>
                  <a:lnTo>
                    <a:pt x="539" y="217"/>
                  </a:lnTo>
                  <a:lnTo>
                    <a:pt x="281" y="411"/>
                  </a:lnTo>
                  <a:cubicBezTo>
                    <a:pt x="274" y="417"/>
                    <a:pt x="264" y="417"/>
                    <a:pt x="256" y="412"/>
                  </a:cubicBezTo>
                  <a:lnTo>
                    <a:pt x="45" y="296"/>
                  </a:lnTo>
                  <a:lnTo>
                    <a:pt x="45" y="749"/>
                  </a:lnTo>
                  <a:cubicBezTo>
                    <a:pt x="47" y="762"/>
                    <a:pt x="36" y="773"/>
                    <a:pt x="23" y="7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3899880" y="2691720"/>
              <a:ext cx="643320" cy="132840"/>
            </a:xfrm>
            <a:custGeom>
              <a:avLst/>
              <a:gdLst/>
              <a:ahLst/>
              <a:cxnLst/>
              <a:rect l="l" t="t" r="r" b="b"/>
              <a:pathLst>
                <a:path w="1787" h="369" extrusionOk="0">
                  <a:moveTo>
                    <a:pt x="24" y="369"/>
                  </a:moveTo>
                  <a:cubicBezTo>
                    <a:pt x="17" y="369"/>
                    <a:pt x="10" y="366"/>
                    <a:pt x="5" y="359"/>
                  </a:cubicBezTo>
                  <a:cubicBezTo>
                    <a:pt x="-2" y="349"/>
                    <a:pt x="-1" y="334"/>
                    <a:pt x="11" y="327"/>
                  </a:cubicBezTo>
                  <a:lnTo>
                    <a:pt x="243" y="161"/>
                  </a:lnTo>
                  <a:cubicBezTo>
                    <a:pt x="250" y="155"/>
                    <a:pt x="260" y="155"/>
                    <a:pt x="268" y="159"/>
                  </a:cubicBezTo>
                  <a:lnTo>
                    <a:pt x="539" y="317"/>
                  </a:lnTo>
                  <a:lnTo>
                    <a:pt x="767" y="92"/>
                  </a:lnTo>
                  <a:cubicBezTo>
                    <a:pt x="775" y="85"/>
                    <a:pt x="786" y="83"/>
                    <a:pt x="797" y="89"/>
                  </a:cubicBezTo>
                  <a:lnTo>
                    <a:pt x="1149" y="315"/>
                  </a:lnTo>
                  <a:lnTo>
                    <a:pt x="1422" y="8"/>
                  </a:lnTo>
                  <a:cubicBezTo>
                    <a:pt x="1426" y="3"/>
                    <a:pt x="1432" y="0"/>
                    <a:pt x="1438" y="0"/>
                  </a:cubicBezTo>
                  <a:cubicBezTo>
                    <a:pt x="1443" y="0"/>
                    <a:pt x="1451" y="3"/>
                    <a:pt x="1455" y="8"/>
                  </a:cubicBezTo>
                  <a:lnTo>
                    <a:pt x="1781" y="330"/>
                  </a:lnTo>
                  <a:cubicBezTo>
                    <a:pt x="1790" y="338"/>
                    <a:pt x="1790" y="353"/>
                    <a:pt x="1781" y="363"/>
                  </a:cubicBezTo>
                  <a:cubicBezTo>
                    <a:pt x="1773" y="372"/>
                    <a:pt x="1758" y="372"/>
                    <a:pt x="1748" y="363"/>
                  </a:cubicBezTo>
                  <a:lnTo>
                    <a:pt x="1439" y="57"/>
                  </a:lnTo>
                  <a:lnTo>
                    <a:pt x="1170" y="362"/>
                  </a:lnTo>
                  <a:cubicBezTo>
                    <a:pt x="1162" y="371"/>
                    <a:pt x="1149" y="372"/>
                    <a:pt x="1140" y="366"/>
                  </a:cubicBezTo>
                  <a:lnTo>
                    <a:pt x="786" y="140"/>
                  </a:lnTo>
                  <a:lnTo>
                    <a:pt x="558" y="362"/>
                  </a:lnTo>
                  <a:cubicBezTo>
                    <a:pt x="550" y="369"/>
                    <a:pt x="539" y="371"/>
                    <a:pt x="530" y="365"/>
                  </a:cubicBezTo>
                  <a:lnTo>
                    <a:pt x="256" y="206"/>
                  </a:lnTo>
                  <a:lnTo>
                    <a:pt x="37" y="363"/>
                  </a:lnTo>
                  <a:cubicBezTo>
                    <a:pt x="33" y="368"/>
                    <a:pt x="29" y="369"/>
                    <a:pt x="24" y="3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4750920" y="2675520"/>
              <a:ext cx="651240" cy="277920"/>
            </a:xfrm>
            <a:custGeom>
              <a:avLst/>
              <a:gdLst/>
              <a:ahLst/>
              <a:cxnLst/>
              <a:rect l="l" t="t" r="r" b="b"/>
              <a:pathLst>
                <a:path w="1809" h="772" extrusionOk="0">
                  <a:moveTo>
                    <a:pt x="1786" y="772"/>
                  </a:moveTo>
                  <a:cubicBezTo>
                    <a:pt x="1773" y="772"/>
                    <a:pt x="1762" y="761"/>
                    <a:pt x="1762" y="748"/>
                  </a:cubicBezTo>
                  <a:lnTo>
                    <a:pt x="1762" y="295"/>
                  </a:lnTo>
                  <a:lnTo>
                    <a:pt x="1551" y="411"/>
                  </a:lnTo>
                  <a:cubicBezTo>
                    <a:pt x="1542" y="416"/>
                    <a:pt x="1534" y="416"/>
                    <a:pt x="1526" y="410"/>
                  </a:cubicBezTo>
                  <a:lnTo>
                    <a:pt x="1268" y="216"/>
                  </a:lnTo>
                  <a:lnTo>
                    <a:pt x="1000" y="410"/>
                  </a:lnTo>
                  <a:cubicBezTo>
                    <a:pt x="991" y="416"/>
                    <a:pt x="979" y="416"/>
                    <a:pt x="971" y="408"/>
                  </a:cubicBezTo>
                  <a:lnTo>
                    <a:pt x="668" y="139"/>
                  </a:lnTo>
                  <a:lnTo>
                    <a:pt x="363" y="408"/>
                  </a:lnTo>
                  <a:cubicBezTo>
                    <a:pt x="359" y="413"/>
                    <a:pt x="353" y="414"/>
                    <a:pt x="346" y="414"/>
                  </a:cubicBezTo>
                  <a:cubicBezTo>
                    <a:pt x="340" y="414"/>
                    <a:pt x="334" y="411"/>
                    <a:pt x="330" y="407"/>
                  </a:cubicBezTo>
                  <a:lnTo>
                    <a:pt x="6" y="38"/>
                  </a:lnTo>
                  <a:cubicBezTo>
                    <a:pt x="-3" y="28"/>
                    <a:pt x="-1" y="13"/>
                    <a:pt x="8" y="6"/>
                  </a:cubicBezTo>
                  <a:cubicBezTo>
                    <a:pt x="18" y="-3"/>
                    <a:pt x="32" y="-1"/>
                    <a:pt x="40" y="8"/>
                  </a:cubicBezTo>
                  <a:lnTo>
                    <a:pt x="349" y="359"/>
                  </a:lnTo>
                  <a:lnTo>
                    <a:pt x="652" y="91"/>
                  </a:lnTo>
                  <a:cubicBezTo>
                    <a:pt x="660" y="83"/>
                    <a:pt x="673" y="83"/>
                    <a:pt x="682" y="91"/>
                  </a:cubicBezTo>
                  <a:lnTo>
                    <a:pt x="987" y="362"/>
                  </a:lnTo>
                  <a:lnTo>
                    <a:pt x="1254" y="168"/>
                  </a:lnTo>
                  <a:cubicBezTo>
                    <a:pt x="1263" y="162"/>
                    <a:pt x="1273" y="162"/>
                    <a:pt x="1282" y="168"/>
                  </a:cubicBezTo>
                  <a:lnTo>
                    <a:pt x="1541" y="363"/>
                  </a:lnTo>
                  <a:lnTo>
                    <a:pt x="1773" y="235"/>
                  </a:lnTo>
                  <a:cubicBezTo>
                    <a:pt x="1780" y="230"/>
                    <a:pt x="1789" y="230"/>
                    <a:pt x="1796" y="235"/>
                  </a:cubicBezTo>
                  <a:cubicBezTo>
                    <a:pt x="1803" y="239"/>
                    <a:pt x="1808" y="247"/>
                    <a:pt x="1808" y="255"/>
                  </a:cubicBezTo>
                  <a:lnTo>
                    <a:pt x="1808" y="748"/>
                  </a:lnTo>
                  <a:cubicBezTo>
                    <a:pt x="1809" y="761"/>
                    <a:pt x="1799" y="772"/>
                    <a:pt x="1786" y="7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4759200" y="2691720"/>
              <a:ext cx="642960" cy="132840"/>
            </a:xfrm>
            <a:custGeom>
              <a:avLst/>
              <a:gdLst/>
              <a:ahLst/>
              <a:cxnLst/>
              <a:rect l="l" t="t" r="r" b="b"/>
              <a:pathLst>
                <a:path w="1786" h="369" extrusionOk="0">
                  <a:moveTo>
                    <a:pt x="1763" y="369"/>
                  </a:moveTo>
                  <a:cubicBezTo>
                    <a:pt x="1758" y="369"/>
                    <a:pt x="1754" y="368"/>
                    <a:pt x="1750" y="365"/>
                  </a:cubicBezTo>
                  <a:lnTo>
                    <a:pt x="1531" y="207"/>
                  </a:lnTo>
                  <a:lnTo>
                    <a:pt x="1257" y="366"/>
                  </a:lnTo>
                  <a:cubicBezTo>
                    <a:pt x="1248" y="372"/>
                    <a:pt x="1237" y="371"/>
                    <a:pt x="1229" y="363"/>
                  </a:cubicBezTo>
                  <a:lnTo>
                    <a:pt x="1002" y="140"/>
                  </a:lnTo>
                  <a:lnTo>
                    <a:pt x="648" y="366"/>
                  </a:lnTo>
                  <a:cubicBezTo>
                    <a:pt x="637" y="372"/>
                    <a:pt x="626" y="371"/>
                    <a:pt x="618" y="362"/>
                  </a:cubicBezTo>
                  <a:lnTo>
                    <a:pt x="349" y="57"/>
                  </a:lnTo>
                  <a:lnTo>
                    <a:pt x="40" y="363"/>
                  </a:lnTo>
                  <a:cubicBezTo>
                    <a:pt x="31" y="372"/>
                    <a:pt x="17" y="372"/>
                    <a:pt x="6" y="363"/>
                  </a:cubicBezTo>
                  <a:cubicBezTo>
                    <a:pt x="-2" y="355"/>
                    <a:pt x="-2" y="340"/>
                    <a:pt x="6" y="330"/>
                  </a:cubicBezTo>
                  <a:lnTo>
                    <a:pt x="333" y="8"/>
                  </a:lnTo>
                  <a:cubicBezTo>
                    <a:pt x="337" y="3"/>
                    <a:pt x="343" y="0"/>
                    <a:pt x="350" y="0"/>
                  </a:cubicBezTo>
                  <a:cubicBezTo>
                    <a:pt x="356" y="0"/>
                    <a:pt x="362" y="3"/>
                    <a:pt x="366" y="8"/>
                  </a:cubicBezTo>
                  <a:lnTo>
                    <a:pt x="639" y="315"/>
                  </a:lnTo>
                  <a:lnTo>
                    <a:pt x="991" y="89"/>
                  </a:lnTo>
                  <a:cubicBezTo>
                    <a:pt x="1000" y="83"/>
                    <a:pt x="1012" y="85"/>
                    <a:pt x="1021" y="92"/>
                  </a:cubicBezTo>
                  <a:lnTo>
                    <a:pt x="1248" y="317"/>
                  </a:lnTo>
                  <a:lnTo>
                    <a:pt x="1519" y="159"/>
                  </a:lnTo>
                  <a:cubicBezTo>
                    <a:pt x="1527" y="155"/>
                    <a:pt x="1537" y="155"/>
                    <a:pt x="1544" y="161"/>
                  </a:cubicBezTo>
                  <a:lnTo>
                    <a:pt x="1776" y="327"/>
                  </a:lnTo>
                  <a:cubicBezTo>
                    <a:pt x="1786" y="334"/>
                    <a:pt x="1789" y="349"/>
                    <a:pt x="1782" y="359"/>
                  </a:cubicBezTo>
                  <a:cubicBezTo>
                    <a:pt x="1777" y="365"/>
                    <a:pt x="1770" y="369"/>
                    <a:pt x="1763" y="3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7" name="Google Shape;317;p19"/>
          <p:cNvGrpSpPr/>
          <p:nvPr/>
        </p:nvGrpSpPr>
        <p:grpSpPr>
          <a:xfrm flipH="1"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318" name="Google Shape;318;p19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9" name="Google Shape;319;p19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0" name="Google Shape;320;p19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323" name="Google Shape;323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20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6" name="Google Shape;326;p20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327" name="Google Shape;327;p20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8" name="Google Shape;328;p20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" name="Google Shape;329;p20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332" name="Google Shape;332;p20"/>
          <p:cNvSpPr txBox="1">
            <a:spLocks noGrp="1"/>
          </p:cNvSpPr>
          <p:nvPr>
            <p:ph type="title"/>
          </p:nvPr>
        </p:nvSpPr>
        <p:spPr>
          <a:xfrm>
            <a:off x="720000" y="1882800"/>
            <a:ext cx="383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20"/>
          <p:cNvSpPr txBox="1">
            <a:spLocks noGrp="1"/>
          </p:cNvSpPr>
          <p:nvPr>
            <p:ph type="subTitle" idx="1"/>
          </p:nvPr>
        </p:nvSpPr>
        <p:spPr>
          <a:xfrm>
            <a:off x="720000" y="2455500"/>
            <a:ext cx="38307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4" name="Google Shape;334;p20"/>
          <p:cNvGrpSpPr/>
          <p:nvPr/>
        </p:nvGrpSpPr>
        <p:grpSpPr>
          <a:xfrm>
            <a:off x="57149" y="3884656"/>
            <a:ext cx="592771" cy="1259556"/>
            <a:chOff x="3733925" y="3400424"/>
            <a:chExt cx="1079728" cy="2294274"/>
          </a:xfrm>
        </p:grpSpPr>
        <p:sp>
          <p:nvSpPr>
            <p:cNvPr id="335" name="Google Shape;335;p20"/>
            <p:cNvSpPr/>
            <p:nvPr/>
          </p:nvSpPr>
          <p:spPr>
            <a:xfrm>
              <a:off x="3733925" y="3445303"/>
              <a:ext cx="1079728" cy="42375"/>
            </a:xfrm>
            <a:custGeom>
              <a:avLst/>
              <a:gdLst/>
              <a:ahLst/>
              <a:cxnLst/>
              <a:rect l="l" t="t" r="r" b="b"/>
              <a:pathLst>
                <a:path w="24563" h="964" extrusionOk="0">
                  <a:moveTo>
                    <a:pt x="1" y="1"/>
                  </a:moveTo>
                  <a:lnTo>
                    <a:pt x="1" y="964"/>
                  </a:lnTo>
                  <a:lnTo>
                    <a:pt x="24562" y="964"/>
                  </a:lnTo>
                  <a:lnTo>
                    <a:pt x="245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4252166" y="3400424"/>
              <a:ext cx="43254" cy="2294274"/>
            </a:xfrm>
            <a:custGeom>
              <a:avLst/>
              <a:gdLst/>
              <a:ahLst/>
              <a:cxnLst/>
              <a:rect l="l" t="t" r="r" b="b"/>
              <a:pathLst>
                <a:path w="984" h="52193" extrusionOk="0">
                  <a:moveTo>
                    <a:pt x="0" y="1"/>
                  </a:moveTo>
                  <a:lnTo>
                    <a:pt x="0" y="52193"/>
                  </a:lnTo>
                  <a:lnTo>
                    <a:pt x="983" y="52193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3761178" y="3401523"/>
              <a:ext cx="83036" cy="80047"/>
            </a:xfrm>
            <a:custGeom>
              <a:avLst/>
              <a:gdLst/>
              <a:ahLst/>
              <a:cxnLst/>
              <a:rect l="l" t="t" r="r" b="b"/>
              <a:pathLst>
                <a:path w="1889" h="1821" extrusionOk="0">
                  <a:moveTo>
                    <a:pt x="945" y="1"/>
                  </a:moveTo>
                  <a:cubicBezTo>
                    <a:pt x="473" y="1"/>
                    <a:pt x="1" y="304"/>
                    <a:pt x="10" y="911"/>
                  </a:cubicBezTo>
                  <a:cubicBezTo>
                    <a:pt x="1" y="1517"/>
                    <a:pt x="473" y="1820"/>
                    <a:pt x="945" y="1820"/>
                  </a:cubicBezTo>
                  <a:cubicBezTo>
                    <a:pt x="1416" y="1820"/>
                    <a:pt x="1888" y="1517"/>
                    <a:pt x="1879" y="911"/>
                  </a:cubicBezTo>
                  <a:cubicBezTo>
                    <a:pt x="1888" y="304"/>
                    <a:pt x="1416" y="1"/>
                    <a:pt x="9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4703374" y="3401523"/>
              <a:ext cx="82992" cy="80047"/>
            </a:xfrm>
            <a:custGeom>
              <a:avLst/>
              <a:gdLst/>
              <a:ahLst/>
              <a:cxnLst/>
              <a:rect l="l" t="t" r="r" b="b"/>
              <a:pathLst>
                <a:path w="1888" h="1821" extrusionOk="0">
                  <a:moveTo>
                    <a:pt x="944" y="1"/>
                  </a:moveTo>
                  <a:cubicBezTo>
                    <a:pt x="472" y="1"/>
                    <a:pt x="0" y="304"/>
                    <a:pt x="9" y="911"/>
                  </a:cubicBezTo>
                  <a:cubicBezTo>
                    <a:pt x="0" y="1517"/>
                    <a:pt x="472" y="1820"/>
                    <a:pt x="944" y="1820"/>
                  </a:cubicBezTo>
                  <a:cubicBezTo>
                    <a:pt x="1416" y="1820"/>
                    <a:pt x="1887" y="1517"/>
                    <a:pt x="1878" y="911"/>
                  </a:cubicBezTo>
                  <a:cubicBezTo>
                    <a:pt x="1887" y="304"/>
                    <a:pt x="1416" y="1"/>
                    <a:pt x="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9" name="Google Shape;339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Google Shape;22;p3"/>
          <p:cNvGrpSpPr/>
          <p:nvPr/>
        </p:nvGrpSpPr>
        <p:grpSpPr>
          <a:xfrm flipH="1"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23" name="Google Shape;23;p3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" name="Google Shape;24;p3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" name="Google Shape;25;p3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720000" y="1178575"/>
            <a:ext cx="77040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21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" name="Google Shape;342;p21"/>
          <p:cNvGrpSpPr/>
          <p:nvPr/>
        </p:nvGrpSpPr>
        <p:grpSpPr>
          <a:xfrm flipH="1"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343" name="Google Shape;343;p21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4" name="Google Shape;344;p21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45" name="Google Shape;345;p21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348" name="Google Shape;348;p21"/>
          <p:cNvSpPr txBox="1">
            <a:spLocks noGrp="1"/>
          </p:cNvSpPr>
          <p:nvPr>
            <p:ph type="title"/>
          </p:nvPr>
        </p:nvSpPr>
        <p:spPr>
          <a:xfrm>
            <a:off x="4600075" y="1882800"/>
            <a:ext cx="383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21"/>
          <p:cNvSpPr txBox="1">
            <a:spLocks noGrp="1"/>
          </p:cNvSpPr>
          <p:nvPr>
            <p:ph type="subTitle" idx="1"/>
          </p:nvPr>
        </p:nvSpPr>
        <p:spPr>
          <a:xfrm>
            <a:off x="4600075" y="2455500"/>
            <a:ext cx="38307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0" name="Google Shape;350;p21"/>
          <p:cNvGrpSpPr/>
          <p:nvPr/>
        </p:nvGrpSpPr>
        <p:grpSpPr>
          <a:xfrm>
            <a:off x="8511473" y="3598199"/>
            <a:ext cx="592832" cy="1545496"/>
            <a:chOff x="2090350" y="2239265"/>
            <a:chExt cx="905502" cy="2360616"/>
          </a:xfrm>
        </p:grpSpPr>
        <p:sp>
          <p:nvSpPr>
            <p:cNvPr id="351" name="Google Shape;351;p21"/>
            <p:cNvSpPr/>
            <p:nvPr/>
          </p:nvSpPr>
          <p:spPr>
            <a:xfrm flipH="1">
              <a:off x="2712180" y="2613372"/>
              <a:ext cx="283672" cy="1986468"/>
            </a:xfrm>
            <a:custGeom>
              <a:avLst/>
              <a:gdLst/>
              <a:ahLst/>
              <a:cxnLst/>
              <a:rect l="l" t="t" r="r" b="b"/>
              <a:pathLst>
                <a:path w="3722" h="26064" extrusionOk="0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1"/>
            <p:cNvSpPr/>
            <p:nvPr/>
          </p:nvSpPr>
          <p:spPr>
            <a:xfrm flipH="1">
              <a:off x="2090350" y="2239265"/>
              <a:ext cx="337102" cy="2360616"/>
            </a:xfrm>
            <a:custGeom>
              <a:avLst/>
              <a:gdLst/>
              <a:ahLst/>
              <a:cxnLst/>
              <a:rect l="l" t="t" r="r" b="b"/>
              <a:pathLst>
                <a:path w="3722" h="26064" extrusionOk="0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1"/>
            <p:cNvSpPr/>
            <p:nvPr/>
          </p:nvSpPr>
          <p:spPr>
            <a:xfrm flipH="1">
              <a:off x="2378953" y="2297047"/>
              <a:ext cx="350052" cy="379826"/>
            </a:xfrm>
            <a:custGeom>
              <a:avLst/>
              <a:gdLst/>
              <a:ahLst/>
              <a:cxnLst/>
              <a:rect l="l" t="t" r="r" b="b"/>
              <a:pathLst>
                <a:path w="12020" h="14298" extrusionOk="0">
                  <a:moveTo>
                    <a:pt x="0" y="13737"/>
                  </a:moveTo>
                  <a:cubicBezTo>
                    <a:pt x="5217" y="16868"/>
                    <a:pt x="10098" y="5773"/>
                    <a:pt x="12020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 flipH="1">
              <a:off x="2371680" y="2464308"/>
              <a:ext cx="364950" cy="364950"/>
            </a:xfrm>
            <a:custGeom>
              <a:avLst/>
              <a:gdLst/>
              <a:ahLst/>
              <a:cxnLst/>
              <a:rect l="l" t="t" r="r" b="b"/>
              <a:pathLst>
                <a:path w="13738" h="13738" extrusionOk="0">
                  <a:moveTo>
                    <a:pt x="0" y="13738"/>
                  </a:moveTo>
                  <a:cubicBezTo>
                    <a:pt x="6476" y="13738"/>
                    <a:pt x="12169" y="6283"/>
                    <a:pt x="13738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1"/>
            <p:cNvSpPr/>
            <p:nvPr/>
          </p:nvSpPr>
          <p:spPr>
            <a:xfrm flipH="1">
              <a:off x="2385676" y="2832756"/>
              <a:ext cx="350104" cy="284644"/>
            </a:xfrm>
            <a:custGeom>
              <a:avLst/>
              <a:gdLst/>
              <a:ahLst/>
              <a:cxnLst/>
              <a:rect l="l" t="t" r="r" b="b"/>
              <a:pathLst>
                <a:path w="12605" h="10715" extrusionOk="0">
                  <a:moveTo>
                    <a:pt x="0" y="10599"/>
                  </a:moveTo>
                  <a:cubicBezTo>
                    <a:pt x="5415" y="11499"/>
                    <a:pt x="11704" y="5415"/>
                    <a:pt x="12605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3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22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9" name="Google Shape;359;p22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360" name="Google Shape;360;p22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1" name="Google Shape;361;p22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62" name="Google Shape;362;p22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365" name="Google Shape;365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66" name="Google Shape;366;p22"/>
          <p:cNvGrpSpPr/>
          <p:nvPr/>
        </p:nvGrpSpPr>
        <p:grpSpPr>
          <a:xfrm>
            <a:off x="97222" y="4089997"/>
            <a:ext cx="496243" cy="1054448"/>
            <a:chOff x="3733925" y="3400424"/>
            <a:chExt cx="1079728" cy="2294274"/>
          </a:xfrm>
        </p:grpSpPr>
        <p:sp>
          <p:nvSpPr>
            <p:cNvPr id="367" name="Google Shape;367;p22"/>
            <p:cNvSpPr/>
            <p:nvPr/>
          </p:nvSpPr>
          <p:spPr>
            <a:xfrm>
              <a:off x="3733925" y="3445303"/>
              <a:ext cx="1079728" cy="42375"/>
            </a:xfrm>
            <a:custGeom>
              <a:avLst/>
              <a:gdLst/>
              <a:ahLst/>
              <a:cxnLst/>
              <a:rect l="l" t="t" r="r" b="b"/>
              <a:pathLst>
                <a:path w="24563" h="964" extrusionOk="0">
                  <a:moveTo>
                    <a:pt x="1" y="1"/>
                  </a:moveTo>
                  <a:lnTo>
                    <a:pt x="1" y="964"/>
                  </a:lnTo>
                  <a:lnTo>
                    <a:pt x="24562" y="964"/>
                  </a:lnTo>
                  <a:lnTo>
                    <a:pt x="245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4252166" y="3400424"/>
              <a:ext cx="43254" cy="2294274"/>
            </a:xfrm>
            <a:custGeom>
              <a:avLst/>
              <a:gdLst/>
              <a:ahLst/>
              <a:cxnLst/>
              <a:rect l="l" t="t" r="r" b="b"/>
              <a:pathLst>
                <a:path w="984" h="52193" extrusionOk="0">
                  <a:moveTo>
                    <a:pt x="0" y="1"/>
                  </a:moveTo>
                  <a:lnTo>
                    <a:pt x="0" y="52193"/>
                  </a:lnTo>
                  <a:lnTo>
                    <a:pt x="983" y="52193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3761178" y="3401523"/>
              <a:ext cx="83036" cy="80047"/>
            </a:xfrm>
            <a:custGeom>
              <a:avLst/>
              <a:gdLst/>
              <a:ahLst/>
              <a:cxnLst/>
              <a:rect l="l" t="t" r="r" b="b"/>
              <a:pathLst>
                <a:path w="1889" h="1821" extrusionOk="0">
                  <a:moveTo>
                    <a:pt x="945" y="1"/>
                  </a:moveTo>
                  <a:cubicBezTo>
                    <a:pt x="473" y="1"/>
                    <a:pt x="1" y="304"/>
                    <a:pt x="10" y="911"/>
                  </a:cubicBezTo>
                  <a:cubicBezTo>
                    <a:pt x="1" y="1517"/>
                    <a:pt x="473" y="1820"/>
                    <a:pt x="945" y="1820"/>
                  </a:cubicBezTo>
                  <a:cubicBezTo>
                    <a:pt x="1416" y="1820"/>
                    <a:pt x="1888" y="1517"/>
                    <a:pt x="1879" y="911"/>
                  </a:cubicBezTo>
                  <a:cubicBezTo>
                    <a:pt x="1888" y="304"/>
                    <a:pt x="1416" y="1"/>
                    <a:pt x="9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4703374" y="3401523"/>
              <a:ext cx="82992" cy="80047"/>
            </a:xfrm>
            <a:custGeom>
              <a:avLst/>
              <a:gdLst/>
              <a:ahLst/>
              <a:cxnLst/>
              <a:rect l="l" t="t" r="r" b="b"/>
              <a:pathLst>
                <a:path w="1888" h="1821" extrusionOk="0">
                  <a:moveTo>
                    <a:pt x="944" y="1"/>
                  </a:moveTo>
                  <a:cubicBezTo>
                    <a:pt x="472" y="1"/>
                    <a:pt x="0" y="304"/>
                    <a:pt x="9" y="911"/>
                  </a:cubicBezTo>
                  <a:cubicBezTo>
                    <a:pt x="0" y="1517"/>
                    <a:pt x="472" y="1820"/>
                    <a:pt x="944" y="1820"/>
                  </a:cubicBezTo>
                  <a:cubicBezTo>
                    <a:pt x="1416" y="1820"/>
                    <a:pt x="1887" y="1517"/>
                    <a:pt x="1878" y="911"/>
                  </a:cubicBezTo>
                  <a:cubicBezTo>
                    <a:pt x="1887" y="304"/>
                    <a:pt x="1416" y="1"/>
                    <a:pt x="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1" name="Google Shape;371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23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4" name="Google Shape;374;p23"/>
          <p:cNvGrpSpPr/>
          <p:nvPr/>
        </p:nvGrpSpPr>
        <p:grpSpPr>
          <a:xfrm flipH="1"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375" name="Google Shape;375;p23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6" name="Google Shape;376;p23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77" name="Google Shape;377;p23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380" name="Google Shape;380;p2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81" name="Google Shape;381;p23"/>
          <p:cNvGrpSpPr/>
          <p:nvPr/>
        </p:nvGrpSpPr>
        <p:grpSpPr>
          <a:xfrm>
            <a:off x="8468873" y="3555950"/>
            <a:ext cx="634563" cy="1587396"/>
            <a:chOff x="3899880" y="1817280"/>
            <a:chExt cx="1502280" cy="3758040"/>
          </a:xfrm>
        </p:grpSpPr>
        <p:sp>
          <p:nvSpPr>
            <p:cNvPr id="382" name="Google Shape;382;p23"/>
            <p:cNvSpPr/>
            <p:nvPr/>
          </p:nvSpPr>
          <p:spPr>
            <a:xfrm>
              <a:off x="4374000" y="1818000"/>
              <a:ext cx="554760" cy="3757320"/>
            </a:xfrm>
            <a:custGeom>
              <a:avLst/>
              <a:gdLst/>
              <a:ahLst/>
              <a:cxnLst/>
              <a:rect l="l" t="t" r="r" b="b"/>
              <a:pathLst>
                <a:path w="1541" h="10437" extrusionOk="0">
                  <a:moveTo>
                    <a:pt x="1519" y="10437"/>
                  </a:moveTo>
                  <a:cubicBezTo>
                    <a:pt x="1508" y="10437"/>
                    <a:pt x="1498" y="10427"/>
                    <a:pt x="1496" y="10416"/>
                  </a:cubicBezTo>
                  <a:lnTo>
                    <a:pt x="918" y="47"/>
                  </a:lnTo>
                  <a:lnTo>
                    <a:pt x="625" y="47"/>
                  </a:lnTo>
                  <a:lnTo>
                    <a:pt x="46" y="10416"/>
                  </a:lnTo>
                  <a:cubicBezTo>
                    <a:pt x="46" y="10429"/>
                    <a:pt x="36" y="10439"/>
                    <a:pt x="22" y="10437"/>
                  </a:cubicBezTo>
                  <a:cubicBezTo>
                    <a:pt x="8" y="10437"/>
                    <a:pt x="0" y="10426"/>
                    <a:pt x="0" y="10413"/>
                  </a:cubicBezTo>
                  <a:lnTo>
                    <a:pt x="578" y="22"/>
                  </a:lnTo>
                  <a:cubicBezTo>
                    <a:pt x="578" y="10"/>
                    <a:pt x="588" y="0"/>
                    <a:pt x="601" y="0"/>
                  </a:cubicBezTo>
                  <a:lnTo>
                    <a:pt x="938" y="0"/>
                  </a:lnTo>
                  <a:cubicBezTo>
                    <a:pt x="950" y="0"/>
                    <a:pt x="960" y="10"/>
                    <a:pt x="961" y="22"/>
                  </a:cubicBezTo>
                  <a:lnTo>
                    <a:pt x="1541" y="10413"/>
                  </a:lnTo>
                  <a:cubicBezTo>
                    <a:pt x="1543" y="10426"/>
                    <a:pt x="1534" y="10436"/>
                    <a:pt x="1519" y="104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4381200" y="1817280"/>
              <a:ext cx="527760" cy="3613320"/>
            </a:xfrm>
            <a:custGeom>
              <a:avLst/>
              <a:gdLst/>
              <a:ahLst/>
              <a:cxnLst/>
              <a:rect l="l" t="t" r="r" b="b"/>
              <a:pathLst>
                <a:path w="1466" h="10037" extrusionOk="0">
                  <a:moveTo>
                    <a:pt x="25" y="10037"/>
                  </a:moveTo>
                  <a:cubicBezTo>
                    <a:pt x="16" y="10037"/>
                    <a:pt x="7" y="10031"/>
                    <a:pt x="3" y="10024"/>
                  </a:cubicBezTo>
                  <a:cubicBezTo>
                    <a:pt x="-3" y="10013"/>
                    <a:pt x="3" y="9999"/>
                    <a:pt x="15" y="9994"/>
                  </a:cubicBezTo>
                  <a:lnTo>
                    <a:pt x="1392" y="9377"/>
                  </a:lnTo>
                  <a:lnTo>
                    <a:pt x="93" y="8561"/>
                  </a:lnTo>
                  <a:cubicBezTo>
                    <a:pt x="86" y="8557"/>
                    <a:pt x="82" y="8550"/>
                    <a:pt x="83" y="8541"/>
                  </a:cubicBezTo>
                  <a:cubicBezTo>
                    <a:pt x="83" y="8532"/>
                    <a:pt x="88" y="8525"/>
                    <a:pt x="95" y="8522"/>
                  </a:cubicBezTo>
                  <a:lnTo>
                    <a:pt x="1309" y="7801"/>
                  </a:lnTo>
                  <a:lnTo>
                    <a:pt x="176" y="7125"/>
                  </a:lnTo>
                  <a:cubicBezTo>
                    <a:pt x="169" y="7120"/>
                    <a:pt x="165" y="7113"/>
                    <a:pt x="165" y="7106"/>
                  </a:cubicBezTo>
                  <a:cubicBezTo>
                    <a:pt x="165" y="7097"/>
                    <a:pt x="169" y="7090"/>
                    <a:pt x="175" y="7085"/>
                  </a:cubicBezTo>
                  <a:lnTo>
                    <a:pt x="1233" y="6422"/>
                  </a:lnTo>
                  <a:lnTo>
                    <a:pt x="249" y="5787"/>
                  </a:lnTo>
                  <a:cubicBezTo>
                    <a:pt x="243" y="5783"/>
                    <a:pt x="239" y="5778"/>
                    <a:pt x="239" y="5770"/>
                  </a:cubicBezTo>
                  <a:cubicBezTo>
                    <a:pt x="239" y="5763"/>
                    <a:pt x="242" y="5755"/>
                    <a:pt x="248" y="5751"/>
                  </a:cubicBezTo>
                  <a:lnTo>
                    <a:pt x="1161" y="5005"/>
                  </a:lnTo>
                  <a:lnTo>
                    <a:pt x="331" y="4304"/>
                  </a:lnTo>
                  <a:cubicBezTo>
                    <a:pt x="325" y="4299"/>
                    <a:pt x="322" y="4294"/>
                    <a:pt x="322" y="4286"/>
                  </a:cubicBezTo>
                  <a:cubicBezTo>
                    <a:pt x="322" y="4279"/>
                    <a:pt x="325" y="4273"/>
                    <a:pt x="331" y="4269"/>
                  </a:cubicBezTo>
                  <a:lnTo>
                    <a:pt x="1086" y="3622"/>
                  </a:lnTo>
                  <a:lnTo>
                    <a:pt x="402" y="3034"/>
                  </a:lnTo>
                  <a:cubicBezTo>
                    <a:pt x="396" y="3030"/>
                    <a:pt x="393" y="3022"/>
                    <a:pt x="393" y="3015"/>
                  </a:cubicBezTo>
                  <a:cubicBezTo>
                    <a:pt x="393" y="3008"/>
                    <a:pt x="398" y="3002"/>
                    <a:pt x="404" y="2998"/>
                  </a:cubicBezTo>
                  <a:lnTo>
                    <a:pt x="1020" y="2563"/>
                  </a:lnTo>
                  <a:lnTo>
                    <a:pt x="449" y="2208"/>
                  </a:lnTo>
                  <a:cubicBezTo>
                    <a:pt x="443" y="2204"/>
                    <a:pt x="439" y="2198"/>
                    <a:pt x="437" y="2189"/>
                  </a:cubicBezTo>
                  <a:cubicBezTo>
                    <a:pt x="437" y="2182"/>
                    <a:pt x="440" y="2174"/>
                    <a:pt x="446" y="2170"/>
                  </a:cubicBezTo>
                  <a:lnTo>
                    <a:pt x="976" y="1750"/>
                  </a:lnTo>
                  <a:lnTo>
                    <a:pt x="493" y="1383"/>
                  </a:lnTo>
                  <a:cubicBezTo>
                    <a:pt x="487" y="1379"/>
                    <a:pt x="484" y="1371"/>
                    <a:pt x="484" y="1364"/>
                  </a:cubicBezTo>
                  <a:cubicBezTo>
                    <a:pt x="484" y="1356"/>
                    <a:pt x="487" y="1350"/>
                    <a:pt x="493" y="1345"/>
                  </a:cubicBezTo>
                  <a:lnTo>
                    <a:pt x="936" y="994"/>
                  </a:lnTo>
                  <a:lnTo>
                    <a:pt x="532" y="697"/>
                  </a:lnTo>
                  <a:cubicBezTo>
                    <a:pt x="526" y="693"/>
                    <a:pt x="523" y="685"/>
                    <a:pt x="523" y="678"/>
                  </a:cubicBezTo>
                  <a:cubicBezTo>
                    <a:pt x="523" y="671"/>
                    <a:pt x="526" y="663"/>
                    <a:pt x="532" y="659"/>
                  </a:cubicBezTo>
                  <a:lnTo>
                    <a:pt x="903" y="362"/>
                  </a:lnTo>
                  <a:lnTo>
                    <a:pt x="567" y="41"/>
                  </a:lnTo>
                  <a:cubicBezTo>
                    <a:pt x="558" y="33"/>
                    <a:pt x="557" y="18"/>
                    <a:pt x="565" y="8"/>
                  </a:cubicBezTo>
                  <a:cubicBezTo>
                    <a:pt x="574" y="-1"/>
                    <a:pt x="589" y="-2"/>
                    <a:pt x="599" y="6"/>
                  </a:cubicBezTo>
                  <a:lnTo>
                    <a:pt x="954" y="344"/>
                  </a:lnTo>
                  <a:cubicBezTo>
                    <a:pt x="959" y="349"/>
                    <a:pt x="962" y="356"/>
                    <a:pt x="962" y="362"/>
                  </a:cubicBezTo>
                  <a:cubicBezTo>
                    <a:pt x="962" y="369"/>
                    <a:pt x="959" y="375"/>
                    <a:pt x="953" y="379"/>
                  </a:cubicBezTo>
                  <a:lnTo>
                    <a:pt x="584" y="675"/>
                  </a:lnTo>
                  <a:lnTo>
                    <a:pt x="988" y="972"/>
                  </a:lnTo>
                  <a:cubicBezTo>
                    <a:pt x="994" y="977"/>
                    <a:pt x="997" y="983"/>
                    <a:pt x="997" y="991"/>
                  </a:cubicBezTo>
                  <a:cubicBezTo>
                    <a:pt x="997" y="998"/>
                    <a:pt x="994" y="1006"/>
                    <a:pt x="988" y="1010"/>
                  </a:cubicBezTo>
                  <a:lnTo>
                    <a:pt x="545" y="1361"/>
                  </a:lnTo>
                  <a:lnTo>
                    <a:pt x="1029" y="1729"/>
                  </a:lnTo>
                  <a:cubicBezTo>
                    <a:pt x="1035" y="1733"/>
                    <a:pt x="1038" y="1740"/>
                    <a:pt x="1038" y="1748"/>
                  </a:cubicBezTo>
                  <a:cubicBezTo>
                    <a:pt x="1038" y="1755"/>
                    <a:pt x="1035" y="1762"/>
                    <a:pt x="1029" y="1766"/>
                  </a:cubicBezTo>
                  <a:lnTo>
                    <a:pt x="501" y="2185"/>
                  </a:lnTo>
                  <a:lnTo>
                    <a:pt x="1072" y="2537"/>
                  </a:lnTo>
                  <a:cubicBezTo>
                    <a:pt x="1080" y="2542"/>
                    <a:pt x="1083" y="2549"/>
                    <a:pt x="1084" y="2556"/>
                  </a:cubicBezTo>
                  <a:cubicBezTo>
                    <a:pt x="1084" y="2563"/>
                    <a:pt x="1081" y="2571"/>
                    <a:pt x="1074" y="2575"/>
                  </a:cubicBezTo>
                  <a:lnTo>
                    <a:pt x="453" y="3012"/>
                  </a:lnTo>
                  <a:lnTo>
                    <a:pt x="1135" y="3597"/>
                  </a:lnTo>
                  <a:cubicBezTo>
                    <a:pt x="1141" y="3601"/>
                    <a:pt x="1144" y="3608"/>
                    <a:pt x="1144" y="3615"/>
                  </a:cubicBezTo>
                  <a:cubicBezTo>
                    <a:pt x="1144" y="3623"/>
                    <a:pt x="1141" y="3628"/>
                    <a:pt x="1135" y="3632"/>
                  </a:cubicBezTo>
                  <a:lnTo>
                    <a:pt x="380" y="4279"/>
                  </a:lnTo>
                  <a:lnTo>
                    <a:pt x="1212" y="4980"/>
                  </a:lnTo>
                  <a:cubicBezTo>
                    <a:pt x="1218" y="4984"/>
                    <a:pt x="1221" y="4991"/>
                    <a:pt x="1221" y="4997"/>
                  </a:cubicBezTo>
                  <a:cubicBezTo>
                    <a:pt x="1221" y="5005"/>
                    <a:pt x="1218" y="5010"/>
                    <a:pt x="1212" y="5015"/>
                  </a:cubicBezTo>
                  <a:lnTo>
                    <a:pt x="302" y="5758"/>
                  </a:lnTo>
                  <a:lnTo>
                    <a:pt x="1290" y="6396"/>
                  </a:lnTo>
                  <a:cubicBezTo>
                    <a:pt x="1297" y="6400"/>
                    <a:pt x="1300" y="6408"/>
                    <a:pt x="1300" y="6415"/>
                  </a:cubicBezTo>
                  <a:cubicBezTo>
                    <a:pt x="1300" y="6422"/>
                    <a:pt x="1295" y="6430"/>
                    <a:pt x="1290" y="6434"/>
                  </a:cubicBezTo>
                  <a:lnTo>
                    <a:pt x="233" y="7095"/>
                  </a:lnTo>
                  <a:lnTo>
                    <a:pt x="1367" y="7773"/>
                  </a:lnTo>
                  <a:cubicBezTo>
                    <a:pt x="1374" y="7777"/>
                    <a:pt x="1378" y="7785"/>
                    <a:pt x="1378" y="7793"/>
                  </a:cubicBezTo>
                  <a:cubicBezTo>
                    <a:pt x="1378" y="7802"/>
                    <a:pt x="1374" y="7809"/>
                    <a:pt x="1367" y="7814"/>
                  </a:cubicBezTo>
                  <a:lnTo>
                    <a:pt x="153" y="8537"/>
                  </a:lnTo>
                  <a:lnTo>
                    <a:pt x="1456" y="9355"/>
                  </a:lnTo>
                  <a:cubicBezTo>
                    <a:pt x="1463" y="9360"/>
                    <a:pt x="1467" y="9368"/>
                    <a:pt x="1466" y="9377"/>
                  </a:cubicBezTo>
                  <a:cubicBezTo>
                    <a:pt x="1466" y="9386"/>
                    <a:pt x="1460" y="9393"/>
                    <a:pt x="1453" y="9396"/>
                  </a:cubicBezTo>
                  <a:lnTo>
                    <a:pt x="35" y="10030"/>
                  </a:lnTo>
                  <a:cubicBezTo>
                    <a:pt x="31" y="10036"/>
                    <a:pt x="28" y="10037"/>
                    <a:pt x="25" y="100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4394520" y="1817640"/>
              <a:ext cx="527040" cy="3612960"/>
            </a:xfrm>
            <a:custGeom>
              <a:avLst/>
              <a:gdLst/>
              <a:ahLst/>
              <a:cxnLst/>
              <a:rect l="l" t="t" r="r" b="b"/>
              <a:pathLst>
                <a:path w="1464" h="10036" extrusionOk="0">
                  <a:moveTo>
                    <a:pt x="1439" y="10036"/>
                  </a:moveTo>
                  <a:cubicBezTo>
                    <a:pt x="1436" y="10036"/>
                    <a:pt x="1433" y="10036"/>
                    <a:pt x="1430" y="10035"/>
                  </a:cubicBezTo>
                  <a:lnTo>
                    <a:pt x="13" y="9401"/>
                  </a:lnTo>
                  <a:cubicBezTo>
                    <a:pt x="5" y="9398"/>
                    <a:pt x="0" y="9389"/>
                    <a:pt x="0" y="9382"/>
                  </a:cubicBezTo>
                  <a:cubicBezTo>
                    <a:pt x="0" y="9373"/>
                    <a:pt x="2" y="9366"/>
                    <a:pt x="10" y="9360"/>
                  </a:cubicBezTo>
                  <a:lnTo>
                    <a:pt x="1312" y="8541"/>
                  </a:lnTo>
                  <a:lnTo>
                    <a:pt x="99" y="7817"/>
                  </a:lnTo>
                  <a:cubicBezTo>
                    <a:pt x="91" y="7813"/>
                    <a:pt x="87" y="7806"/>
                    <a:pt x="87" y="7797"/>
                  </a:cubicBezTo>
                  <a:cubicBezTo>
                    <a:pt x="87" y="7788"/>
                    <a:pt x="91" y="7781"/>
                    <a:pt x="99" y="7776"/>
                  </a:cubicBezTo>
                  <a:lnTo>
                    <a:pt x="1232" y="7099"/>
                  </a:lnTo>
                  <a:lnTo>
                    <a:pt x="176" y="6437"/>
                  </a:lnTo>
                  <a:cubicBezTo>
                    <a:pt x="169" y="6433"/>
                    <a:pt x="166" y="6426"/>
                    <a:pt x="166" y="6418"/>
                  </a:cubicBezTo>
                  <a:cubicBezTo>
                    <a:pt x="166" y="6411"/>
                    <a:pt x="170" y="6402"/>
                    <a:pt x="176" y="6399"/>
                  </a:cubicBezTo>
                  <a:lnTo>
                    <a:pt x="1164" y="5761"/>
                  </a:lnTo>
                  <a:lnTo>
                    <a:pt x="253" y="5018"/>
                  </a:lnTo>
                  <a:cubicBezTo>
                    <a:pt x="247" y="5014"/>
                    <a:pt x="244" y="5009"/>
                    <a:pt x="244" y="5001"/>
                  </a:cubicBezTo>
                  <a:cubicBezTo>
                    <a:pt x="244" y="4994"/>
                    <a:pt x="247" y="4988"/>
                    <a:pt x="253" y="4983"/>
                  </a:cubicBezTo>
                  <a:lnTo>
                    <a:pt x="1085" y="4282"/>
                  </a:lnTo>
                  <a:lnTo>
                    <a:pt x="330" y="3635"/>
                  </a:lnTo>
                  <a:cubicBezTo>
                    <a:pt x="324" y="3631"/>
                    <a:pt x="322" y="3625"/>
                    <a:pt x="322" y="3618"/>
                  </a:cubicBezTo>
                  <a:cubicBezTo>
                    <a:pt x="322" y="3611"/>
                    <a:pt x="324" y="3605"/>
                    <a:pt x="330" y="3600"/>
                  </a:cubicBezTo>
                  <a:lnTo>
                    <a:pt x="1012" y="3016"/>
                  </a:lnTo>
                  <a:lnTo>
                    <a:pt x="391" y="2579"/>
                  </a:lnTo>
                  <a:cubicBezTo>
                    <a:pt x="386" y="2574"/>
                    <a:pt x="381" y="2567"/>
                    <a:pt x="381" y="2560"/>
                  </a:cubicBezTo>
                  <a:cubicBezTo>
                    <a:pt x="381" y="2552"/>
                    <a:pt x="386" y="2545"/>
                    <a:pt x="393" y="2541"/>
                  </a:cubicBezTo>
                  <a:lnTo>
                    <a:pt x="964" y="2188"/>
                  </a:lnTo>
                  <a:lnTo>
                    <a:pt x="434" y="1767"/>
                  </a:lnTo>
                  <a:cubicBezTo>
                    <a:pt x="428" y="1763"/>
                    <a:pt x="425" y="1755"/>
                    <a:pt x="425" y="1748"/>
                  </a:cubicBezTo>
                  <a:cubicBezTo>
                    <a:pt x="425" y="1741"/>
                    <a:pt x="428" y="1733"/>
                    <a:pt x="434" y="1729"/>
                  </a:cubicBezTo>
                  <a:lnTo>
                    <a:pt x="917" y="1362"/>
                  </a:lnTo>
                  <a:lnTo>
                    <a:pt x="475" y="1011"/>
                  </a:lnTo>
                  <a:cubicBezTo>
                    <a:pt x="469" y="1006"/>
                    <a:pt x="466" y="999"/>
                    <a:pt x="466" y="992"/>
                  </a:cubicBezTo>
                  <a:cubicBezTo>
                    <a:pt x="466" y="984"/>
                    <a:pt x="469" y="977"/>
                    <a:pt x="475" y="973"/>
                  </a:cubicBezTo>
                  <a:lnTo>
                    <a:pt x="878" y="676"/>
                  </a:lnTo>
                  <a:lnTo>
                    <a:pt x="509" y="380"/>
                  </a:lnTo>
                  <a:cubicBezTo>
                    <a:pt x="504" y="375"/>
                    <a:pt x="501" y="369"/>
                    <a:pt x="501" y="362"/>
                  </a:cubicBezTo>
                  <a:cubicBezTo>
                    <a:pt x="501" y="354"/>
                    <a:pt x="504" y="349"/>
                    <a:pt x="508" y="345"/>
                  </a:cubicBezTo>
                  <a:lnTo>
                    <a:pt x="864" y="7"/>
                  </a:lnTo>
                  <a:cubicBezTo>
                    <a:pt x="872" y="-2"/>
                    <a:pt x="887" y="-2"/>
                    <a:pt x="897" y="8"/>
                  </a:cubicBezTo>
                  <a:cubicBezTo>
                    <a:pt x="906" y="17"/>
                    <a:pt x="906" y="32"/>
                    <a:pt x="896" y="42"/>
                  </a:cubicBezTo>
                  <a:lnTo>
                    <a:pt x="559" y="362"/>
                  </a:lnTo>
                  <a:lnTo>
                    <a:pt x="931" y="660"/>
                  </a:lnTo>
                  <a:cubicBezTo>
                    <a:pt x="936" y="664"/>
                    <a:pt x="939" y="670"/>
                    <a:pt x="939" y="678"/>
                  </a:cubicBezTo>
                  <a:cubicBezTo>
                    <a:pt x="939" y="685"/>
                    <a:pt x="936" y="693"/>
                    <a:pt x="931" y="697"/>
                  </a:cubicBezTo>
                  <a:lnTo>
                    <a:pt x="527" y="995"/>
                  </a:lnTo>
                  <a:lnTo>
                    <a:pt x="970" y="1346"/>
                  </a:lnTo>
                  <a:cubicBezTo>
                    <a:pt x="976" y="1350"/>
                    <a:pt x="979" y="1357"/>
                    <a:pt x="979" y="1365"/>
                  </a:cubicBezTo>
                  <a:cubicBezTo>
                    <a:pt x="979" y="1372"/>
                    <a:pt x="976" y="1379"/>
                    <a:pt x="970" y="1384"/>
                  </a:cubicBezTo>
                  <a:lnTo>
                    <a:pt x="486" y="1751"/>
                  </a:lnTo>
                  <a:lnTo>
                    <a:pt x="1017" y="2171"/>
                  </a:lnTo>
                  <a:cubicBezTo>
                    <a:pt x="1022" y="2175"/>
                    <a:pt x="1025" y="2181"/>
                    <a:pt x="1025" y="2189"/>
                  </a:cubicBezTo>
                  <a:cubicBezTo>
                    <a:pt x="1025" y="2196"/>
                    <a:pt x="1021" y="2204"/>
                    <a:pt x="1014" y="2208"/>
                  </a:cubicBezTo>
                  <a:lnTo>
                    <a:pt x="444" y="2560"/>
                  </a:lnTo>
                  <a:lnTo>
                    <a:pt x="1060" y="2994"/>
                  </a:lnTo>
                  <a:cubicBezTo>
                    <a:pt x="1066" y="2998"/>
                    <a:pt x="1070" y="3003"/>
                    <a:pt x="1070" y="3011"/>
                  </a:cubicBezTo>
                  <a:cubicBezTo>
                    <a:pt x="1070" y="3018"/>
                    <a:pt x="1068" y="3026"/>
                    <a:pt x="1062" y="3030"/>
                  </a:cubicBezTo>
                  <a:lnTo>
                    <a:pt x="378" y="3618"/>
                  </a:lnTo>
                  <a:lnTo>
                    <a:pt x="1133" y="4265"/>
                  </a:lnTo>
                  <a:cubicBezTo>
                    <a:pt x="1139" y="4269"/>
                    <a:pt x="1142" y="4275"/>
                    <a:pt x="1142" y="4282"/>
                  </a:cubicBezTo>
                  <a:cubicBezTo>
                    <a:pt x="1142" y="4290"/>
                    <a:pt x="1139" y="4295"/>
                    <a:pt x="1133" y="4300"/>
                  </a:cubicBezTo>
                  <a:lnTo>
                    <a:pt x="303" y="5001"/>
                  </a:lnTo>
                  <a:lnTo>
                    <a:pt x="1216" y="5747"/>
                  </a:lnTo>
                  <a:cubicBezTo>
                    <a:pt x="1222" y="5751"/>
                    <a:pt x="1225" y="5759"/>
                    <a:pt x="1225" y="5766"/>
                  </a:cubicBezTo>
                  <a:cubicBezTo>
                    <a:pt x="1225" y="5774"/>
                    <a:pt x="1221" y="5780"/>
                    <a:pt x="1215" y="5783"/>
                  </a:cubicBezTo>
                  <a:lnTo>
                    <a:pt x="231" y="6418"/>
                  </a:lnTo>
                  <a:lnTo>
                    <a:pt x="1289" y="7081"/>
                  </a:lnTo>
                  <a:cubicBezTo>
                    <a:pt x="1296" y="7086"/>
                    <a:pt x="1301" y="7093"/>
                    <a:pt x="1299" y="7102"/>
                  </a:cubicBezTo>
                  <a:cubicBezTo>
                    <a:pt x="1299" y="7110"/>
                    <a:pt x="1295" y="7118"/>
                    <a:pt x="1288" y="7121"/>
                  </a:cubicBezTo>
                  <a:lnTo>
                    <a:pt x="157" y="7797"/>
                  </a:lnTo>
                  <a:lnTo>
                    <a:pt x="1371" y="8518"/>
                  </a:lnTo>
                  <a:cubicBezTo>
                    <a:pt x="1378" y="8522"/>
                    <a:pt x="1382" y="8530"/>
                    <a:pt x="1382" y="8537"/>
                  </a:cubicBezTo>
                  <a:cubicBezTo>
                    <a:pt x="1382" y="8546"/>
                    <a:pt x="1378" y="8553"/>
                    <a:pt x="1372" y="8557"/>
                  </a:cubicBezTo>
                  <a:lnTo>
                    <a:pt x="74" y="9373"/>
                  </a:lnTo>
                  <a:lnTo>
                    <a:pt x="1451" y="9990"/>
                  </a:lnTo>
                  <a:cubicBezTo>
                    <a:pt x="1462" y="9995"/>
                    <a:pt x="1468" y="10009"/>
                    <a:pt x="1462" y="10020"/>
                  </a:cubicBezTo>
                  <a:cubicBezTo>
                    <a:pt x="1457" y="10030"/>
                    <a:pt x="1449" y="10036"/>
                    <a:pt x="1439" y="10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4150440" y="2053080"/>
              <a:ext cx="1001160" cy="136800"/>
            </a:xfrm>
            <a:custGeom>
              <a:avLst/>
              <a:gdLst/>
              <a:ahLst/>
              <a:cxnLst/>
              <a:rect l="l" t="t" r="r" b="b"/>
              <a:pathLst>
                <a:path w="2781" h="380" extrusionOk="0">
                  <a:moveTo>
                    <a:pt x="1391" y="379"/>
                  </a:moveTo>
                  <a:cubicBezTo>
                    <a:pt x="1390" y="379"/>
                    <a:pt x="1389" y="379"/>
                    <a:pt x="1387" y="379"/>
                  </a:cubicBezTo>
                  <a:lnTo>
                    <a:pt x="19" y="135"/>
                  </a:lnTo>
                  <a:cubicBezTo>
                    <a:pt x="7" y="134"/>
                    <a:pt x="0" y="124"/>
                    <a:pt x="0" y="112"/>
                  </a:cubicBezTo>
                  <a:lnTo>
                    <a:pt x="0" y="23"/>
                  </a:lnTo>
                  <a:cubicBezTo>
                    <a:pt x="0" y="10"/>
                    <a:pt x="10" y="0"/>
                    <a:pt x="23" y="0"/>
                  </a:cubicBezTo>
                  <a:lnTo>
                    <a:pt x="2757" y="0"/>
                  </a:lnTo>
                  <a:cubicBezTo>
                    <a:pt x="2770" y="0"/>
                    <a:pt x="2781" y="10"/>
                    <a:pt x="2781" y="23"/>
                  </a:cubicBezTo>
                  <a:lnTo>
                    <a:pt x="2781" y="113"/>
                  </a:lnTo>
                  <a:cubicBezTo>
                    <a:pt x="2781" y="125"/>
                    <a:pt x="2772" y="134"/>
                    <a:pt x="2762" y="137"/>
                  </a:cubicBezTo>
                  <a:lnTo>
                    <a:pt x="1394" y="380"/>
                  </a:lnTo>
                  <a:cubicBezTo>
                    <a:pt x="1394" y="379"/>
                    <a:pt x="1393" y="379"/>
                    <a:pt x="1391" y="379"/>
                  </a:cubicBezTo>
                  <a:moveTo>
                    <a:pt x="47" y="93"/>
                  </a:moveTo>
                  <a:lnTo>
                    <a:pt x="1391" y="332"/>
                  </a:lnTo>
                  <a:lnTo>
                    <a:pt x="2735" y="93"/>
                  </a:lnTo>
                  <a:lnTo>
                    <a:pt x="2735" y="45"/>
                  </a:lnTo>
                  <a:lnTo>
                    <a:pt x="47" y="45"/>
                  </a:lnTo>
                  <a:lnTo>
                    <a:pt x="47" y="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4150800" y="2053080"/>
              <a:ext cx="429840" cy="184680"/>
            </a:xfrm>
            <a:custGeom>
              <a:avLst/>
              <a:gdLst/>
              <a:ahLst/>
              <a:cxnLst/>
              <a:rect l="l" t="t" r="r" b="b"/>
              <a:pathLst>
                <a:path w="1194" h="513" extrusionOk="0">
                  <a:moveTo>
                    <a:pt x="24" y="513"/>
                  </a:moveTo>
                  <a:cubicBezTo>
                    <a:pt x="11" y="513"/>
                    <a:pt x="0" y="502"/>
                    <a:pt x="0" y="489"/>
                  </a:cubicBezTo>
                  <a:lnTo>
                    <a:pt x="0" y="23"/>
                  </a:lnTo>
                  <a:cubicBezTo>
                    <a:pt x="0" y="14"/>
                    <a:pt x="5" y="7"/>
                    <a:pt x="12" y="3"/>
                  </a:cubicBezTo>
                  <a:cubicBezTo>
                    <a:pt x="19" y="-2"/>
                    <a:pt x="30" y="0"/>
                    <a:pt x="35" y="4"/>
                  </a:cubicBezTo>
                  <a:lnTo>
                    <a:pt x="204" y="118"/>
                  </a:lnTo>
                  <a:lnTo>
                    <a:pt x="429" y="3"/>
                  </a:lnTo>
                  <a:cubicBezTo>
                    <a:pt x="439" y="-2"/>
                    <a:pt x="451" y="0"/>
                    <a:pt x="458" y="8"/>
                  </a:cubicBezTo>
                  <a:lnTo>
                    <a:pt x="596" y="183"/>
                  </a:lnTo>
                  <a:lnTo>
                    <a:pt x="879" y="4"/>
                  </a:lnTo>
                  <a:cubicBezTo>
                    <a:pt x="888" y="-2"/>
                    <a:pt x="901" y="0"/>
                    <a:pt x="908" y="7"/>
                  </a:cubicBezTo>
                  <a:lnTo>
                    <a:pt x="1188" y="301"/>
                  </a:lnTo>
                  <a:cubicBezTo>
                    <a:pt x="1197" y="310"/>
                    <a:pt x="1197" y="325"/>
                    <a:pt x="1186" y="335"/>
                  </a:cubicBezTo>
                  <a:cubicBezTo>
                    <a:pt x="1178" y="344"/>
                    <a:pt x="1163" y="344"/>
                    <a:pt x="1153" y="333"/>
                  </a:cubicBezTo>
                  <a:lnTo>
                    <a:pt x="886" y="52"/>
                  </a:lnTo>
                  <a:lnTo>
                    <a:pt x="602" y="233"/>
                  </a:lnTo>
                  <a:cubicBezTo>
                    <a:pt x="592" y="239"/>
                    <a:pt x="579" y="237"/>
                    <a:pt x="572" y="227"/>
                  </a:cubicBezTo>
                  <a:lnTo>
                    <a:pt x="433" y="51"/>
                  </a:lnTo>
                  <a:lnTo>
                    <a:pt x="215" y="164"/>
                  </a:lnTo>
                  <a:cubicBezTo>
                    <a:pt x="207" y="169"/>
                    <a:pt x="199" y="167"/>
                    <a:pt x="191" y="163"/>
                  </a:cubicBezTo>
                  <a:lnTo>
                    <a:pt x="47" y="65"/>
                  </a:lnTo>
                  <a:lnTo>
                    <a:pt x="47" y="488"/>
                  </a:lnTo>
                  <a:cubicBezTo>
                    <a:pt x="46" y="502"/>
                    <a:pt x="35" y="513"/>
                    <a:pt x="24" y="5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4722120" y="2052360"/>
              <a:ext cx="429840" cy="185400"/>
            </a:xfrm>
            <a:custGeom>
              <a:avLst/>
              <a:gdLst/>
              <a:ahLst/>
              <a:cxnLst/>
              <a:rect l="l" t="t" r="r" b="b"/>
              <a:pathLst>
                <a:path w="1194" h="515" extrusionOk="0">
                  <a:moveTo>
                    <a:pt x="1171" y="515"/>
                  </a:moveTo>
                  <a:cubicBezTo>
                    <a:pt x="1158" y="515"/>
                    <a:pt x="1147" y="504"/>
                    <a:pt x="1147" y="491"/>
                  </a:cubicBezTo>
                  <a:lnTo>
                    <a:pt x="1147" y="69"/>
                  </a:lnTo>
                  <a:lnTo>
                    <a:pt x="1004" y="166"/>
                  </a:lnTo>
                  <a:cubicBezTo>
                    <a:pt x="997" y="171"/>
                    <a:pt x="988" y="172"/>
                    <a:pt x="981" y="168"/>
                  </a:cubicBezTo>
                  <a:lnTo>
                    <a:pt x="762" y="54"/>
                  </a:lnTo>
                  <a:lnTo>
                    <a:pt x="624" y="230"/>
                  </a:lnTo>
                  <a:cubicBezTo>
                    <a:pt x="617" y="239"/>
                    <a:pt x="603" y="242"/>
                    <a:pt x="593" y="236"/>
                  </a:cubicBezTo>
                  <a:lnTo>
                    <a:pt x="308" y="54"/>
                  </a:lnTo>
                  <a:lnTo>
                    <a:pt x="41" y="334"/>
                  </a:lnTo>
                  <a:cubicBezTo>
                    <a:pt x="32" y="343"/>
                    <a:pt x="18" y="344"/>
                    <a:pt x="7" y="335"/>
                  </a:cubicBezTo>
                  <a:cubicBezTo>
                    <a:pt x="-1" y="327"/>
                    <a:pt x="-3" y="312"/>
                    <a:pt x="6" y="302"/>
                  </a:cubicBezTo>
                  <a:lnTo>
                    <a:pt x="286" y="8"/>
                  </a:lnTo>
                  <a:cubicBezTo>
                    <a:pt x="293" y="0"/>
                    <a:pt x="306" y="-3"/>
                    <a:pt x="315" y="5"/>
                  </a:cubicBezTo>
                  <a:lnTo>
                    <a:pt x="598" y="184"/>
                  </a:lnTo>
                  <a:lnTo>
                    <a:pt x="736" y="9"/>
                  </a:lnTo>
                  <a:cubicBezTo>
                    <a:pt x="743" y="0"/>
                    <a:pt x="755" y="-3"/>
                    <a:pt x="765" y="3"/>
                  </a:cubicBezTo>
                  <a:lnTo>
                    <a:pt x="990" y="118"/>
                  </a:lnTo>
                  <a:lnTo>
                    <a:pt x="1158" y="5"/>
                  </a:lnTo>
                  <a:cubicBezTo>
                    <a:pt x="1165" y="0"/>
                    <a:pt x="1174" y="-1"/>
                    <a:pt x="1181" y="3"/>
                  </a:cubicBezTo>
                  <a:cubicBezTo>
                    <a:pt x="1188" y="8"/>
                    <a:pt x="1193" y="15"/>
                    <a:pt x="1193" y="24"/>
                  </a:cubicBezTo>
                  <a:lnTo>
                    <a:pt x="1193" y="490"/>
                  </a:lnTo>
                  <a:cubicBezTo>
                    <a:pt x="1194" y="504"/>
                    <a:pt x="1182" y="515"/>
                    <a:pt x="1171" y="5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4102200" y="3223800"/>
              <a:ext cx="1098360" cy="148680"/>
            </a:xfrm>
            <a:custGeom>
              <a:avLst/>
              <a:gdLst/>
              <a:ahLst/>
              <a:cxnLst/>
              <a:rect l="l" t="t" r="r" b="b"/>
              <a:pathLst>
                <a:path w="3051" h="413" extrusionOk="0">
                  <a:moveTo>
                    <a:pt x="3028" y="413"/>
                  </a:moveTo>
                  <a:lnTo>
                    <a:pt x="23" y="413"/>
                  </a:lnTo>
                  <a:cubicBezTo>
                    <a:pt x="10" y="413"/>
                    <a:pt x="0" y="403"/>
                    <a:pt x="0" y="389"/>
                  </a:cubicBezTo>
                  <a:lnTo>
                    <a:pt x="0" y="290"/>
                  </a:lnTo>
                  <a:cubicBezTo>
                    <a:pt x="0" y="279"/>
                    <a:pt x="9" y="270"/>
                    <a:pt x="19" y="267"/>
                  </a:cubicBezTo>
                  <a:lnTo>
                    <a:pt x="1521" y="0"/>
                  </a:lnTo>
                  <a:cubicBezTo>
                    <a:pt x="1524" y="0"/>
                    <a:pt x="1527" y="0"/>
                    <a:pt x="1530" y="0"/>
                  </a:cubicBezTo>
                  <a:lnTo>
                    <a:pt x="3031" y="267"/>
                  </a:lnTo>
                  <a:cubicBezTo>
                    <a:pt x="3043" y="268"/>
                    <a:pt x="3050" y="279"/>
                    <a:pt x="3050" y="290"/>
                  </a:cubicBezTo>
                  <a:lnTo>
                    <a:pt x="3050" y="389"/>
                  </a:lnTo>
                  <a:cubicBezTo>
                    <a:pt x="3051" y="403"/>
                    <a:pt x="3040" y="413"/>
                    <a:pt x="3028" y="413"/>
                  </a:cubicBezTo>
                  <a:moveTo>
                    <a:pt x="47" y="368"/>
                  </a:moveTo>
                  <a:lnTo>
                    <a:pt x="3005" y="368"/>
                  </a:lnTo>
                  <a:lnTo>
                    <a:pt x="3005" y="311"/>
                  </a:lnTo>
                  <a:lnTo>
                    <a:pt x="1525" y="48"/>
                  </a:lnTo>
                  <a:lnTo>
                    <a:pt x="45" y="311"/>
                  </a:lnTo>
                  <a:lnTo>
                    <a:pt x="45" y="368"/>
                  </a:lnTo>
                  <a:lnTo>
                    <a:pt x="47" y="3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4102200" y="3249720"/>
              <a:ext cx="416520" cy="279360"/>
            </a:xfrm>
            <a:custGeom>
              <a:avLst/>
              <a:gdLst/>
              <a:ahLst/>
              <a:cxnLst/>
              <a:rect l="l" t="t" r="r" b="b"/>
              <a:pathLst>
                <a:path w="1157" h="776" extrusionOk="0">
                  <a:moveTo>
                    <a:pt x="23" y="776"/>
                  </a:moveTo>
                  <a:cubicBezTo>
                    <a:pt x="10" y="776"/>
                    <a:pt x="0" y="766"/>
                    <a:pt x="0" y="753"/>
                  </a:cubicBezTo>
                  <a:lnTo>
                    <a:pt x="0" y="317"/>
                  </a:lnTo>
                  <a:cubicBezTo>
                    <a:pt x="0" y="309"/>
                    <a:pt x="4" y="301"/>
                    <a:pt x="12" y="297"/>
                  </a:cubicBezTo>
                  <a:lnTo>
                    <a:pt x="229" y="173"/>
                  </a:lnTo>
                  <a:cubicBezTo>
                    <a:pt x="236" y="169"/>
                    <a:pt x="245" y="169"/>
                    <a:pt x="252" y="173"/>
                  </a:cubicBezTo>
                  <a:lnTo>
                    <a:pt x="452" y="288"/>
                  </a:lnTo>
                  <a:lnTo>
                    <a:pt x="629" y="93"/>
                  </a:lnTo>
                  <a:cubicBezTo>
                    <a:pt x="634" y="89"/>
                    <a:pt x="640" y="86"/>
                    <a:pt x="645" y="86"/>
                  </a:cubicBezTo>
                  <a:cubicBezTo>
                    <a:pt x="651" y="86"/>
                    <a:pt x="657" y="87"/>
                    <a:pt x="661" y="92"/>
                  </a:cubicBezTo>
                  <a:lnTo>
                    <a:pt x="873" y="285"/>
                  </a:lnTo>
                  <a:lnTo>
                    <a:pt x="1117" y="7"/>
                  </a:lnTo>
                  <a:cubicBezTo>
                    <a:pt x="1126" y="-3"/>
                    <a:pt x="1141" y="-3"/>
                    <a:pt x="1150" y="6"/>
                  </a:cubicBezTo>
                  <a:cubicBezTo>
                    <a:pt x="1160" y="14"/>
                    <a:pt x="1160" y="29"/>
                    <a:pt x="1151" y="38"/>
                  </a:cubicBezTo>
                  <a:lnTo>
                    <a:pt x="890" y="335"/>
                  </a:lnTo>
                  <a:cubicBezTo>
                    <a:pt x="886" y="339"/>
                    <a:pt x="880" y="342"/>
                    <a:pt x="874" y="342"/>
                  </a:cubicBezTo>
                  <a:cubicBezTo>
                    <a:pt x="868" y="342"/>
                    <a:pt x="863" y="341"/>
                    <a:pt x="857" y="336"/>
                  </a:cubicBezTo>
                  <a:lnTo>
                    <a:pt x="645" y="143"/>
                  </a:lnTo>
                  <a:lnTo>
                    <a:pt x="471" y="335"/>
                  </a:lnTo>
                  <a:cubicBezTo>
                    <a:pt x="463" y="344"/>
                    <a:pt x="452" y="345"/>
                    <a:pt x="441" y="339"/>
                  </a:cubicBezTo>
                  <a:lnTo>
                    <a:pt x="237" y="221"/>
                  </a:lnTo>
                  <a:lnTo>
                    <a:pt x="44" y="332"/>
                  </a:lnTo>
                  <a:lnTo>
                    <a:pt x="44" y="753"/>
                  </a:lnTo>
                  <a:cubicBezTo>
                    <a:pt x="47" y="766"/>
                    <a:pt x="35" y="776"/>
                    <a:pt x="23" y="7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4783320" y="3249360"/>
              <a:ext cx="416880" cy="279720"/>
            </a:xfrm>
            <a:custGeom>
              <a:avLst/>
              <a:gdLst/>
              <a:ahLst/>
              <a:cxnLst/>
              <a:rect l="l" t="t" r="r" b="b"/>
              <a:pathLst>
                <a:path w="1158" h="777" extrusionOk="0">
                  <a:moveTo>
                    <a:pt x="1136" y="777"/>
                  </a:moveTo>
                  <a:cubicBezTo>
                    <a:pt x="1123" y="777"/>
                    <a:pt x="1113" y="767"/>
                    <a:pt x="1113" y="754"/>
                  </a:cubicBezTo>
                  <a:lnTo>
                    <a:pt x="1113" y="333"/>
                  </a:lnTo>
                  <a:lnTo>
                    <a:pt x="920" y="222"/>
                  </a:lnTo>
                  <a:lnTo>
                    <a:pt x="716" y="340"/>
                  </a:lnTo>
                  <a:cubicBezTo>
                    <a:pt x="707" y="346"/>
                    <a:pt x="694" y="343"/>
                    <a:pt x="687" y="336"/>
                  </a:cubicBezTo>
                  <a:lnTo>
                    <a:pt x="512" y="144"/>
                  </a:lnTo>
                  <a:lnTo>
                    <a:pt x="301" y="336"/>
                  </a:lnTo>
                  <a:cubicBezTo>
                    <a:pt x="296" y="340"/>
                    <a:pt x="291" y="342"/>
                    <a:pt x="283" y="342"/>
                  </a:cubicBezTo>
                  <a:cubicBezTo>
                    <a:pt x="278" y="342"/>
                    <a:pt x="272" y="339"/>
                    <a:pt x="267" y="334"/>
                  </a:cubicBezTo>
                  <a:lnTo>
                    <a:pt x="6" y="37"/>
                  </a:lnTo>
                  <a:cubicBezTo>
                    <a:pt x="-2" y="27"/>
                    <a:pt x="-1" y="12"/>
                    <a:pt x="8" y="5"/>
                  </a:cubicBezTo>
                  <a:cubicBezTo>
                    <a:pt x="18" y="-4"/>
                    <a:pt x="33" y="-2"/>
                    <a:pt x="40" y="7"/>
                  </a:cubicBezTo>
                  <a:lnTo>
                    <a:pt x="285" y="285"/>
                  </a:lnTo>
                  <a:lnTo>
                    <a:pt x="496" y="91"/>
                  </a:lnTo>
                  <a:cubicBezTo>
                    <a:pt x="500" y="87"/>
                    <a:pt x="506" y="85"/>
                    <a:pt x="512" y="85"/>
                  </a:cubicBezTo>
                  <a:cubicBezTo>
                    <a:pt x="518" y="85"/>
                    <a:pt x="524" y="88"/>
                    <a:pt x="528" y="93"/>
                  </a:cubicBezTo>
                  <a:lnTo>
                    <a:pt x="706" y="288"/>
                  </a:lnTo>
                  <a:lnTo>
                    <a:pt x="906" y="173"/>
                  </a:lnTo>
                  <a:cubicBezTo>
                    <a:pt x="913" y="168"/>
                    <a:pt x="922" y="168"/>
                    <a:pt x="929" y="173"/>
                  </a:cubicBezTo>
                  <a:lnTo>
                    <a:pt x="1145" y="297"/>
                  </a:lnTo>
                  <a:cubicBezTo>
                    <a:pt x="1152" y="301"/>
                    <a:pt x="1157" y="308"/>
                    <a:pt x="1157" y="317"/>
                  </a:cubicBezTo>
                  <a:lnTo>
                    <a:pt x="1157" y="753"/>
                  </a:lnTo>
                  <a:cubicBezTo>
                    <a:pt x="1159" y="767"/>
                    <a:pt x="1148" y="777"/>
                    <a:pt x="1136" y="7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3900240" y="2660760"/>
              <a:ext cx="1501920" cy="163800"/>
            </a:xfrm>
            <a:custGeom>
              <a:avLst/>
              <a:gdLst/>
              <a:ahLst/>
              <a:cxnLst/>
              <a:rect l="l" t="t" r="r" b="b"/>
              <a:pathLst>
                <a:path w="4172" h="455" extrusionOk="0">
                  <a:moveTo>
                    <a:pt x="4149" y="455"/>
                  </a:moveTo>
                  <a:lnTo>
                    <a:pt x="23" y="455"/>
                  </a:lnTo>
                  <a:cubicBezTo>
                    <a:pt x="10" y="455"/>
                    <a:pt x="0" y="445"/>
                    <a:pt x="0" y="432"/>
                  </a:cubicBezTo>
                  <a:lnTo>
                    <a:pt x="0" y="296"/>
                  </a:lnTo>
                  <a:cubicBezTo>
                    <a:pt x="0" y="285"/>
                    <a:pt x="9" y="274"/>
                    <a:pt x="20" y="273"/>
                  </a:cubicBezTo>
                  <a:lnTo>
                    <a:pt x="2084" y="0"/>
                  </a:lnTo>
                  <a:cubicBezTo>
                    <a:pt x="2085" y="0"/>
                    <a:pt x="2088" y="0"/>
                    <a:pt x="2089" y="0"/>
                  </a:cubicBezTo>
                  <a:lnTo>
                    <a:pt x="4152" y="273"/>
                  </a:lnTo>
                  <a:cubicBezTo>
                    <a:pt x="4163" y="274"/>
                    <a:pt x="4172" y="285"/>
                    <a:pt x="4172" y="296"/>
                  </a:cubicBezTo>
                  <a:lnTo>
                    <a:pt x="4172" y="432"/>
                  </a:lnTo>
                  <a:cubicBezTo>
                    <a:pt x="4172" y="445"/>
                    <a:pt x="4162" y="455"/>
                    <a:pt x="4149" y="455"/>
                  </a:cubicBezTo>
                  <a:moveTo>
                    <a:pt x="47" y="408"/>
                  </a:moveTo>
                  <a:lnTo>
                    <a:pt x="4125" y="408"/>
                  </a:lnTo>
                  <a:lnTo>
                    <a:pt x="4125" y="317"/>
                  </a:lnTo>
                  <a:lnTo>
                    <a:pt x="2086" y="47"/>
                  </a:lnTo>
                  <a:lnTo>
                    <a:pt x="47" y="317"/>
                  </a:lnTo>
                  <a:lnTo>
                    <a:pt x="47" y="4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3900240" y="2675160"/>
              <a:ext cx="650880" cy="278280"/>
            </a:xfrm>
            <a:custGeom>
              <a:avLst/>
              <a:gdLst/>
              <a:ahLst/>
              <a:cxnLst/>
              <a:rect l="l" t="t" r="r" b="b"/>
              <a:pathLst>
                <a:path w="1808" h="773" extrusionOk="0">
                  <a:moveTo>
                    <a:pt x="23" y="773"/>
                  </a:moveTo>
                  <a:cubicBezTo>
                    <a:pt x="10" y="773"/>
                    <a:pt x="0" y="762"/>
                    <a:pt x="0" y="749"/>
                  </a:cubicBezTo>
                  <a:lnTo>
                    <a:pt x="0" y="256"/>
                  </a:lnTo>
                  <a:cubicBezTo>
                    <a:pt x="0" y="248"/>
                    <a:pt x="4" y="240"/>
                    <a:pt x="12" y="236"/>
                  </a:cubicBezTo>
                  <a:cubicBezTo>
                    <a:pt x="19" y="231"/>
                    <a:pt x="28" y="231"/>
                    <a:pt x="35" y="236"/>
                  </a:cubicBezTo>
                  <a:lnTo>
                    <a:pt x="267" y="364"/>
                  </a:lnTo>
                  <a:lnTo>
                    <a:pt x="526" y="169"/>
                  </a:lnTo>
                  <a:cubicBezTo>
                    <a:pt x="535" y="163"/>
                    <a:pt x="545" y="163"/>
                    <a:pt x="554" y="169"/>
                  </a:cubicBezTo>
                  <a:lnTo>
                    <a:pt x="822" y="363"/>
                  </a:lnTo>
                  <a:lnTo>
                    <a:pt x="1126" y="92"/>
                  </a:lnTo>
                  <a:cubicBezTo>
                    <a:pt x="1135" y="84"/>
                    <a:pt x="1148" y="84"/>
                    <a:pt x="1157" y="92"/>
                  </a:cubicBezTo>
                  <a:lnTo>
                    <a:pt x="1460" y="360"/>
                  </a:lnTo>
                  <a:lnTo>
                    <a:pt x="1769" y="9"/>
                  </a:lnTo>
                  <a:cubicBezTo>
                    <a:pt x="1778" y="-2"/>
                    <a:pt x="1792" y="-2"/>
                    <a:pt x="1801" y="7"/>
                  </a:cubicBezTo>
                  <a:cubicBezTo>
                    <a:pt x="1811" y="16"/>
                    <a:pt x="1811" y="30"/>
                    <a:pt x="1802" y="39"/>
                  </a:cubicBezTo>
                  <a:lnTo>
                    <a:pt x="1479" y="408"/>
                  </a:lnTo>
                  <a:cubicBezTo>
                    <a:pt x="1475" y="412"/>
                    <a:pt x="1469" y="415"/>
                    <a:pt x="1463" y="415"/>
                  </a:cubicBezTo>
                  <a:cubicBezTo>
                    <a:pt x="1457" y="415"/>
                    <a:pt x="1451" y="414"/>
                    <a:pt x="1445" y="409"/>
                  </a:cubicBezTo>
                  <a:lnTo>
                    <a:pt x="1141" y="140"/>
                  </a:lnTo>
                  <a:lnTo>
                    <a:pt x="838" y="409"/>
                  </a:lnTo>
                  <a:cubicBezTo>
                    <a:pt x="829" y="417"/>
                    <a:pt x="817" y="417"/>
                    <a:pt x="809" y="411"/>
                  </a:cubicBezTo>
                  <a:lnTo>
                    <a:pt x="539" y="217"/>
                  </a:lnTo>
                  <a:lnTo>
                    <a:pt x="281" y="411"/>
                  </a:lnTo>
                  <a:cubicBezTo>
                    <a:pt x="274" y="417"/>
                    <a:pt x="264" y="417"/>
                    <a:pt x="256" y="412"/>
                  </a:cubicBezTo>
                  <a:lnTo>
                    <a:pt x="45" y="296"/>
                  </a:lnTo>
                  <a:lnTo>
                    <a:pt x="45" y="749"/>
                  </a:lnTo>
                  <a:cubicBezTo>
                    <a:pt x="47" y="762"/>
                    <a:pt x="36" y="773"/>
                    <a:pt x="23" y="7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3899880" y="2691720"/>
              <a:ext cx="643320" cy="132840"/>
            </a:xfrm>
            <a:custGeom>
              <a:avLst/>
              <a:gdLst/>
              <a:ahLst/>
              <a:cxnLst/>
              <a:rect l="l" t="t" r="r" b="b"/>
              <a:pathLst>
                <a:path w="1787" h="369" extrusionOk="0">
                  <a:moveTo>
                    <a:pt x="24" y="369"/>
                  </a:moveTo>
                  <a:cubicBezTo>
                    <a:pt x="17" y="369"/>
                    <a:pt x="10" y="366"/>
                    <a:pt x="5" y="359"/>
                  </a:cubicBezTo>
                  <a:cubicBezTo>
                    <a:pt x="-2" y="349"/>
                    <a:pt x="-1" y="334"/>
                    <a:pt x="11" y="327"/>
                  </a:cubicBezTo>
                  <a:lnTo>
                    <a:pt x="243" y="161"/>
                  </a:lnTo>
                  <a:cubicBezTo>
                    <a:pt x="250" y="155"/>
                    <a:pt x="260" y="155"/>
                    <a:pt x="268" y="159"/>
                  </a:cubicBezTo>
                  <a:lnTo>
                    <a:pt x="539" y="317"/>
                  </a:lnTo>
                  <a:lnTo>
                    <a:pt x="767" y="92"/>
                  </a:lnTo>
                  <a:cubicBezTo>
                    <a:pt x="775" y="85"/>
                    <a:pt x="786" y="83"/>
                    <a:pt x="797" y="89"/>
                  </a:cubicBezTo>
                  <a:lnTo>
                    <a:pt x="1149" y="315"/>
                  </a:lnTo>
                  <a:lnTo>
                    <a:pt x="1422" y="8"/>
                  </a:lnTo>
                  <a:cubicBezTo>
                    <a:pt x="1426" y="3"/>
                    <a:pt x="1432" y="0"/>
                    <a:pt x="1438" y="0"/>
                  </a:cubicBezTo>
                  <a:cubicBezTo>
                    <a:pt x="1443" y="0"/>
                    <a:pt x="1451" y="3"/>
                    <a:pt x="1455" y="8"/>
                  </a:cubicBezTo>
                  <a:lnTo>
                    <a:pt x="1781" y="330"/>
                  </a:lnTo>
                  <a:cubicBezTo>
                    <a:pt x="1790" y="338"/>
                    <a:pt x="1790" y="353"/>
                    <a:pt x="1781" y="363"/>
                  </a:cubicBezTo>
                  <a:cubicBezTo>
                    <a:pt x="1773" y="372"/>
                    <a:pt x="1758" y="372"/>
                    <a:pt x="1748" y="363"/>
                  </a:cubicBezTo>
                  <a:lnTo>
                    <a:pt x="1439" y="57"/>
                  </a:lnTo>
                  <a:lnTo>
                    <a:pt x="1170" y="362"/>
                  </a:lnTo>
                  <a:cubicBezTo>
                    <a:pt x="1162" y="371"/>
                    <a:pt x="1149" y="372"/>
                    <a:pt x="1140" y="366"/>
                  </a:cubicBezTo>
                  <a:lnTo>
                    <a:pt x="786" y="140"/>
                  </a:lnTo>
                  <a:lnTo>
                    <a:pt x="558" y="362"/>
                  </a:lnTo>
                  <a:cubicBezTo>
                    <a:pt x="550" y="369"/>
                    <a:pt x="539" y="371"/>
                    <a:pt x="530" y="365"/>
                  </a:cubicBezTo>
                  <a:lnTo>
                    <a:pt x="256" y="206"/>
                  </a:lnTo>
                  <a:lnTo>
                    <a:pt x="37" y="363"/>
                  </a:lnTo>
                  <a:cubicBezTo>
                    <a:pt x="33" y="368"/>
                    <a:pt x="29" y="369"/>
                    <a:pt x="24" y="3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4750920" y="2675520"/>
              <a:ext cx="651240" cy="277920"/>
            </a:xfrm>
            <a:custGeom>
              <a:avLst/>
              <a:gdLst/>
              <a:ahLst/>
              <a:cxnLst/>
              <a:rect l="l" t="t" r="r" b="b"/>
              <a:pathLst>
                <a:path w="1809" h="772" extrusionOk="0">
                  <a:moveTo>
                    <a:pt x="1786" y="772"/>
                  </a:moveTo>
                  <a:cubicBezTo>
                    <a:pt x="1773" y="772"/>
                    <a:pt x="1762" y="761"/>
                    <a:pt x="1762" y="748"/>
                  </a:cubicBezTo>
                  <a:lnTo>
                    <a:pt x="1762" y="295"/>
                  </a:lnTo>
                  <a:lnTo>
                    <a:pt x="1551" y="411"/>
                  </a:lnTo>
                  <a:cubicBezTo>
                    <a:pt x="1542" y="416"/>
                    <a:pt x="1534" y="416"/>
                    <a:pt x="1526" y="410"/>
                  </a:cubicBezTo>
                  <a:lnTo>
                    <a:pt x="1268" y="216"/>
                  </a:lnTo>
                  <a:lnTo>
                    <a:pt x="1000" y="410"/>
                  </a:lnTo>
                  <a:cubicBezTo>
                    <a:pt x="991" y="416"/>
                    <a:pt x="979" y="416"/>
                    <a:pt x="971" y="408"/>
                  </a:cubicBezTo>
                  <a:lnTo>
                    <a:pt x="668" y="139"/>
                  </a:lnTo>
                  <a:lnTo>
                    <a:pt x="363" y="408"/>
                  </a:lnTo>
                  <a:cubicBezTo>
                    <a:pt x="359" y="413"/>
                    <a:pt x="353" y="414"/>
                    <a:pt x="346" y="414"/>
                  </a:cubicBezTo>
                  <a:cubicBezTo>
                    <a:pt x="340" y="414"/>
                    <a:pt x="334" y="411"/>
                    <a:pt x="330" y="407"/>
                  </a:cubicBezTo>
                  <a:lnTo>
                    <a:pt x="6" y="38"/>
                  </a:lnTo>
                  <a:cubicBezTo>
                    <a:pt x="-3" y="28"/>
                    <a:pt x="-1" y="13"/>
                    <a:pt x="8" y="6"/>
                  </a:cubicBezTo>
                  <a:cubicBezTo>
                    <a:pt x="18" y="-3"/>
                    <a:pt x="32" y="-1"/>
                    <a:pt x="40" y="8"/>
                  </a:cubicBezTo>
                  <a:lnTo>
                    <a:pt x="349" y="359"/>
                  </a:lnTo>
                  <a:lnTo>
                    <a:pt x="652" y="91"/>
                  </a:lnTo>
                  <a:cubicBezTo>
                    <a:pt x="660" y="83"/>
                    <a:pt x="673" y="83"/>
                    <a:pt x="682" y="91"/>
                  </a:cubicBezTo>
                  <a:lnTo>
                    <a:pt x="987" y="362"/>
                  </a:lnTo>
                  <a:lnTo>
                    <a:pt x="1254" y="168"/>
                  </a:lnTo>
                  <a:cubicBezTo>
                    <a:pt x="1263" y="162"/>
                    <a:pt x="1273" y="162"/>
                    <a:pt x="1282" y="168"/>
                  </a:cubicBezTo>
                  <a:lnTo>
                    <a:pt x="1541" y="363"/>
                  </a:lnTo>
                  <a:lnTo>
                    <a:pt x="1773" y="235"/>
                  </a:lnTo>
                  <a:cubicBezTo>
                    <a:pt x="1780" y="230"/>
                    <a:pt x="1789" y="230"/>
                    <a:pt x="1796" y="235"/>
                  </a:cubicBezTo>
                  <a:cubicBezTo>
                    <a:pt x="1803" y="239"/>
                    <a:pt x="1808" y="247"/>
                    <a:pt x="1808" y="255"/>
                  </a:cubicBezTo>
                  <a:lnTo>
                    <a:pt x="1808" y="748"/>
                  </a:lnTo>
                  <a:cubicBezTo>
                    <a:pt x="1809" y="761"/>
                    <a:pt x="1799" y="772"/>
                    <a:pt x="1786" y="7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4759200" y="2691720"/>
              <a:ext cx="642960" cy="132840"/>
            </a:xfrm>
            <a:custGeom>
              <a:avLst/>
              <a:gdLst/>
              <a:ahLst/>
              <a:cxnLst/>
              <a:rect l="l" t="t" r="r" b="b"/>
              <a:pathLst>
                <a:path w="1786" h="369" extrusionOk="0">
                  <a:moveTo>
                    <a:pt x="1763" y="369"/>
                  </a:moveTo>
                  <a:cubicBezTo>
                    <a:pt x="1758" y="369"/>
                    <a:pt x="1754" y="368"/>
                    <a:pt x="1750" y="365"/>
                  </a:cubicBezTo>
                  <a:lnTo>
                    <a:pt x="1531" y="207"/>
                  </a:lnTo>
                  <a:lnTo>
                    <a:pt x="1257" y="366"/>
                  </a:lnTo>
                  <a:cubicBezTo>
                    <a:pt x="1248" y="372"/>
                    <a:pt x="1237" y="371"/>
                    <a:pt x="1229" y="363"/>
                  </a:cubicBezTo>
                  <a:lnTo>
                    <a:pt x="1002" y="140"/>
                  </a:lnTo>
                  <a:lnTo>
                    <a:pt x="648" y="366"/>
                  </a:lnTo>
                  <a:cubicBezTo>
                    <a:pt x="637" y="372"/>
                    <a:pt x="626" y="371"/>
                    <a:pt x="618" y="362"/>
                  </a:cubicBezTo>
                  <a:lnTo>
                    <a:pt x="349" y="57"/>
                  </a:lnTo>
                  <a:lnTo>
                    <a:pt x="40" y="363"/>
                  </a:lnTo>
                  <a:cubicBezTo>
                    <a:pt x="31" y="372"/>
                    <a:pt x="17" y="372"/>
                    <a:pt x="6" y="363"/>
                  </a:cubicBezTo>
                  <a:cubicBezTo>
                    <a:pt x="-2" y="355"/>
                    <a:pt x="-2" y="340"/>
                    <a:pt x="6" y="330"/>
                  </a:cubicBezTo>
                  <a:lnTo>
                    <a:pt x="333" y="8"/>
                  </a:lnTo>
                  <a:cubicBezTo>
                    <a:pt x="337" y="3"/>
                    <a:pt x="343" y="0"/>
                    <a:pt x="350" y="0"/>
                  </a:cubicBezTo>
                  <a:cubicBezTo>
                    <a:pt x="356" y="0"/>
                    <a:pt x="362" y="3"/>
                    <a:pt x="366" y="8"/>
                  </a:cubicBezTo>
                  <a:lnTo>
                    <a:pt x="639" y="315"/>
                  </a:lnTo>
                  <a:lnTo>
                    <a:pt x="991" y="89"/>
                  </a:lnTo>
                  <a:cubicBezTo>
                    <a:pt x="1000" y="83"/>
                    <a:pt x="1012" y="85"/>
                    <a:pt x="1021" y="92"/>
                  </a:cubicBezTo>
                  <a:lnTo>
                    <a:pt x="1248" y="317"/>
                  </a:lnTo>
                  <a:lnTo>
                    <a:pt x="1519" y="159"/>
                  </a:lnTo>
                  <a:cubicBezTo>
                    <a:pt x="1527" y="155"/>
                    <a:pt x="1537" y="155"/>
                    <a:pt x="1544" y="161"/>
                  </a:cubicBezTo>
                  <a:lnTo>
                    <a:pt x="1776" y="327"/>
                  </a:lnTo>
                  <a:cubicBezTo>
                    <a:pt x="1786" y="334"/>
                    <a:pt x="1789" y="349"/>
                    <a:pt x="1782" y="359"/>
                  </a:cubicBezTo>
                  <a:cubicBezTo>
                    <a:pt x="1777" y="365"/>
                    <a:pt x="1770" y="369"/>
                    <a:pt x="1763" y="3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6" name="Google Shape;396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2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24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9" name="Google Shape;399;p24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400" name="Google Shape;400;p24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1" name="Google Shape;401;p24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02" name="Google Shape;402;p24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405" name="Google Shape;405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06" name="Google Shape;406;p24"/>
          <p:cNvGrpSpPr/>
          <p:nvPr/>
        </p:nvGrpSpPr>
        <p:grpSpPr>
          <a:xfrm>
            <a:off x="53273" y="3598199"/>
            <a:ext cx="592832" cy="1545496"/>
            <a:chOff x="2090350" y="2239265"/>
            <a:chExt cx="905502" cy="2360616"/>
          </a:xfrm>
        </p:grpSpPr>
        <p:sp>
          <p:nvSpPr>
            <p:cNvPr id="407" name="Google Shape;407;p24"/>
            <p:cNvSpPr/>
            <p:nvPr/>
          </p:nvSpPr>
          <p:spPr>
            <a:xfrm flipH="1">
              <a:off x="2712180" y="2613372"/>
              <a:ext cx="283672" cy="1986468"/>
            </a:xfrm>
            <a:custGeom>
              <a:avLst/>
              <a:gdLst/>
              <a:ahLst/>
              <a:cxnLst/>
              <a:rect l="l" t="t" r="r" b="b"/>
              <a:pathLst>
                <a:path w="3722" h="26064" extrusionOk="0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4"/>
            <p:cNvSpPr/>
            <p:nvPr/>
          </p:nvSpPr>
          <p:spPr>
            <a:xfrm flipH="1">
              <a:off x="2090350" y="2239265"/>
              <a:ext cx="337102" cy="2360616"/>
            </a:xfrm>
            <a:custGeom>
              <a:avLst/>
              <a:gdLst/>
              <a:ahLst/>
              <a:cxnLst/>
              <a:rect l="l" t="t" r="r" b="b"/>
              <a:pathLst>
                <a:path w="3722" h="26064" extrusionOk="0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4"/>
            <p:cNvSpPr/>
            <p:nvPr/>
          </p:nvSpPr>
          <p:spPr>
            <a:xfrm flipH="1">
              <a:off x="2378953" y="2297047"/>
              <a:ext cx="350052" cy="379826"/>
            </a:xfrm>
            <a:custGeom>
              <a:avLst/>
              <a:gdLst/>
              <a:ahLst/>
              <a:cxnLst/>
              <a:rect l="l" t="t" r="r" b="b"/>
              <a:pathLst>
                <a:path w="12020" h="14298" extrusionOk="0">
                  <a:moveTo>
                    <a:pt x="0" y="13737"/>
                  </a:moveTo>
                  <a:cubicBezTo>
                    <a:pt x="5217" y="16868"/>
                    <a:pt x="10098" y="5773"/>
                    <a:pt x="12020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4"/>
            <p:cNvSpPr/>
            <p:nvPr/>
          </p:nvSpPr>
          <p:spPr>
            <a:xfrm flipH="1">
              <a:off x="2371680" y="2464308"/>
              <a:ext cx="364950" cy="364950"/>
            </a:xfrm>
            <a:custGeom>
              <a:avLst/>
              <a:gdLst/>
              <a:ahLst/>
              <a:cxnLst/>
              <a:rect l="l" t="t" r="r" b="b"/>
              <a:pathLst>
                <a:path w="13738" h="13738" extrusionOk="0">
                  <a:moveTo>
                    <a:pt x="0" y="13738"/>
                  </a:moveTo>
                  <a:cubicBezTo>
                    <a:pt x="6476" y="13738"/>
                    <a:pt x="12169" y="6283"/>
                    <a:pt x="13738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4"/>
            <p:cNvSpPr/>
            <p:nvPr/>
          </p:nvSpPr>
          <p:spPr>
            <a:xfrm flipH="1">
              <a:off x="2385676" y="2832756"/>
              <a:ext cx="350104" cy="284644"/>
            </a:xfrm>
            <a:custGeom>
              <a:avLst/>
              <a:gdLst/>
              <a:ahLst/>
              <a:cxnLst/>
              <a:rect l="l" t="t" r="r" b="b"/>
              <a:pathLst>
                <a:path w="12605" h="10715" extrusionOk="0">
                  <a:moveTo>
                    <a:pt x="0" y="10599"/>
                  </a:moveTo>
                  <a:cubicBezTo>
                    <a:pt x="5415" y="11499"/>
                    <a:pt x="11704" y="5415"/>
                    <a:pt x="12605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25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5" name="Google Shape;415;p25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416" name="Google Shape;416;p25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7" name="Google Shape;417;p25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18" name="Google Shape;418;p25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419" name="Google Shape;419;p25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grpSp>
        <p:nvGrpSpPr>
          <p:cNvPr id="421" name="Google Shape;421;p25"/>
          <p:cNvGrpSpPr/>
          <p:nvPr/>
        </p:nvGrpSpPr>
        <p:grpSpPr>
          <a:xfrm>
            <a:off x="53764" y="3589018"/>
            <a:ext cx="596273" cy="1554466"/>
            <a:chOff x="2090350" y="2239265"/>
            <a:chExt cx="905502" cy="2360616"/>
          </a:xfrm>
        </p:grpSpPr>
        <p:sp>
          <p:nvSpPr>
            <p:cNvPr id="422" name="Google Shape;422;p25"/>
            <p:cNvSpPr/>
            <p:nvPr/>
          </p:nvSpPr>
          <p:spPr>
            <a:xfrm flipH="1">
              <a:off x="2712180" y="2613372"/>
              <a:ext cx="283672" cy="1986468"/>
            </a:xfrm>
            <a:custGeom>
              <a:avLst/>
              <a:gdLst/>
              <a:ahLst/>
              <a:cxnLst/>
              <a:rect l="l" t="t" r="r" b="b"/>
              <a:pathLst>
                <a:path w="3722" h="26064" extrusionOk="0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5"/>
            <p:cNvSpPr/>
            <p:nvPr/>
          </p:nvSpPr>
          <p:spPr>
            <a:xfrm flipH="1">
              <a:off x="2090350" y="2239265"/>
              <a:ext cx="337102" cy="2360616"/>
            </a:xfrm>
            <a:custGeom>
              <a:avLst/>
              <a:gdLst/>
              <a:ahLst/>
              <a:cxnLst/>
              <a:rect l="l" t="t" r="r" b="b"/>
              <a:pathLst>
                <a:path w="3722" h="26064" extrusionOk="0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5"/>
            <p:cNvSpPr/>
            <p:nvPr/>
          </p:nvSpPr>
          <p:spPr>
            <a:xfrm flipH="1">
              <a:off x="2378953" y="2297047"/>
              <a:ext cx="350052" cy="379826"/>
            </a:xfrm>
            <a:custGeom>
              <a:avLst/>
              <a:gdLst/>
              <a:ahLst/>
              <a:cxnLst/>
              <a:rect l="l" t="t" r="r" b="b"/>
              <a:pathLst>
                <a:path w="12020" h="14298" extrusionOk="0">
                  <a:moveTo>
                    <a:pt x="0" y="13737"/>
                  </a:moveTo>
                  <a:cubicBezTo>
                    <a:pt x="5217" y="16868"/>
                    <a:pt x="10098" y="5773"/>
                    <a:pt x="12020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5"/>
            <p:cNvSpPr/>
            <p:nvPr/>
          </p:nvSpPr>
          <p:spPr>
            <a:xfrm flipH="1">
              <a:off x="2371680" y="2464308"/>
              <a:ext cx="364950" cy="364950"/>
            </a:xfrm>
            <a:custGeom>
              <a:avLst/>
              <a:gdLst/>
              <a:ahLst/>
              <a:cxnLst/>
              <a:rect l="l" t="t" r="r" b="b"/>
              <a:pathLst>
                <a:path w="13738" h="13738" extrusionOk="0">
                  <a:moveTo>
                    <a:pt x="0" y="13738"/>
                  </a:moveTo>
                  <a:cubicBezTo>
                    <a:pt x="6476" y="13738"/>
                    <a:pt x="12169" y="6283"/>
                    <a:pt x="13738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5"/>
            <p:cNvSpPr/>
            <p:nvPr/>
          </p:nvSpPr>
          <p:spPr>
            <a:xfrm flipH="1">
              <a:off x="2385676" y="2832756"/>
              <a:ext cx="350104" cy="284644"/>
            </a:xfrm>
            <a:custGeom>
              <a:avLst/>
              <a:gdLst/>
              <a:ahLst/>
              <a:cxnLst/>
              <a:rect l="l" t="t" r="r" b="b"/>
              <a:pathLst>
                <a:path w="12605" h="10715" extrusionOk="0">
                  <a:moveTo>
                    <a:pt x="0" y="10599"/>
                  </a:moveTo>
                  <a:cubicBezTo>
                    <a:pt x="5415" y="11499"/>
                    <a:pt x="11704" y="5415"/>
                    <a:pt x="12605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" name="Google Shape;427;p2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25"/>
          <p:cNvSpPr txBox="1">
            <a:spLocks noGrp="1"/>
          </p:cNvSpPr>
          <p:nvPr>
            <p:ph type="subTitle" idx="1"/>
          </p:nvPr>
        </p:nvSpPr>
        <p:spPr>
          <a:xfrm>
            <a:off x="5055284" y="3754807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25"/>
          <p:cNvSpPr txBox="1">
            <a:spLocks noGrp="1"/>
          </p:cNvSpPr>
          <p:nvPr>
            <p:ph type="subTitle" idx="2"/>
          </p:nvPr>
        </p:nvSpPr>
        <p:spPr>
          <a:xfrm>
            <a:off x="1583300" y="3754807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25"/>
          <p:cNvSpPr txBox="1">
            <a:spLocks noGrp="1"/>
          </p:cNvSpPr>
          <p:nvPr>
            <p:ph type="subTitle" idx="3"/>
          </p:nvPr>
        </p:nvSpPr>
        <p:spPr>
          <a:xfrm>
            <a:off x="5055275" y="3363225"/>
            <a:ext cx="250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431" name="Google Shape;431;p25"/>
          <p:cNvSpPr txBox="1">
            <a:spLocks noGrp="1"/>
          </p:cNvSpPr>
          <p:nvPr>
            <p:ph type="subTitle" idx="4"/>
          </p:nvPr>
        </p:nvSpPr>
        <p:spPr>
          <a:xfrm>
            <a:off x="1583300" y="3363225"/>
            <a:ext cx="250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432" name="Google Shape;43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10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26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5" name="Google Shape;435;p26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436" name="Google Shape;436;p26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7" name="Google Shape;437;p26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8" name="Google Shape;438;p26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439" name="Google Shape;439;p26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440" name="Google Shape;440;p26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441" name="Google Shape;441;p2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26"/>
          <p:cNvSpPr txBox="1">
            <a:spLocks noGrp="1"/>
          </p:cNvSpPr>
          <p:nvPr>
            <p:ph type="subTitle" idx="1"/>
          </p:nvPr>
        </p:nvSpPr>
        <p:spPr>
          <a:xfrm>
            <a:off x="713213" y="2286942"/>
            <a:ext cx="19782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26"/>
          <p:cNvSpPr txBox="1">
            <a:spLocks noGrp="1"/>
          </p:cNvSpPr>
          <p:nvPr>
            <p:ph type="subTitle" idx="2"/>
          </p:nvPr>
        </p:nvSpPr>
        <p:spPr>
          <a:xfrm>
            <a:off x="3583502" y="2286942"/>
            <a:ext cx="19782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26"/>
          <p:cNvSpPr txBox="1">
            <a:spLocks noGrp="1"/>
          </p:cNvSpPr>
          <p:nvPr>
            <p:ph type="subTitle" idx="3"/>
          </p:nvPr>
        </p:nvSpPr>
        <p:spPr>
          <a:xfrm>
            <a:off x="2148357" y="4027992"/>
            <a:ext cx="19782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26"/>
          <p:cNvSpPr txBox="1">
            <a:spLocks noGrp="1"/>
          </p:cNvSpPr>
          <p:nvPr>
            <p:ph type="subTitle" idx="4"/>
          </p:nvPr>
        </p:nvSpPr>
        <p:spPr>
          <a:xfrm>
            <a:off x="5018646" y="4027992"/>
            <a:ext cx="19782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26"/>
          <p:cNvSpPr txBox="1">
            <a:spLocks noGrp="1"/>
          </p:cNvSpPr>
          <p:nvPr>
            <p:ph type="subTitle" idx="5"/>
          </p:nvPr>
        </p:nvSpPr>
        <p:spPr>
          <a:xfrm>
            <a:off x="713225" y="1902700"/>
            <a:ext cx="1978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447" name="Google Shape;447;p26"/>
          <p:cNvSpPr txBox="1">
            <a:spLocks noGrp="1"/>
          </p:cNvSpPr>
          <p:nvPr>
            <p:ph type="subTitle" idx="6"/>
          </p:nvPr>
        </p:nvSpPr>
        <p:spPr>
          <a:xfrm>
            <a:off x="2148369" y="3643750"/>
            <a:ext cx="1978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448" name="Google Shape;448;p26"/>
          <p:cNvSpPr txBox="1">
            <a:spLocks noGrp="1"/>
          </p:cNvSpPr>
          <p:nvPr>
            <p:ph type="subTitle" idx="7"/>
          </p:nvPr>
        </p:nvSpPr>
        <p:spPr>
          <a:xfrm>
            <a:off x="3583513" y="1902700"/>
            <a:ext cx="1978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449" name="Google Shape;449;p26"/>
          <p:cNvSpPr txBox="1">
            <a:spLocks noGrp="1"/>
          </p:cNvSpPr>
          <p:nvPr>
            <p:ph type="subTitle" idx="8"/>
          </p:nvPr>
        </p:nvSpPr>
        <p:spPr>
          <a:xfrm>
            <a:off x="5018656" y="3643750"/>
            <a:ext cx="1978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450" name="Google Shape;450;p26"/>
          <p:cNvSpPr txBox="1">
            <a:spLocks noGrp="1"/>
          </p:cNvSpPr>
          <p:nvPr>
            <p:ph type="subTitle" idx="9"/>
          </p:nvPr>
        </p:nvSpPr>
        <p:spPr>
          <a:xfrm>
            <a:off x="6453791" y="2286942"/>
            <a:ext cx="19782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26"/>
          <p:cNvSpPr txBox="1">
            <a:spLocks noGrp="1"/>
          </p:cNvSpPr>
          <p:nvPr>
            <p:ph type="subTitle" idx="13"/>
          </p:nvPr>
        </p:nvSpPr>
        <p:spPr>
          <a:xfrm>
            <a:off x="6453800" y="1902700"/>
            <a:ext cx="1978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grpSp>
        <p:nvGrpSpPr>
          <p:cNvPr id="452" name="Google Shape;452;p26"/>
          <p:cNvGrpSpPr/>
          <p:nvPr/>
        </p:nvGrpSpPr>
        <p:grpSpPr>
          <a:xfrm flipH="1">
            <a:off x="76125" y="3598199"/>
            <a:ext cx="592832" cy="1545496"/>
            <a:chOff x="2090350" y="2239265"/>
            <a:chExt cx="905502" cy="2360616"/>
          </a:xfrm>
        </p:grpSpPr>
        <p:sp>
          <p:nvSpPr>
            <p:cNvPr id="453" name="Google Shape;453;p26"/>
            <p:cNvSpPr/>
            <p:nvPr/>
          </p:nvSpPr>
          <p:spPr>
            <a:xfrm flipH="1">
              <a:off x="2712180" y="2613372"/>
              <a:ext cx="283672" cy="1986468"/>
            </a:xfrm>
            <a:custGeom>
              <a:avLst/>
              <a:gdLst/>
              <a:ahLst/>
              <a:cxnLst/>
              <a:rect l="l" t="t" r="r" b="b"/>
              <a:pathLst>
                <a:path w="3722" h="26064" extrusionOk="0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6"/>
            <p:cNvSpPr/>
            <p:nvPr/>
          </p:nvSpPr>
          <p:spPr>
            <a:xfrm flipH="1">
              <a:off x="2090350" y="2239265"/>
              <a:ext cx="337102" cy="2360616"/>
            </a:xfrm>
            <a:custGeom>
              <a:avLst/>
              <a:gdLst/>
              <a:ahLst/>
              <a:cxnLst/>
              <a:rect l="l" t="t" r="r" b="b"/>
              <a:pathLst>
                <a:path w="3722" h="26064" extrusionOk="0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6"/>
            <p:cNvSpPr/>
            <p:nvPr/>
          </p:nvSpPr>
          <p:spPr>
            <a:xfrm flipH="1">
              <a:off x="2378953" y="2297047"/>
              <a:ext cx="350052" cy="379826"/>
            </a:xfrm>
            <a:custGeom>
              <a:avLst/>
              <a:gdLst/>
              <a:ahLst/>
              <a:cxnLst/>
              <a:rect l="l" t="t" r="r" b="b"/>
              <a:pathLst>
                <a:path w="12020" h="14298" extrusionOk="0">
                  <a:moveTo>
                    <a:pt x="0" y="13737"/>
                  </a:moveTo>
                  <a:cubicBezTo>
                    <a:pt x="5217" y="16868"/>
                    <a:pt x="10098" y="5773"/>
                    <a:pt x="12020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6"/>
            <p:cNvSpPr/>
            <p:nvPr/>
          </p:nvSpPr>
          <p:spPr>
            <a:xfrm flipH="1">
              <a:off x="2371680" y="2464308"/>
              <a:ext cx="364950" cy="364950"/>
            </a:xfrm>
            <a:custGeom>
              <a:avLst/>
              <a:gdLst/>
              <a:ahLst/>
              <a:cxnLst/>
              <a:rect l="l" t="t" r="r" b="b"/>
              <a:pathLst>
                <a:path w="13738" h="13738" extrusionOk="0">
                  <a:moveTo>
                    <a:pt x="0" y="13738"/>
                  </a:moveTo>
                  <a:cubicBezTo>
                    <a:pt x="6476" y="13738"/>
                    <a:pt x="12169" y="6283"/>
                    <a:pt x="13738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6"/>
            <p:cNvSpPr/>
            <p:nvPr/>
          </p:nvSpPr>
          <p:spPr>
            <a:xfrm flipH="1">
              <a:off x="2385676" y="2832756"/>
              <a:ext cx="350104" cy="284644"/>
            </a:xfrm>
            <a:custGeom>
              <a:avLst/>
              <a:gdLst/>
              <a:ahLst/>
              <a:cxnLst/>
              <a:rect l="l" t="t" r="r" b="b"/>
              <a:pathLst>
                <a:path w="12605" h="10715" extrusionOk="0">
                  <a:moveTo>
                    <a:pt x="0" y="10599"/>
                  </a:moveTo>
                  <a:cubicBezTo>
                    <a:pt x="5415" y="11499"/>
                    <a:pt x="11704" y="5415"/>
                    <a:pt x="12605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" name="Google Shape;458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4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27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1" name="Google Shape;461;p27"/>
          <p:cNvGrpSpPr/>
          <p:nvPr/>
        </p:nvGrpSpPr>
        <p:grpSpPr>
          <a:xfrm flipH="1"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462" name="Google Shape;462;p27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3" name="Google Shape;463;p27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7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465" name="Google Shape;465;p27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466" name="Google Shape;466;p27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467" name="Google Shape;467;p2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68" name="Google Shape;468;p27"/>
          <p:cNvGrpSpPr/>
          <p:nvPr/>
        </p:nvGrpSpPr>
        <p:grpSpPr>
          <a:xfrm>
            <a:off x="8552197" y="4089997"/>
            <a:ext cx="496243" cy="1054448"/>
            <a:chOff x="3733925" y="3400424"/>
            <a:chExt cx="1079728" cy="2294274"/>
          </a:xfrm>
        </p:grpSpPr>
        <p:sp>
          <p:nvSpPr>
            <p:cNvPr id="469" name="Google Shape;469;p27"/>
            <p:cNvSpPr/>
            <p:nvPr/>
          </p:nvSpPr>
          <p:spPr>
            <a:xfrm>
              <a:off x="3733925" y="3445303"/>
              <a:ext cx="1079728" cy="42375"/>
            </a:xfrm>
            <a:custGeom>
              <a:avLst/>
              <a:gdLst/>
              <a:ahLst/>
              <a:cxnLst/>
              <a:rect l="l" t="t" r="r" b="b"/>
              <a:pathLst>
                <a:path w="24563" h="964" extrusionOk="0">
                  <a:moveTo>
                    <a:pt x="1" y="1"/>
                  </a:moveTo>
                  <a:lnTo>
                    <a:pt x="1" y="964"/>
                  </a:lnTo>
                  <a:lnTo>
                    <a:pt x="24562" y="964"/>
                  </a:lnTo>
                  <a:lnTo>
                    <a:pt x="245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4252166" y="3400424"/>
              <a:ext cx="43254" cy="2294274"/>
            </a:xfrm>
            <a:custGeom>
              <a:avLst/>
              <a:gdLst/>
              <a:ahLst/>
              <a:cxnLst/>
              <a:rect l="l" t="t" r="r" b="b"/>
              <a:pathLst>
                <a:path w="984" h="52193" extrusionOk="0">
                  <a:moveTo>
                    <a:pt x="0" y="1"/>
                  </a:moveTo>
                  <a:lnTo>
                    <a:pt x="0" y="52193"/>
                  </a:lnTo>
                  <a:lnTo>
                    <a:pt x="983" y="52193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3761178" y="3401523"/>
              <a:ext cx="83036" cy="80047"/>
            </a:xfrm>
            <a:custGeom>
              <a:avLst/>
              <a:gdLst/>
              <a:ahLst/>
              <a:cxnLst/>
              <a:rect l="l" t="t" r="r" b="b"/>
              <a:pathLst>
                <a:path w="1889" h="1821" extrusionOk="0">
                  <a:moveTo>
                    <a:pt x="945" y="1"/>
                  </a:moveTo>
                  <a:cubicBezTo>
                    <a:pt x="473" y="1"/>
                    <a:pt x="1" y="304"/>
                    <a:pt x="10" y="911"/>
                  </a:cubicBezTo>
                  <a:cubicBezTo>
                    <a:pt x="1" y="1517"/>
                    <a:pt x="473" y="1820"/>
                    <a:pt x="945" y="1820"/>
                  </a:cubicBezTo>
                  <a:cubicBezTo>
                    <a:pt x="1416" y="1820"/>
                    <a:pt x="1888" y="1517"/>
                    <a:pt x="1879" y="911"/>
                  </a:cubicBezTo>
                  <a:cubicBezTo>
                    <a:pt x="1888" y="304"/>
                    <a:pt x="1416" y="1"/>
                    <a:pt x="9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4703374" y="3401523"/>
              <a:ext cx="82992" cy="80047"/>
            </a:xfrm>
            <a:custGeom>
              <a:avLst/>
              <a:gdLst/>
              <a:ahLst/>
              <a:cxnLst/>
              <a:rect l="l" t="t" r="r" b="b"/>
              <a:pathLst>
                <a:path w="1888" h="1821" extrusionOk="0">
                  <a:moveTo>
                    <a:pt x="944" y="1"/>
                  </a:moveTo>
                  <a:cubicBezTo>
                    <a:pt x="472" y="1"/>
                    <a:pt x="0" y="304"/>
                    <a:pt x="9" y="911"/>
                  </a:cubicBezTo>
                  <a:cubicBezTo>
                    <a:pt x="0" y="1517"/>
                    <a:pt x="472" y="1820"/>
                    <a:pt x="944" y="1820"/>
                  </a:cubicBezTo>
                  <a:cubicBezTo>
                    <a:pt x="1416" y="1820"/>
                    <a:pt x="1887" y="1517"/>
                    <a:pt x="1878" y="911"/>
                  </a:cubicBezTo>
                  <a:cubicBezTo>
                    <a:pt x="1887" y="304"/>
                    <a:pt x="1416" y="1"/>
                    <a:pt x="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3" name="Google Shape;473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2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28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6" name="Google Shape;476;p28"/>
          <p:cNvGrpSpPr/>
          <p:nvPr/>
        </p:nvGrpSpPr>
        <p:grpSpPr>
          <a:xfrm flipH="1"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477" name="Google Shape;477;p28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8" name="Google Shape;478;p28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79" name="Google Shape;479;p28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482" name="Google Shape;482;p2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28"/>
          <p:cNvSpPr txBox="1">
            <a:spLocks noGrp="1"/>
          </p:cNvSpPr>
          <p:nvPr>
            <p:ph type="subTitle" idx="1"/>
          </p:nvPr>
        </p:nvSpPr>
        <p:spPr>
          <a:xfrm>
            <a:off x="720000" y="1843800"/>
            <a:ext cx="7710900" cy="21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484" name="Google Shape;484;p28"/>
          <p:cNvGrpSpPr/>
          <p:nvPr/>
        </p:nvGrpSpPr>
        <p:grpSpPr>
          <a:xfrm>
            <a:off x="8496739" y="3589018"/>
            <a:ext cx="596273" cy="1554466"/>
            <a:chOff x="2090350" y="2239265"/>
            <a:chExt cx="905502" cy="2360616"/>
          </a:xfrm>
        </p:grpSpPr>
        <p:sp>
          <p:nvSpPr>
            <p:cNvPr id="485" name="Google Shape;485;p28"/>
            <p:cNvSpPr/>
            <p:nvPr/>
          </p:nvSpPr>
          <p:spPr>
            <a:xfrm flipH="1">
              <a:off x="2712180" y="2613372"/>
              <a:ext cx="283672" cy="1986468"/>
            </a:xfrm>
            <a:custGeom>
              <a:avLst/>
              <a:gdLst/>
              <a:ahLst/>
              <a:cxnLst/>
              <a:rect l="l" t="t" r="r" b="b"/>
              <a:pathLst>
                <a:path w="3722" h="26064" extrusionOk="0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8"/>
            <p:cNvSpPr/>
            <p:nvPr/>
          </p:nvSpPr>
          <p:spPr>
            <a:xfrm flipH="1">
              <a:off x="2090350" y="2239265"/>
              <a:ext cx="337102" cy="2360616"/>
            </a:xfrm>
            <a:custGeom>
              <a:avLst/>
              <a:gdLst/>
              <a:ahLst/>
              <a:cxnLst/>
              <a:rect l="l" t="t" r="r" b="b"/>
              <a:pathLst>
                <a:path w="3722" h="26064" extrusionOk="0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8"/>
            <p:cNvSpPr/>
            <p:nvPr/>
          </p:nvSpPr>
          <p:spPr>
            <a:xfrm flipH="1">
              <a:off x="2378953" y="2297047"/>
              <a:ext cx="350052" cy="379826"/>
            </a:xfrm>
            <a:custGeom>
              <a:avLst/>
              <a:gdLst/>
              <a:ahLst/>
              <a:cxnLst/>
              <a:rect l="l" t="t" r="r" b="b"/>
              <a:pathLst>
                <a:path w="12020" h="14298" extrusionOk="0">
                  <a:moveTo>
                    <a:pt x="0" y="13737"/>
                  </a:moveTo>
                  <a:cubicBezTo>
                    <a:pt x="5217" y="16868"/>
                    <a:pt x="10098" y="5773"/>
                    <a:pt x="12020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8"/>
            <p:cNvSpPr/>
            <p:nvPr/>
          </p:nvSpPr>
          <p:spPr>
            <a:xfrm flipH="1">
              <a:off x="2371680" y="2464308"/>
              <a:ext cx="364950" cy="364950"/>
            </a:xfrm>
            <a:custGeom>
              <a:avLst/>
              <a:gdLst/>
              <a:ahLst/>
              <a:cxnLst/>
              <a:rect l="l" t="t" r="r" b="b"/>
              <a:pathLst>
                <a:path w="13738" h="13738" extrusionOk="0">
                  <a:moveTo>
                    <a:pt x="0" y="13738"/>
                  </a:moveTo>
                  <a:cubicBezTo>
                    <a:pt x="6476" y="13738"/>
                    <a:pt x="12169" y="6283"/>
                    <a:pt x="13738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8"/>
            <p:cNvSpPr/>
            <p:nvPr/>
          </p:nvSpPr>
          <p:spPr>
            <a:xfrm flipH="1">
              <a:off x="2385676" y="2832756"/>
              <a:ext cx="350104" cy="284644"/>
            </a:xfrm>
            <a:custGeom>
              <a:avLst/>
              <a:gdLst/>
              <a:ahLst/>
              <a:cxnLst/>
              <a:rect l="l" t="t" r="r" b="b"/>
              <a:pathLst>
                <a:path w="12605" h="10715" extrusionOk="0">
                  <a:moveTo>
                    <a:pt x="0" y="10599"/>
                  </a:moveTo>
                  <a:cubicBezTo>
                    <a:pt x="5415" y="11499"/>
                    <a:pt x="11704" y="5415"/>
                    <a:pt x="12605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0" name="Google Shape;490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9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9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494" name="Google Shape;494;p29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5" name="Google Shape;495;p29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96" name="Google Shape;496;p29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499" name="Google Shape;499;p29"/>
          <p:cNvSpPr txBox="1">
            <a:spLocks noGrp="1"/>
          </p:cNvSpPr>
          <p:nvPr>
            <p:ph type="title"/>
          </p:nvPr>
        </p:nvSpPr>
        <p:spPr>
          <a:xfrm>
            <a:off x="3376103" y="531375"/>
            <a:ext cx="50547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00" name="Google Shape;500;p29"/>
          <p:cNvSpPr txBox="1">
            <a:spLocks noGrp="1"/>
          </p:cNvSpPr>
          <p:nvPr>
            <p:ph type="subTitle" idx="1"/>
          </p:nvPr>
        </p:nvSpPr>
        <p:spPr>
          <a:xfrm>
            <a:off x="3376103" y="1841450"/>
            <a:ext cx="5054700" cy="5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29"/>
          <p:cNvSpPr txBox="1"/>
          <p:nvPr/>
        </p:nvSpPr>
        <p:spPr>
          <a:xfrm>
            <a:off x="3376125" y="3611950"/>
            <a:ext cx="50547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rPr>
              <a:t>CREDITS:</a:t>
            </a:r>
            <a:r>
              <a:rPr lang="en-GB" sz="1200" b="0" i="0" u="none" strike="noStrike" cap="none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rPr>
              <a:t> This presentation template was created by </a:t>
            </a:r>
            <a:r>
              <a:rPr lang="en-GB" sz="1200" b="1" i="0" u="sng" strike="noStrike" cap="none">
                <a:solidFill>
                  <a:schemeClr val="hlink"/>
                </a:solidFill>
                <a:latin typeface="Istok Web"/>
                <a:ea typeface="Istok Web"/>
                <a:cs typeface="Istok Web"/>
                <a:sym typeface="Istok Web"/>
                <a:hlinkClick r:id="rId3"/>
              </a:rPr>
              <a:t>Slidesgo</a:t>
            </a:r>
            <a:r>
              <a:rPr lang="en-GB" sz="1200" b="0" i="0" u="none" strike="noStrike" cap="none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rPr>
              <a:t>, and includes icons by </a:t>
            </a:r>
            <a:r>
              <a:rPr lang="en-GB" sz="1200" b="1" i="0" u="sng" strike="noStrike" cap="none">
                <a:solidFill>
                  <a:schemeClr val="hlink"/>
                </a:solidFill>
                <a:latin typeface="Istok Web"/>
                <a:ea typeface="Istok Web"/>
                <a:cs typeface="Istok Web"/>
                <a:sym typeface="Istok Web"/>
                <a:hlinkClick r:id="rId4"/>
              </a:rPr>
              <a:t>Flaticon</a:t>
            </a:r>
            <a:r>
              <a:rPr lang="en-GB" sz="1200" b="0" i="0" u="none" strike="noStrike" cap="none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rPr>
              <a:t>, and infographics &amp; images by </a:t>
            </a:r>
            <a:r>
              <a:rPr lang="en-GB" sz="1200" b="1" i="0" u="sng" strike="noStrike" cap="none">
                <a:solidFill>
                  <a:schemeClr val="hlink"/>
                </a:solidFill>
                <a:latin typeface="Istok Web"/>
                <a:ea typeface="Istok Web"/>
                <a:cs typeface="Istok Web"/>
                <a:sym typeface="Istok Web"/>
                <a:hlinkClick r:id="rId5"/>
              </a:rPr>
              <a:t>Freepik</a:t>
            </a:r>
            <a:r>
              <a:rPr lang="en-GB" sz="1200" b="0" i="0" u="sng" strike="noStrike" cap="none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rPr>
              <a:t> </a:t>
            </a:r>
            <a:endParaRPr sz="1200" b="1" i="0" u="sng" strike="noStrike" cap="none">
              <a:solidFill>
                <a:schemeClr val="dk1"/>
              </a:solidFill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502" name="Google Shape;502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5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Google Shape;504;p30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 flipH="1"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5" name="Google Shape;505;p30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506" name="Google Shape;506;p30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7" name="Google Shape;507;p30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08" name="Google Shape;508;p30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grpSp>
        <p:nvGrpSpPr>
          <p:cNvPr id="511" name="Google Shape;511;p30"/>
          <p:cNvGrpSpPr/>
          <p:nvPr/>
        </p:nvGrpSpPr>
        <p:grpSpPr>
          <a:xfrm flipH="1">
            <a:off x="50989" y="3589018"/>
            <a:ext cx="596273" cy="1554466"/>
            <a:chOff x="2090350" y="2239265"/>
            <a:chExt cx="905502" cy="2360616"/>
          </a:xfrm>
        </p:grpSpPr>
        <p:sp>
          <p:nvSpPr>
            <p:cNvPr id="512" name="Google Shape;512;p30"/>
            <p:cNvSpPr/>
            <p:nvPr/>
          </p:nvSpPr>
          <p:spPr>
            <a:xfrm flipH="1">
              <a:off x="2712180" y="2613372"/>
              <a:ext cx="283672" cy="1986468"/>
            </a:xfrm>
            <a:custGeom>
              <a:avLst/>
              <a:gdLst/>
              <a:ahLst/>
              <a:cxnLst/>
              <a:rect l="l" t="t" r="r" b="b"/>
              <a:pathLst>
                <a:path w="3722" h="26064" extrusionOk="0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0"/>
            <p:cNvSpPr/>
            <p:nvPr/>
          </p:nvSpPr>
          <p:spPr>
            <a:xfrm flipH="1">
              <a:off x="2090350" y="2239265"/>
              <a:ext cx="337102" cy="2360616"/>
            </a:xfrm>
            <a:custGeom>
              <a:avLst/>
              <a:gdLst/>
              <a:ahLst/>
              <a:cxnLst/>
              <a:rect l="l" t="t" r="r" b="b"/>
              <a:pathLst>
                <a:path w="3722" h="26064" extrusionOk="0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0"/>
            <p:cNvSpPr/>
            <p:nvPr/>
          </p:nvSpPr>
          <p:spPr>
            <a:xfrm flipH="1">
              <a:off x="2378953" y="2297047"/>
              <a:ext cx="350052" cy="379826"/>
            </a:xfrm>
            <a:custGeom>
              <a:avLst/>
              <a:gdLst/>
              <a:ahLst/>
              <a:cxnLst/>
              <a:rect l="l" t="t" r="r" b="b"/>
              <a:pathLst>
                <a:path w="12020" h="14298" extrusionOk="0">
                  <a:moveTo>
                    <a:pt x="0" y="13737"/>
                  </a:moveTo>
                  <a:cubicBezTo>
                    <a:pt x="5217" y="16868"/>
                    <a:pt x="10098" y="5773"/>
                    <a:pt x="12020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0"/>
            <p:cNvSpPr/>
            <p:nvPr/>
          </p:nvSpPr>
          <p:spPr>
            <a:xfrm flipH="1">
              <a:off x="2371680" y="2464308"/>
              <a:ext cx="364950" cy="364950"/>
            </a:xfrm>
            <a:custGeom>
              <a:avLst/>
              <a:gdLst/>
              <a:ahLst/>
              <a:cxnLst/>
              <a:rect l="l" t="t" r="r" b="b"/>
              <a:pathLst>
                <a:path w="13738" h="13738" extrusionOk="0">
                  <a:moveTo>
                    <a:pt x="0" y="13738"/>
                  </a:moveTo>
                  <a:cubicBezTo>
                    <a:pt x="6476" y="13738"/>
                    <a:pt x="12169" y="6283"/>
                    <a:pt x="13738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0"/>
            <p:cNvSpPr/>
            <p:nvPr/>
          </p:nvSpPr>
          <p:spPr>
            <a:xfrm flipH="1">
              <a:off x="2385676" y="2832756"/>
              <a:ext cx="350104" cy="284644"/>
            </a:xfrm>
            <a:custGeom>
              <a:avLst/>
              <a:gdLst/>
              <a:ahLst/>
              <a:cxnLst/>
              <a:rect l="l" t="t" r="r" b="b"/>
              <a:pathLst>
                <a:path w="12605" h="10715" extrusionOk="0">
                  <a:moveTo>
                    <a:pt x="0" y="10599"/>
                  </a:moveTo>
                  <a:cubicBezTo>
                    <a:pt x="5415" y="11499"/>
                    <a:pt x="11704" y="5415"/>
                    <a:pt x="12605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7" name="Google Shape;517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30"/>
          <p:cNvSpPr txBox="1">
            <a:spLocks noGrp="1"/>
          </p:cNvSpPr>
          <p:nvPr>
            <p:ph type="subTitle" idx="1"/>
          </p:nvPr>
        </p:nvSpPr>
        <p:spPr>
          <a:xfrm>
            <a:off x="720000" y="1190900"/>
            <a:ext cx="77175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19" name="Google Shape;519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4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" name="Google Shape;35;p4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6" name="Google Shape;36;p4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ubTitle" idx="1"/>
          </p:nvPr>
        </p:nvSpPr>
        <p:spPr>
          <a:xfrm>
            <a:off x="1447926" y="1988507"/>
            <a:ext cx="28287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ubTitle" idx="2"/>
          </p:nvPr>
        </p:nvSpPr>
        <p:spPr>
          <a:xfrm>
            <a:off x="5602000" y="1988507"/>
            <a:ext cx="28287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ubTitle" idx="3"/>
          </p:nvPr>
        </p:nvSpPr>
        <p:spPr>
          <a:xfrm>
            <a:off x="1447926" y="3649327"/>
            <a:ext cx="28287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subTitle" idx="4"/>
          </p:nvPr>
        </p:nvSpPr>
        <p:spPr>
          <a:xfrm>
            <a:off x="5602000" y="3649327"/>
            <a:ext cx="28287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title" idx="5"/>
          </p:nvPr>
        </p:nvSpPr>
        <p:spPr>
          <a:xfrm>
            <a:off x="713215" y="1600450"/>
            <a:ext cx="734700" cy="4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title" idx="6"/>
          </p:nvPr>
        </p:nvSpPr>
        <p:spPr>
          <a:xfrm>
            <a:off x="713215" y="3261320"/>
            <a:ext cx="734700" cy="4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title" idx="7"/>
          </p:nvPr>
        </p:nvSpPr>
        <p:spPr>
          <a:xfrm>
            <a:off x="4867290" y="1600450"/>
            <a:ext cx="734700" cy="4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title" idx="8"/>
          </p:nvPr>
        </p:nvSpPr>
        <p:spPr>
          <a:xfrm>
            <a:off x="4867290" y="3261320"/>
            <a:ext cx="734700" cy="4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subTitle" idx="9"/>
          </p:nvPr>
        </p:nvSpPr>
        <p:spPr>
          <a:xfrm>
            <a:off x="1447926" y="1600450"/>
            <a:ext cx="2828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subTitle" idx="13"/>
          </p:nvPr>
        </p:nvSpPr>
        <p:spPr>
          <a:xfrm>
            <a:off x="5602005" y="1600450"/>
            <a:ext cx="2828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subTitle" idx="14"/>
          </p:nvPr>
        </p:nvSpPr>
        <p:spPr>
          <a:xfrm>
            <a:off x="1447926" y="3261320"/>
            <a:ext cx="2828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ubTitle" idx="15"/>
          </p:nvPr>
        </p:nvSpPr>
        <p:spPr>
          <a:xfrm>
            <a:off x="5602005" y="3261320"/>
            <a:ext cx="2828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grpSp>
        <p:nvGrpSpPr>
          <p:cNvPr id="52" name="Google Shape;52;p4"/>
          <p:cNvGrpSpPr/>
          <p:nvPr/>
        </p:nvGrpSpPr>
        <p:grpSpPr>
          <a:xfrm>
            <a:off x="53764" y="3589018"/>
            <a:ext cx="596273" cy="1554466"/>
            <a:chOff x="2090350" y="2239265"/>
            <a:chExt cx="905502" cy="2360616"/>
          </a:xfrm>
        </p:grpSpPr>
        <p:sp>
          <p:nvSpPr>
            <p:cNvPr id="53" name="Google Shape;53;p4"/>
            <p:cNvSpPr/>
            <p:nvPr/>
          </p:nvSpPr>
          <p:spPr>
            <a:xfrm flipH="1">
              <a:off x="2712180" y="2613372"/>
              <a:ext cx="283672" cy="1986468"/>
            </a:xfrm>
            <a:custGeom>
              <a:avLst/>
              <a:gdLst/>
              <a:ahLst/>
              <a:cxnLst/>
              <a:rect l="l" t="t" r="r" b="b"/>
              <a:pathLst>
                <a:path w="3722" h="26064" extrusionOk="0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 flipH="1">
              <a:off x="2090350" y="2239265"/>
              <a:ext cx="337102" cy="2360616"/>
            </a:xfrm>
            <a:custGeom>
              <a:avLst/>
              <a:gdLst/>
              <a:ahLst/>
              <a:cxnLst/>
              <a:rect l="l" t="t" r="r" b="b"/>
              <a:pathLst>
                <a:path w="3722" h="26064" extrusionOk="0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 flipH="1">
              <a:off x="2378953" y="2297047"/>
              <a:ext cx="350052" cy="379826"/>
            </a:xfrm>
            <a:custGeom>
              <a:avLst/>
              <a:gdLst/>
              <a:ahLst/>
              <a:cxnLst/>
              <a:rect l="l" t="t" r="r" b="b"/>
              <a:pathLst>
                <a:path w="12020" h="14298" extrusionOk="0">
                  <a:moveTo>
                    <a:pt x="0" y="13737"/>
                  </a:moveTo>
                  <a:cubicBezTo>
                    <a:pt x="5217" y="16868"/>
                    <a:pt x="10098" y="5773"/>
                    <a:pt x="12020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flipH="1">
              <a:off x="2371680" y="2464308"/>
              <a:ext cx="364950" cy="364950"/>
            </a:xfrm>
            <a:custGeom>
              <a:avLst/>
              <a:gdLst/>
              <a:ahLst/>
              <a:cxnLst/>
              <a:rect l="l" t="t" r="r" b="b"/>
              <a:pathLst>
                <a:path w="13738" h="13738" extrusionOk="0">
                  <a:moveTo>
                    <a:pt x="0" y="13738"/>
                  </a:moveTo>
                  <a:cubicBezTo>
                    <a:pt x="6476" y="13738"/>
                    <a:pt x="12169" y="6283"/>
                    <a:pt x="13738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flipH="1">
              <a:off x="2385676" y="2832756"/>
              <a:ext cx="350104" cy="284644"/>
            </a:xfrm>
            <a:custGeom>
              <a:avLst/>
              <a:gdLst/>
              <a:ahLst/>
              <a:cxnLst/>
              <a:rect l="l" t="t" r="r" b="b"/>
              <a:pathLst>
                <a:path w="12605" h="10715" extrusionOk="0">
                  <a:moveTo>
                    <a:pt x="0" y="10599"/>
                  </a:moveTo>
                  <a:cubicBezTo>
                    <a:pt x="5415" y="11499"/>
                    <a:pt x="11704" y="5415"/>
                    <a:pt x="12605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" name="Google Shape;523;p32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4" name="Google Shape;524;p32"/>
          <p:cNvGrpSpPr/>
          <p:nvPr/>
        </p:nvGrpSpPr>
        <p:grpSpPr>
          <a:xfrm>
            <a:off x="8511473" y="3598199"/>
            <a:ext cx="592832" cy="1545496"/>
            <a:chOff x="2090350" y="2239265"/>
            <a:chExt cx="905502" cy="2360616"/>
          </a:xfrm>
        </p:grpSpPr>
        <p:sp>
          <p:nvSpPr>
            <p:cNvPr id="525" name="Google Shape;525;p32"/>
            <p:cNvSpPr/>
            <p:nvPr/>
          </p:nvSpPr>
          <p:spPr>
            <a:xfrm flipH="1">
              <a:off x="2712180" y="2613372"/>
              <a:ext cx="283672" cy="1986468"/>
            </a:xfrm>
            <a:custGeom>
              <a:avLst/>
              <a:gdLst/>
              <a:ahLst/>
              <a:cxnLst/>
              <a:rect l="l" t="t" r="r" b="b"/>
              <a:pathLst>
                <a:path w="3722" h="26064" extrusionOk="0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 flipH="1">
              <a:off x="2090350" y="2239265"/>
              <a:ext cx="337102" cy="2360616"/>
            </a:xfrm>
            <a:custGeom>
              <a:avLst/>
              <a:gdLst/>
              <a:ahLst/>
              <a:cxnLst/>
              <a:rect l="l" t="t" r="r" b="b"/>
              <a:pathLst>
                <a:path w="3722" h="26064" extrusionOk="0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 flipH="1">
              <a:off x="2378953" y="2297047"/>
              <a:ext cx="350052" cy="379826"/>
            </a:xfrm>
            <a:custGeom>
              <a:avLst/>
              <a:gdLst/>
              <a:ahLst/>
              <a:cxnLst/>
              <a:rect l="l" t="t" r="r" b="b"/>
              <a:pathLst>
                <a:path w="12020" h="14298" extrusionOk="0">
                  <a:moveTo>
                    <a:pt x="0" y="13737"/>
                  </a:moveTo>
                  <a:cubicBezTo>
                    <a:pt x="5217" y="16868"/>
                    <a:pt x="10098" y="5773"/>
                    <a:pt x="12020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2"/>
            <p:cNvSpPr/>
            <p:nvPr/>
          </p:nvSpPr>
          <p:spPr>
            <a:xfrm flipH="1">
              <a:off x="2371680" y="2464308"/>
              <a:ext cx="364950" cy="364950"/>
            </a:xfrm>
            <a:custGeom>
              <a:avLst/>
              <a:gdLst/>
              <a:ahLst/>
              <a:cxnLst/>
              <a:rect l="l" t="t" r="r" b="b"/>
              <a:pathLst>
                <a:path w="13738" h="13738" extrusionOk="0">
                  <a:moveTo>
                    <a:pt x="0" y="13738"/>
                  </a:moveTo>
                  <a:cubicBezTo>
                    <a:pt x="6476" y="13738"/>
                    <a:pt x="12169" y="6283"/>
                    <a:pt x="13738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2"/>
            <p:cNvSpPr/>
            <p:nvPr/>
          </p:nvSpPr>
          <p:spPr>
            <a:xfrm flipH="1">
              <a:off x="2385676" y="2832756"/>
              <a:ext cx="350104" cy="284644"/>
            </a:xfrm>
            <a:custGeom>
              <a:avLst/>
              <a:gdLst/>
              <a:ahLst/>
              <a:cxnLst/>
              <a:rect l="l" t="t" r="r" b="b"/>
              <a:pathLst>
                <a:path w="12605" h="10715" extrusionOk="0">
                  <a:moveTo>
                    <a:pt x="0" y="10599"/>
                  </a:moveTo>
                  <a:cubicBezTo>
                    <a:pt x="5415" y="11499"/>
                    <a:pt x="11704" y="5415"/>
                    <a:pt x="12605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32"/>
          <p:cNvGrpSpPr/>
          <p:nvPr/>
        </p:nvGrpSpPr>
        <p:grpSpPr>
          <a:xfrm flipH="1"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531" name="Google Shape;531;p32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2" name="Google Shape;532;p32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33" name="Google Shape;533;p32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535" name="Google Shape;535;p32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536" name="Google Shape;536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Google Shape;538;p33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9" name="Google Shape;539;p33"/>
          <p:cNvGrpSpPr/>
          <p:nvPr/>
        </p:nvGrpSpPr>
        <p:grpSpPr>
          <a:xfrm>
            <a:off x="55050" y="2328334"/>
            <a:ext cx="3289439" cy="2280111"/>
            <a:chOff x="55050" y="2328334"/>
            <a:chExt cx="3289439" cy="2280111"/>
          </a:xfrm>
        </p:grpSpPr>
        <p:sp>
          <p:nvSpPr>
            <p:cNvPr id="540" name="Google Shape;540;p33"/>
            <p:cNvSpPr/>
            <p:nvPr/>
          </p:nvSpPr>
          <p:spPr>
            <a:xfrm>
              <a:off x="694525" y="3707625"/>
              <a:ext cx="376250" cy="196475"/>
            </a:xfrm>
            <a:custGeom>
              <a:avLst/>
              <a:gdLst/>
              <a:ahLst/>
              <a:cxnLst/>
              <a:rect l="l" t="t" r="r" b="b"/>
              <a:pathLst>
                <a:path w="15050" h="7859" extrusionOk="0">
                  <a:moveTo>
                    <a:pt x="0" y="0"/>
                  </a:moveTo>
                  <a:cubicBezTo>
                    <a:pt x="1642" y="2874"/>
                    <a:pt x="3353" y="6433"/>
                    <a:pt x="6477" y="7525"/>
                  </a:cubicBezTo>
                  <a:cubicBezTo>
                    <a:pt x="9285" y="8507"/>
                    <a:pt x="12947" y="7151"/>
                    <a:pt x="15050" y="504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695331" y="3536150"/>
              <a:ext cx="381000" cy="273050"/>
            </a:xfrm>
            <a:custGeom>
              <a:avLst/>
              <a:gdLst/>
              <a:ahLst/>
              <a:cxnLst/>
              <a:rect l="l" t="t" r="r" b="b"/>
              <a:pathLst>
                <a:path w="15240" h="10922" extrusionOk="0">
                  <a:moveTo>
                    <a:pt x="0" y="0"/>
                  </a:moveTo>
                  <a:cubicBezTo>
                    <a:pt x="745" y="5978"/>
                    <a:pt x="10976" y="13972"/>
                    <a:pt x="15240" y="9716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1835998" y="2721509"/>
              <a:ext cx="141787" cy="1874540"/>
            </a:xfrm>
            <a:custGeom>
              <a:avLst/>
              <a:gdLst/>
              <a:ahLst/>
              <a:cxnLst/>
              <a:rect l="l" t="t" r="r" b="b"/>
              <a:pathLst>
                <a:path w="164" h="2156" extrusionOk="0">
                  <a:moveTo>
                    <a:pt x="164" y="2156"/>
                  </a:moveTo>
                  <a:lnTo>
                    <a:pt x="0" y="2156"/>
                  </a:lnTo>
                  <a:lnTo>
                    <a:pt x="61" y="0"/>
                  </a:lnTo>
                  <a:lnTo>
                    <a:pt x="106" y="0"/>
                  </a:lnTo>
                  <a:lnTo>
                    <a:pt x="164" y="215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1909936" y="2606688"/>
              <a:ext cx="544531" cy="189629"/>
            </a:xfrm>
            <a:custGeom>
              <a:avLst/>
              <a:gdLst/>
              <a:ahLst/>
              <a:cxnLst/>
              <a:rect l="l" t="t" r="r" b="b"/>
              <a:pathLst>
                <a:path w="627" h="219" extrusionOk="0">
                  <a:moveTo>
                    <a:pt x="169" y="219"/>
                  </a:moveTo>
                  <a:lnTo>
                    <a:pt x="10" y="182"/>
                  </a:lnTo>
                  <a:lnTo>
                    <a:pt x="0" y="135"/>
                  </a:lnTo>
                  <a:lnTo>
                    <a:pt x="622" y="0"/>
                  </a:lnTo>
                  <a:lnTo>
                    <a:pt x="627" y="26"/>
                  </a:lnTo>
                  <a:lnTo>
                    <a:pt x="532" y="66"/>
                  </a:lnTo>
                  <a:lnTo>
                    <a:pt x="169" y="21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33825" rIns="90000" bIns="338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2365744" y="2606688"/>
              <a:ext cx="88726" cy="56541"/>
            </a:xfrm>
            <a:custGeom>
              <a:avLst/>
              <a:gdLst/>
              <a:ahLst/>
              <a:cxnLst/>
              <a:rect l="l" t="t" r="r" b="b"/>
              <a:pathLst>
                <a:path w="103" h="66" extrusionOk="0">
                  <a:moveTo>
                    <a:pt x="8" y="66"/>
                  </a:moveTo>
                  <a:lnTo>
                    <a:pt x="0" y="24"/>
                  </a:lnTo>
                  <a:lnTo>
                    <a:pt x="98" y="0"/>
                  </a:lnTo>
                  <a:lnTo>
                    <a:pt x="103" y="26"/>
                  </a:lnTo>
                  <a:lnTo>
                    <a:pt x="8" y="6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1515889" y="2328334"/>
              <a:ext cx="401877" cy="421882"/>
            </a:xfrm>
            <a:custGeom>
              <a:avLst/>
              <a:gdLst/>
              <a:ahLst/>
              <a:cxnLst/>
              <a:rect l="l" t="t" r="r" b="b"/>
              <a:pathLst>
                <a:path w="463" h="486" extrusionOk="0">
                  <a:moveTo>
                    <a:pt x="416" y="299"/>
                  </a:moveTo>
                  <a:lnTo>
                    <a:pt x="463" y="455"/>
                  </a:lnTo>
                  <a:lnTo>
                    <a:pt x="426" y="486"/>
                  </a:lnTo>
                  <a:lnTo>
                    <a:pt x="0" y="15"/>
                  </a:lnTo>
                  <a:lnTo>
                    <a:pt x="19" y="0"/>
                  </a:lnTo>
                  <a:lnTo>
                    <a:pt x="101" y="60"/>
                  </a:lnTo>
                  <a:lnTo>
                    <a:pt x="416" y="29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1515889" y="2328334"/>
              <a:ext cx="86986" cy="79157"/>
            </a:xfrm>
            <a:custGeom>
              <a:avLst/>
              <a:gdLst/>
              <a:ahLst/>
              <a:cxnLst/>
              <a:rect l="l" t="t" r="r" b="b"/>
              <a:pathLst>
                <a:path w="101" h="92" extrusionOk="0">
                  <a:moveTo>
                    <a:pt x="101" y="60"/>
                  </a:moveTo>
                  <a:lnTo>
                    <a:pt x="69" y="92"/>
                  </a:lnTo>
                  <a:lnTo>
                    <a:pt x="0" y="15"/>
                  </a:lnTo>
                  <a:lnTo>
                    <a:pt x="19" y="0"/>
                  </a:lnTo>
                  <a:lnTo>
                    <a:pt x="101" y="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1732485" y="2744126"/>
              <a:ext cx="190499" cy="540181"/>
            </a:xfrm>
            <a:custGeom>
              <a:avLst/>
              <a:gdLst/>
              <a:ahLst/>
              <a:cxnLst/>
              <a:rect l="l" t="t" r="r" b="b"/>
              <a:pathLst>
                <a:path w="220" h="622" extrusionOk="0">
                  <a:moveTo>
                    <a:pt x="64" y="120"/>
                  </a:moveTo>
                  <a:lnTo>
                    <a:pt x="175" y="0"/>
                  </a:lnTo>
                  <a:lnTo>
                    <a:pt x="220" y="16"/>
                  </a:lnTo>
                  <a:lnTo>
                    <a:pt x="24" y="622"/>
                  </a:lnTo>
                  <a:lnTo>
                    <a:pt x="0" y="614"/>
                  </a:lnTo>
                  <a:lnTo>
                    <a:pt x="13" y="511"/>
                  </a:lnTo>
                  <a:lnTo>
                    <a:pt x="64" y="1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1732485" y="3188623"/>
              <a:ext cx="47842" cy="95684"/>
            </a:xfrm>
            <a:custGeom>
              <a:avLst/>
              <a:gdLst/>
              <a:ahLst/>
              <a:cxnLst/>
              <a:rect l="l" t="t" r="r" b="b"/>
              <a:pathLst>
                <a:path w="56" h="111" extrusionOk="0">
                  <a:moveTo>
                    <a:pt x="13" y="0"/>
                  </a:moveTo>
                  <a:lnTo>
                    <a:pt x="56" y="13"/>
                  </a:lnTo>
                  <a:lnTo>
                    <a:pt x="24" y="111"/>
                  </a:lnTo>
                  <a:lnTo>
                    <a:pt x="0" y="10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1870793" y="2707592"/>
              <a:ext cx="72199" cy="73068"/>
            </a:xfrm>
            <a:custGeom>
              <a:avLst/>
              <a:gdLst/>
              <a:ahLst/>
              <a:cxnLst/>
              <a:rect l="l" t="t" r="r" b="b"/>
              <a:pathLst>
                <a:path w="84" h="85" extrusionOk="0">
                  <a:moveTo>
                    <a:pt x="84" y="42"/>
                  </a:moveTo>
                  <a:cubicBezTo>
                    <a:pt x="84" y="50"/>
                    <a:pt x="83" y="58"/>
                    <a:pt x="79" y="64"/>
                  </a:cubicBezTo>
                  <a:cubicBezTo>
                    <a:pt x="75" y="71"/>
                    <a:pt x="69" y="75"/>
                    <a:pt x="63" y="79"/>
                  </a:cubicBezTo>
                  <a:cubicBezTo>
                    <a:pt x="56" y="83"/>
                    <a:pt x="49" y="85"/>
                    <a:pt x="42" y="85"/>
                  </a:cubicBezTo>
                  <a:cubicBezTo>
                    <a:pt x="34" y="85"/>
                    <a:pt x="27" y="83"/>
                    <a:pt x="21" y="79"/>
                  </a:cubicBezTo>
                  <a:cubicBezTo>
                    <a:pt x="15" y="75"/>
                    <a:pt x="8" y="71"/>
                    <a:pt x="5" y="64"/>
                  </a:cubicBezTo>
                  <a:cubicBezTo>
                    <a:pt x="1" y="58"/>
                    <a:pt x="0" y="50"/>
                    <a:pt x="0" y="42"/>
                  </a:cubicBezTo>
                  <a:cubicBezTo>
                    <a:pt x="0" y="35"/>
                    <a:pt x="2" y="28"/>
                    <a:pt x="5" y="21"/>
                  </a:cubicBezTo>
                  <a:cubicBezTo>
                    <a:pt x="9" y="15"/>
                    <a:pt x="15" y="10"/>
                    <a:pt x="21" y="6"/>
                  </a:cubicBezTo>
                  <a:cubicBezTo>
                    <a:pt x="27" y="2"/>
                    <a:pt x="35" y="0"/>
                    <a:pt x="42" y="0"/>
                  </a:cubicBezTo>
                  <a:cubicBezTo>
                    <a:pt x="50" y="0"/>
                    <a:pt x="56" y="2"/>
                    <a:pt x="63" y="6"/>
                  </a:cubicBezTo>
                  <a:cubicBezTo>
                    <a:pt x="69" y="10"/>
                    <a:pt x="75" y="15"/>
                    <a:pt x="79" y="21"/>
                  </a:cubicBezTo>
                  <a:cubicBezTo>
                    <a:pt x="83" y="28"/>
                    <a:pt x="84" y="35"/>
                    <a:pt x="84" y="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2245703" y="3179925"/>
              <a:ext cx="105253" cy="1416130"/>
            </a:xfrm>
            <a:custGeom>
              <a:avLst/>
              <a:gdLst/>
              <a:ahLst/>
              <a:cxnLst/>
              <a:rect l="l" t="t" r="r" b="b"/>
              <a:pathLst>
                <a:path w="122" h="1629" extrusionOk="0">
                  <a:moveTo>
                    <a:pt x="122" y="1629"/>
                  </a:moveTo>
                  <a:lnTo>
                    <a:pt x="0" y="1629"/>
                  </a:lnTo>
                  <a:lnTo>
                    <a:pt x="45" y="0"/>
                  </a:lnTo>
                  <a:lnTo>
                    <a:pt x="77" y="0"/>
                  </a:lnTo>
                  <a:lnTo>
                    <a:pt x="122" y="162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2287456" y="2802406"/>
              <a:ext cx="155705" cy="392305"/>
            </a:xfrm>
            <a:custGeom>
              <a:avLst/>
              <a:gdLst/>
              <a:ahLst/>
              <a:cxnLst/>
              <a:rect l="l" t="t" r="r" b="b"/>
              <a:pathLst>
                <a:path w="180" h="452" extrusionOk="0">
                  <a:moveTo>
                    <a:pt x="119" y="367"/>
                  </a:moveTo>
                  <a:lnTo>
                    <a:pt x="31" y="452"/>
                  </a:lnTo>
                  <a:lnTo>
                    <a:pt x="0" y="441"/>
                  </a:lnTo>
                  <a:lnTo>
                    <a:pt x="161" y="0"/>
                  </a:lnTo>
                  <a:lnTo>
                    <a:pt x="180" y="5"/>
                  </a:lnTo>
                  <a:lnTo>
                    <a:pt x="166" y="82"/>
                  </a:lnTo>
                  <a:lnTo>
                    <a:pt x="119" y="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2404887" y="2802406"/>
              <a:ext cx="38274" cy="70459"/>
            </a:xfrm>
            <a:custGeom>
              <a:avLst/>
              <a:gdLst/>
              <a:ahLst/>
              <a:cxnLst/>
              <a:rect l="l" t="t" r="r" b="b"/>
              <a:pathLst>
                <a:path w="45" h="82" extrusionOk="0">
                  <a:moveTo>
                    <a:pt x="31" y="82"/>
                  </a:moveTo>
                  <a:lnTo>
                    <a:pt x="0" y="68"/>
                  </a:lnTo>
                  <a:lnTo>
                    <a:pt x="26" y="0"/>
                  </a:lnTo>
                  <a:lnTo>
                    <a:pt x="45" y="5"/>
                  </a:lnTo>
                  <a:lnTo>
                    <a:pt x="31" y="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1889060" y="3153829"/>
              <a:ext cx="406225" cy="128739"/>
            </a:xfrm>
            <a:custGeom>
              <a:avLst/>
              <a:gdLst/>
              <a:ahLst/>
              <a:cxnLst/>
              <a:rect l="l" t="t" r="r" b="b"/>
              <a:pathLst>
                <a:path w="468" h="149" extrusionOk="0">
                  <a:moveTo>
                    <a:pt x="344" y="0"/>
                  </a:moveTo>
                  <a:lnTo>
                    <a:pt x="460" y="32"/>
                  </a:lnTo>
                  <a:lnTo>
                    <a:pt x="468" y="67"/>
                  </a:lnTo>
                  <a:lnTo>
                    <a:pt x="3" y="149"/>
                  </a:lnTo>
                  <a:lnTo>
                    <a:pt x="0" y="130"/>
                  </a:lnTo>
                  <a:lnTo>
                    <a:pt x="71" y="104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1889060" y="3244294"/>
              <a:ext cx="66110" cy="38274"/>
            </a:xfrm>
            <a:custGeom>
              <a:avLst/>
              <a:gdLst/>
              <a:ahLst/>
              <a:cxnLst/>
              <a:rect l="l" t="t" r="r" b="b"/>
              <a:pathLst>
                <a:path w="77" h="45" extrusionOk="0">
                  <a:moveTo>
                    <a:pt x="71" y="0"/>
                  </a:moveTo>
                  <a:lnTo>
                    <a:pt x="77" y="31"/>
                  </a:lnTo>
                  <a:lnTo>
                    <a:pt x="3" y="45"/>
                  </a:lnTo>
                  <a:lnTo>
                    <a:pt x="0" y="26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2289196" y="3191233"/>
              <a:ext cx="287055" cy="323588"/>
            </a:xfrm>
            <a:custGeom>
              <a:avLst/>
              <a:gdLst/>
              <a:ahLst/>
              <a:cxnLst/>
              <a:rect l="l" t="t" r="r" b="b"/>
              <a:pathLst>
                <a:path w="331" h="373" extrusionOk="0">
                  <a:moveTo>
                    <a:pt x="32" y="140"/>
                  </a:moveTo>
                  <a:lnTo>
                    <a:pt x="0" y="24"/>
                  </a:lnTo>
                  <a:lnTo>
                    <a:pt x="27" y="0"/>
                  </a:lnTo>
                  <a:lnTo>
                    <a:pt x="331" y="362"/>
                  </a:lnTo>
                  <a:lnTo>
                    <a:pt x="315" y="373"/>
                  </a:lnTo>
                  <a:lnTo>
                    <a:pt x="257" y="325"/>
                  </a:lnTo>
                  <a:lnTo>
                    <a:pt x="32" y="1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2512750" y="3455670"/>
              <a:ext cx="63500" cy="59150"/>
            </a:xfrm>
            <a:custGeom>
              <a:avLst/>
              <a:gdLst/>
              <a:ahLst/>
              <a:cxnLst/>
              <a:rect l="l" t="t" r="r" b="b"/>
              <a:pathLst>
                <a:path w="74" h="69" extrusionOk="0">
                  <a:moveTo>
                    <a:pt x="0" y="21"/>
                  </a:moveTo>
                  <a:lnTo>
                    <a:pt x="24" y="0"/>
                  </a:lnTo>
                  <a:lnTo>
                    <a:pt x="74" y="58"/>
                  </a:lnTo>
                  <a:lnTo>
                    <a:pt x="58" y="69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2271799" y="3169487"/>
              <a:ext cx="52192" cy="52191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60" y="41"/>
                  </a:moveTo>
                  <a:cubicBezTo>
                    <a:pt x="55" y="56"/>
                    <a:pt x="36" y="64"/>
                    <a:pt x="20" y="59"/>
                  </a:cubicBezTo>
                  <a:cubicBezTo>
                    <a:pt x="4" y="54"/>
                    <a:pt x="-3" y="35"/>
                    <a:pt x="2" y="19"/>
                  </a:cubicBezTo>
                  <a:cubicBezTo>
                    <a:pt x="7" y="4"/>
                    <a:pt x="26" y="-4"/>
                    <a:pt x="41" y="1"/>
                  </a:cubicBezTo>
                  <a:cubicBezTo>
                    <a:pt x="57" y="9"/>
                    <a:pt x="65" y="25"/>
                    <a:pt x="60" y="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1103826" y="3150841"/>
              <a:ext cx="556813" cy="354823"/>
            </a:xfrm>
            <a:custGeom>
              <a:avLst/>
              <a:gdLst/>
              <a:ahLst/>
              <a:cxnLst/>
              <a:rect l="l" t="t" r="r" b="b"/>
              <a:pathLst>
                <a:path w="1349" h="860" extrusionOk="0">
                  <a:moveTo>
                    <a:pt x="1108" y="469"/>
                  </a:moveTo>
                  <a:cubicBezTo>
                    <a:pt x="1090" y="503"/>
                    <a:pt x="1056" y="527"/>
                    <a:pt x="1019" y="535"/>
                  </a:cubicBezTo>
                  <a:cubicBezTo>
                    <a:pt x="981" y="543"/>
                    <a:pt x="939" y="532"/>
                    <a:pt x="910" y="508"/>
                  </a:cubicBezTo>
                  <a:cubicBezTo>
                    <a:pt x="878" y="567"/>
                    <a:pt x="815" y="606"/>
                    <a:pt x="751" y="614"/>
                  </a:cubicBezTo>
                  <a:cubicBezTo>
                    <a:pt x="685" y="622"/>
                    <a:pt x="622" y="596"/>
                    <a:pt x="577" y="548"/>
                  </a:cubicBezTo>
                  <a:cubicBezTo>
                    <a:pt x="558" y="574"/>
                    <a:pt x="526" y="588"/>
                    <a:pt x="495" y="588"/>
                  </a:cubicBezTo>
                  <a:cubicBezTo>
                    <a:pt x="463" y="588"/>
                    <a:pt x="431" y="572"/>
                    <a:pt x="413" y="545"/>
                  </a:cubicBezTo>
                  <a:cubicBezTo>
                    <a:pt x="405" y="588"/>
                    <a:pt x="368" y="625"/>
                    <a:pt x="325" y="630"/>
                  </a:cubicBezTo>
                  <a:cubicBezTo>
                    <a:pt x="333" y="651"/>
                    <a:pt x="331" y="676"/>
                    <a:pt x="320" y="694"/>
                  </a:cubicBezTo>
                  <a:cubicBezTo>
                    <a:pt x="309" y="713"/>
                    <a:pt x="286" y="723"/>
                    <a:pt x="265" y="723"/>
                  </a:cubicBezTo>
                  <a:cubicBezTo>
                    <a:pt x="280" y="741"/>
                    <a:pt x="286" y="768"/>
                    <a:pt x="280" y="791"/>
                  </a:cubicBezTo>
                  <a:cubicBezTo>
                    <a:pt x="275" y="815"/>
                    <a:pt x="262" y="836"/>
                    <a:pt x="241" y="847"/>
                  </a:cubicBezTo>
                  <a:cubicBezTo>
                    <a:pt x="220" y="858"/>
                    <a:pt x="198" y="860"/>
                    <a:pt x="175" y="860"/>
                  </a:cubicBezTo>
                  <a:cubicBezTo>
                    <a:pt x="153" y="860"/>
                    <a:pt x="132" y="855"/>
                    <a:pt x="114" y="844"/>
                  </a:cubicBezTo>
                  <a:cubicBezTo>
                    <a:pt x="95" y="831"/>
                    <a:pt x="85" y="807"/>
                    <a:pt x="82" y="786"/>
                  </a:cubicBezTo>
                  <a:cubicBezTo>
                    <a:pt x="79" y="762"/>
                    <a:pt x="87" y="738"/>
                    <a:pt x="98" y="720"/>
                  </a:cubicBezTo>
                  <a:cubicBezTo>
                    <a:pt x="74" y="725"/>
                    <a:pt x="50" y="715"/>
                    <a:pt x="34" y="694"/>
                  </a:cubicBezTo>
                  <a:cubicBezTo>
                    <a:pt x="21" y="672"/>
                    <a:pt x="21" y="646"/>
                    <a:pt x="37" y="625"/>
                  </a:cubicBezTo>
                  <a:cubicBezTo>
                    <a:pt x="5" y="585"/>
                    <a:pt x="-8" y="529"/>
                    <a:pt x="5" y="479"/>
                  </a:cubicBezTo>
                  <a:cubicBezTo>
                    <a:pt x="18" y="429"/>
                    <a:pt x="56" y="387"/>
                    <a:pt x="103" y="368"/>
                  </a:cubicBezTo>
                  <a:cubicBezTo>
                    <a:pt x="90" y="297"/>
                    <a:pt x="119" y="220"/>
                    <a:pt x="177" y="178"/>
                  </a:cubicBezTo>
                  <a:cubicBezTo>
                    <a:pt x="235" y="135"/>
                    <a:pt x="317" y="130"/>
                    <a:pt x="381" y="167"/>
                  </a:cubicBezTo>
                  <a:cubicBezTo>
                    <a:pt x="389" y="141"/>
                    <a:pt x="415" y="119"/>
                    <a:pt x="442" y="111"/>
                  </a:cubicBezTo>
                  <a:cubicBezTo>
                    <a:pt x="468" y="104"/>
                    <a:pt x="497" y="111"/>
                    <a:pt x="518" y="133"/>
                  </a:cubicBezTo>
                  <a:cubicBezTo>
                    <a:pt x="566" y="64"/>
                    <a:pt x="640" y="16"/>
                    <a:pt x="722" y="3"/>
                  </a:cubicBezTo>
                  <a:cubicBezTo>
                    <a:pt x="804" y="-10"/>
                    <a:pt x="892" y="11"/>
                    <a:pt x="960" y="59"/>
                  </a:cubicBezTo>
                  <a:cubicBezTo>
                    <a:pt x="987" y="40"/>
                    <a:pt x="1029" y="43"/>
                    <a:pt x="1058" y="51"/>
                  </a:cubicBezTo>
                  <a:cubicBezTo>
                    <a:pt x="1087" y="59"/>
                    <a:pt x="1114" y="80"/>
                    <a:pt x="1127" y="109"/>
                  </a:cubicBezTo>
                  <a:cubicBezTo>
                    <a:pt x="1143" y="101"/>
                    <a:pt x="1161" y="104"/>
                    <a:pt x="1175" y="117"/>
                  </a:cubicBezTo>
                  <a:cubicBezTo>
                    <a:pt x="1188" y="130"/>
                    <a:pt x="1188" y="148"/>
                    <a:pt x="1180" y="164"/>
                  </a:cubicBezTo>
                  <a:cubicBezTo>
                    <a:pt x="1209" y="162"/>
                    <a:pt x="1243" y="175"/>
                    <a:pt x="1262" y="199"/>
                  </a:cubicBezTo>
                  <a:cubicBezTo>
                    <a:pt x="1280" y="223"/>
                    <a:pt x="1286" y="254"/>
                    <a:pt x="1278" y="283"/>
                  </a:cubicBezTo>
                  <a:cubicBezTo>
                    <a:pt x="1304" y="281"/>
                    <a:pt x="1333" y="297"/>
                    <a:pt x="1344" y="320"/>
                  </a:cubicBezTo>
                  <a:cubicBezTo>
                    <a:pt x="1355" y="344"/>
                    <a:pt x="1347" y="376"/>
                    <a:pt x="1328" y="395"/>
                  </a:cubicBezTo>
                  <a:cubicBezTo>
                    <a:pt x="1307" y="413"/>
                    <a:pt x="1278" y="416"/>
                    <a:pt x="1254" y="402"/>
                  </a:cubicBezTo>
                  <a:cubicBezTo>
                    <a:pt x="1254" y="432"/>
                    <a:pt x="1238" y="463"/>
                    <a:pt x="1212" y="477"/>
                  </a:cubicBezTo>
                  <a:cubicBezTo>
                    <a:pt x="1177" y="492"/>
                    <a:pt x="1135" y="484"/>
                    <a:pt x="1108" y="4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1061693" y="3392484"/>
              <a:ext cx="30980" cy="32219"/>
            </a:xfrm>
            <a:custGeom>
              <a:avLst/>
              <a:gdLst/>
              <a:ahLst/>
              <a:cxnLst/>
              <a:rect l="l" t="t" r="r" b="b"/>
              <a:pathLst>
                <a:path w="76" h="79" extrusionOk="0">
                  <a:moveTo>
                    <a:pt x="38" y="0"/>
                  </a:moveTo>
                  <a:cubicBezTo>
                    <a:pt x="-12" y="0"/>
                    <a:pt x="-13" y="79"/>
                    <a:pt x="38" y="79"/>
                  </a:cubicBezTo>
                  <a:cubicBezTo>
                    <a:pt x="88" y="79"/>
                    <a:pt x="89" y="0"/>
                    <a:pt x="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1070781" y="3355308"/>
              <a:ext cx="18175" cy="19414"/>
            </a:xfrm>
            <a:custGeom>
              <a:avLst/>
              <a:gdLst/>
              <a:ahLst/>
              <a:cxnLst/>
              <a:rect l="l" t="t" r="r" b="b"/>
              <a:pathLst>
                <a:path w="45" h="48" extrusionOk="0">
                  <a:moveTo>
                    <a:pt x="24" y="0"/>
                  </a:moveTo>
                  <a:cubicBezTo>
                    <a:pt x="-7" y="0"/>
                    <a:pt x="-7" y="48"/>
                    <a:pt x="24" y="48"/>
                  </a:cubicBezTo>
                  <a:cubicBezTo>
                    <a:pt x="53" y="48"/>
                    <a:pt x="53" y="0"/>
                    <a:pt x="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1041453" y="3474684"/>
              <a:ext cx="273862" cy="51633"/>
            </a:xfrm>
            <a:custGeom>
              <a:avLst/>
              <a:gdLst/>
              <a:ahLst/>
              <a:cxnLst/>
              <a:rect l="l" t="t" r="r" b="b"/>
              <a:pathLst>
                <a:path w="664" h="126" extrusionOk="0">
                  <a:moveTo>
                    <a:pt x="664" y="126"/>
                  </a:moveTo>
                  <a:cubicBezTo>
                    <a:pt x="442" y="97"/>
                    <a:pt x="222" y="97"/>
                    <a:pt x="0" y="126"/>
                  </a:cubicBezTo>
                  <a:cubicBezTo>
                    <a:pt x="3" y="116"/>
                    <a:pt x="3" y="105"/>
                    <a:pt x="5" y="95"/>
                  </a:cubicBezTo>
                  <a:cubicBezTo>
                    <a:pt x="11" y="71"/>
                    <a:pt x="13" y="47"/>
                    <a:pt x="19" y="23"/>
                  </a:cubicBezTo>
                  <a:cubicBezTo>
                    <a:pt x="228" y="-8"/>
                    <a:pt x="439" y="-8"/>
                    <a:pt x="648" y="23"/>
                  </a:cubicBezTo>
                  <a:cubicBezTo>
                    <a:pt x="651" y="47"/>
                    <a:pt x="656" y="71"/>
                    <a:pt x="662" y="92"/>
                  </a:cubicBezTo>
                  <a:cubicBezTo>
                    <a:pt x="659" y="105"/>
                    <a:pt x="662" y="116"/>
                    <a:pt x="664" y="1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350" rIns="90000" bIns="35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670107" y="3493685"/>
              <a:ext cx="1016973" cy="1110315"/>
            </a:xfrm>
            <a:custGeom>
              <a:avLst/>
              <a:gdLst/>
              <a:ahLst/>
              <a:cxnLst/>
              <a:rect l="l" t="t" r="r" b="b"/>
              <a:pathLst>
                <a:path w="2463" h="2689" extrusionOk="0">
                  <a:moveTo>
                    <a:pt x="2463" y="2689"/>
                  </a:moveTo>
                  <a:lnTo>
                    <a:pt x="0" y="2689"/>
                  </a:lnTo>
                  <a:cubicBezTo>
                    <a:pt x="349" y="1969"/>
                    <a:pt x="611" y="1221"/>
                    <a:pt x="777" y="443"/>
                  </a:cubicBezTo>
                  <a:cubicBezTo>
                    <a:pt x="783" y="422"/>
                    <a:pt x="785" y="401"/>
                    <a:pt x="791" y="379"/>
                  </a:cubicBezTo>
                  <a:cubicBezTo>
                    <a:pt x="793" y="364"/>
                    <a:pt x="796" y="350"/>
                    <a:pt x="799" y="334"/>
                  </a:cubicBezTo>
                  <a:cubicBezTo>
                    <a:pt x="804" y="305"/>
                    <a:pt x="809" y="276"/>
                    <a:pt x="817" y="244"/>
                  </a:cubicBezTo>
                  <a:cubicBezTo>
                    <a:pt x="820" y="226"/>
                    <a:pt x="825" y="207"/>
                    <a:pt x="828" y="189"/>
                  </a:cubicBezTo>
                  <a:cubicBezTo>
                    <a:pt x="830" y="176"/>
                    <a:pt x="833" y="162"/>
                    <a:pt x="836" y="149"/>
                  </a:cubicBezTo>
                  <a:cubicBezTo>
                    <a:pt x="838" y="136"/>
                    <a:pt x="841" y="125"/>
                    <a:pt x="841" y="112"/>
                  </a:cubicBezTo>
                  <a:cubicBezTo>
                    <a:pt x="846" y="83"/>
                    <a:pt x="852" y="57"/>
                    <a:pt x="854" y="28"/>
                  </a:cubicBezTo>
                  <a:cubicBezTo>
                    <a:pt x="1106" y="-10"/>
                    <a:pt x="1357" y="-10"/>
                    <a:pt x="1606" y="28"/>
                  </a:cubicBezTo>
                  <a:cubicBezTo>
                    <a:pt x="1611" y="57"/>
                    <a:pt x="1616" y="83"/>
                    <a:pt x="1619" y="112"/>
                  </a:cubicBezTo>
                  <a:cubicBezTo>
                    <a:pt x="1621" y="125"/>
                    <a:pt x="1624" y="136"/>
                    <a:pt x="1624" y="149"/>
                  </a:cubicBezTo>
                  <a:cubicBezTo>
                    <a:pt x="1627" y="162"/>
                    <a:pt x="1629" y="176"/>
                    <a:pt x="1632" y="189"/>
                  </a:cubicBezTo>
                  <a:cubicBezTo>
                    <a:pt x="1635" y="207"/>
                    <a:pt x="1640" y="226"/>
                    <a:pt x="1643" y="244"/>
                  </a:cubicBezTo>
                  <a:cubicBezTo>
                    <a:pt x="1648" y="274"/>
                    <a:pt x="1653" y="303"/>
                    <a:pt x="1661" y="334"/>
                  </a:cubicBezTo>
                  <a:cubicBezTo>
                    <a:pt x="1664" y="350"/>
                    <a:pt x="1666" y="364"/>
                    <a:pt x="1669" y="379"/>
                  </a:cubicBezTo>
                  <a:cubicBezTo>
                    <a:pt x="1674" y="401"/>
                    <a:pt x="1677" y="422"/>
                    <a:pt x="1682" y="443"/>
                  </a:cubicBezTo>
                  <a:cubicBezTo>
                    <a:pt x="1849" y="1221"/>
                    <a:pt x="2111" y="1967"/>
                    <a:pt x="2463" y="26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1014191" y="3493685"/>
              <a:ext cx="327563" cy="61134"/>
            </a:xfrm>
            <a:custGeom>
              <a:avLst/>
              <a:gdLst/>
              <a:ahLst/>
              <a:cxnLst/>
              <a:rect l="l" t="t" r="r" b="b"/>
              <a:pathLst>
                <a:path w="794" h="149" extrusionOk="0">
                  <a:moveTo>
                    <a:pt x="794" y="149"/>
                  </a:moveTo>
                  <a:cubicBezTo>
                    <a:pt x="529" y="115"/>
                    <a:pt x="265" y="115"/>
                    <a:pt x="0" y="149"/>
                  </a:cubicBezTo>
                  <a:cubicBezTo>
                    <a:pt x="3" y="136"/>
                    <a:pt x="5" y="125"/>
                    <a:pt x="5" y="112"/>
                  </a:cubicBezTo>
                  <a:cubicBezTo>
                    <a:pt x="11" y="83"/>
                    <a:pt x="16" y="57"/>
                    <a:pt x="19" y="28"/>
                  </a:cubicBezTo>
                  <a:cubicBezTo>
                    <a:pt x="270" y="-10"/>
                    <a:pt x="521" y="-10"/>
                    <a:pt x="770" y="28"/>
                  </a:cubicBezTo>
                  <a:cubicBezTo>
                    <a:pt x="775" y="57"/>
                    <a:pt x="780" y="83"/>
                    <a:pt x="783" y="112"/>
                  </a:cubicBezTo>
                  <a:cubicBezTo>
                    <a:pt x="791" y="123"/>
                    <a:pt x="791" y="136"/>
                    <a:pt x="794" y="1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1007582" y="3560601"/>
              <a:ext cx="341606" cy="33458"/>
            </a:xfrm>
            <a:custGeom>
              <a:avLst/>
              <a:gdLst/>
              <a:ahLst/>
              <a:cxnLst/>
              <a:rect l="l" t="t" r="r" b="b"/>
              <a:pathLst>
                <a:path w="828" h="82" extrusionOk="0">
                  <a:moveTo>
                    <a:pt x="828" y="82"/>
                  </a:moveTo>
                  <a:cubicBezTo>
                    <a:pt x="553" y="43"/>
                    <a:pt x="275" y="45"/>
                    <a:pt x="0" y="82"/>
                  </a:cubicBezTo>
                  <a:cubicBezTo>
                    <a:pt x="3" y="64"/>
                    <a:pt x="8" y="45"/>
                    <a:pt x="11" y="27"/>
                  </a:cubicBezTo>
                  <a:cubicBezTo>
                    <a:pt x="281" y="-10"/>
                    <a:pt x="550" y="-10"/>
                    <a:pt x="818" y="27"/>
                  </a:cubicBezTo>
                  <a:cubicBezTo>
                    <a:pt x="820" y="43"/>
                    <a:pt x="823" y="64"/>
                    <a:pt x="828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5" name="Google Shape;565;p33"/>
            <p:cNvGrpSpPr/>
            <p:nvPr/>
          </p:nvGrpSpPr>
          <p:grpSpPr>
            <a:xfrm>
              <a:off x="55050" y="4595950"/>
              <a:ext cx="3289439" cy="9"/>
              <a:chOff x="0" y="4595950"/>
              <a:chExt cx="3289439" cy="9"/>
            </a:xfrm>
          </p:grpSpPr>
          <p:cxnSp>
            <p:nvCxnSpPr>
              <p:cNvPr id="566" name="Google Shape;566;p33"/>
              <p:cNvCxnSpPr/>
              <p:nvPr/>
            </p:nvCxnSpPr>
            <p:spPr>
              <a:xfrm>
                <a:off x="0" y="4595950"/>
                <a:ext cx="2924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67" name="Google Shape;567;p33"/>
              <p:cNvCxnSpPr/>
              <p:nvPr/>
            </p:nvCxnSpPr>
            <p:spPr>
              <a:xfrm>
                <a:off x="3072839" y="4595959"/>
                <a:ext cx="21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68" name="Google Shape;568;p33"/>
            <p:cNvGrpSpPr/>
            <p:nvPr/>
          </p:nvGrpSpPr>
          <p:grpSpPr>
            <a:xfrm>
              <a:off x="156427" y="3156666"/>
              <a:ext cx="556793" cy="1451779"/>
              <a:chOff x="2090350" y="2239265"/>
              <a:chExt cx="905502" cy="2360616"/>
            </a:xfrm>
          </p:grpSpPr>
          <p:sp>
            <p:nvSpPr>
              <p:cNvPr id="569" name="Google Shape;569;p33"/>
              <p:cNvSpPr/>
              <p:nvPr/>
            </p:nvSpPr>
            <p:spPr>
              <a:xfrm flipH="1">
                <a:off x="2712180" y="2613372"/>
                <a:ext cx="283672" cy="1986468"/>
              </a:xfrm>
              <a:custGeom>
                <a:avLst/>
                <a:gdLst/>
                <a:ahLst/>
                <a:cxnLst/>
                <a:rect l="l" t="t" r="r" b="b"/>
                <a:pathLst>
                  <a:path w="3722" h="26064" extrusionOk="0">
                    <a:moveTo>
                      <a:pt x="3572" y="1210"/>
                    </a:moveTo>
                    <a:lnTo>
                      <a:pt x="3572" y="605"/>
                    </a:lnTo>
                    <a:lnTo>
                      <a:pt x="3721" y="605"/>
                    </a:lnTo>
                    <a:lnTo>
                      <a:pt x="3721" y="406"/>
                    </a:lnTo>
                    <a:lnTo>
                      <a:pt x="2278" y="406"/>
                    </a:lnTo>
                    <a:lnTo>
                      <a:pt x="2278" y="0"/>
                    </a:lnTo>
                    <a:lnTo>
                      <a:pt x="1445" y="0"/>
                    </a:lnTo>
                    <a:lnTo>
                      <a:pt x="1445" y="406"/>
                    </a:lnTo>
                    <a:lnTo>
                      <a:pt x="0" y="406"/>
                    </a:lnTo>
                    <a:lnTo>
                      <a:pt x="0" y="605"/>
                    </a:lnTo>
                    <a:lnTo>
                      <a:pt x="150" y="605"/>
                    </a:lnTo>
                    <a:lnTo>
                      <a:pt x="150" y="1210"/>
                    </a:lnTo>
                    <a:lnTo>
                      <a:pt x="301" y="1210"/>
                    </a:lnTo>
                    <a:lnTo>
                      <a:pt x="860" y="1963"/>
                    </a:lnTo>
                    <a:lnTo>
                      <a:pt x="696" y="1963"/>
                    </a:lnTo>
                    <a:lnTo>
                      <a:pt x="696" y="2573"/>
                    </a:lnTo>
                    <a:lnTo>
                      <a:pt x="0" y="2573"/>
                    </a:lnTo>
                    <a:lnTo>
                      <a:pt x="0" y="2772"/>
                    </a:lnTo>
                    <a:lnTo>
                      <a:pt x="149" y="2772"/>
                    </a:lnTo>
                    <a:lnTo>
                      <a:pt x="149" y="3376"/>
                    </a:lnTo>
                    <a:lnTo>
                      <a:pt x="548" y="3376"/>
                    </a:lnTo>
                    <a:lnTo>
                      <a:pt x="548" y="2772"/>
                    </a:lnTo>
                    <a:lnTo>
                      <a:pt x="1445" y="2772"/>
                    </a:lnTo>
                    <a:lnTo>
                      <a:pt x="1445" y="6207"/>
                    </a:lnTo>
                    <a:lnTo>
                      <a:pt x="0" y="6207"/>
                    </a:lnTo>
                    <a:lnTo>
                      <a:pt x="0" y="6406"/>
                    </a:lnTo>
                    <a:lnTo>
                      <a:pt x="149" y="6406"/>
                    </a:lnTo>
                    <a:lnTo>
                      <a:pt x="149" y="7010"/>
                    </a:lnTo>
                    <a:lnTo>
                      <a:pt x="548" y="7010"/>
                    </a:lnTo>
                    <a:lnTo>
                      <a:pt x="548" y="6406"/>
                    </a:lnTo>
                    <a:lnTo>
                      <a:pt x="1445" y="6406"/>
                    </a:lnTo>
                    <a:lnTo>
                      <a:pt x="1445" y="26064"/>
                    </a:lnTo>
                    <a:lnTo>
                      <a:pt x="2277" y="26064"/>
                    </a:lnTo>
                    <a:lnTo>
                      <a:pt x="2277" y="6406"/>
                    </a:lnTo>
                    <a:lnTo>
                      <a:pt x="3174" y="6406"/>
                    </a:lnTo>
                    <a:lnTo>
                      <a:pt x="3174" y="7010"/>
                    </a:lnTo>
                    <a:lnTo>
                      <a:pt x="3572" y="7010"/>
                    </a:lnTo>
                    <a:lnTo>
                      <a:pt x="3572" y="6406"/>
                    </a:lnTo>
                    <a:lnTo>
                      <a:pt x="3721" y="6406"/>
                    </a:lnTo>
                    <a:lnTo>
                      <a:pt x="3721" y="6207"/>
                    </a:lnTo>
                    <a:lnTo>
                      <a:pt x="2277" y="6207"/>
                    </a:lnTo>
                    <a:lnTo>
                      <a:pt x="2277" y="2772"/>
                    </a:lnTo>
                    <a:lnTo>
                      <a:pt x="3174" y="2772"/>
                    </a:lnTo>
                    <a:lnTo>
                      <a:pt x="3174" y="3376"/>
                    </a:lnTo>
                    <a:lnTo>
                      <a:pt x="3572" y="3376"/>
                    </a:lnTo>
                    <a:lnTo>
                      <a:pt x="3572" y="2772"/>
                    </a:lnTo>
                    <a:lnTo>
                      <a:pt x="3721" y="2772"/>
                    </a:lnTo>
                    <a:lnTo>
                      <a:pt x="3721" y="2573"/>
                    </a:lnTo>
                    <a:lnTo>
                      <a:pt x="3026" y="2573"/>
                    </a:lnTo>
                    <a:lnTo>
                      <a:pt x="3026" y="1963"/>
                    </a:lnTo>
                    <a:lnTo>
                      <a:pt x="2863" y="1963"/>
                    </a:lnTo>
                    <a:lnTo>
                      <a:pt x="3420" y="1210"/>
                    </a:lnTo>
                    <a:lnTo>
                      <a:pt x="3572" y="1210"/>
                    </a:lnTo>
                    <a:close/>
                    <a:moveTo>
                      <a:pt x="1445" y="2573"/>
                    </a:moveTo>
                    <a:lnTo>
                      <a:pt x="1094" y="2573"/>
                    </a:lnTo>
                    <a:lnTo>
                      <a:pt x="1094" y="1963"/>
                    </a:lnTo>
                    <a:lnTo>
                      <a:pt x="964" y="1963"/>
                    </a:lnTo>
                    <a:lnTo>
                      <a:pt x="406" y="1209"/>
                    </a:lnTo>
                    <a:lnTo>
                      <a:pt x="549" y="1209"/>
                    </a:lnTo>
                    <a:lnTo>
                      <a:pt x="549" y="605"/>
                    </a:lnTo>
                    <a:lnTo>
                      <a:pt x="1445" y="605"/>
                    </a:lnTo>
                    <a:close/>
                    <a:moveTo>
                      <a:pt x="2759" y="1963"/>
                    </a:moveTo>
                    <a:lnTo>
                      <a:pt x="2628" y="1963"/>
                    </a:lnTo>
                    <a:lnTo>
                      <a:pt x="2628" y="2573"/>
                    </a:lnTo>
                    <a:lnTo>
                      <a:pt x="2278" y="2573"/>
                    </a:lnTo>
                    <a:lnTo>
                      <a:pt x="2278" y="605"/>
                    </a:lnTo>
                    <a:lnTo>
                      <a:pt x="3174" y="605"/>
                    </a:lnTo>
                    <a:lnTo>
                      <a:pt x="3174" y="1209"/>
                    </a:lnTo>
                    <a:lnTo>
                      <a:pt x="3317" y="12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33"/>
              <p:cNvSpPr/>
              <p:nvPr/>
            </p:nvSpPr>
            <p:spPr>
              <a:xfrm flipH="1">
                <a:off x="2090350" y="2239265"/>
                <a:ext cx="337102" cy="2360616"/>
              </a:xfrm>
              <a:custGeom>
                <a:avLst/>
                <a:gdLst/>
                <a:ahLst/>
                <a:cxnLst/>
                <a:rect l="l" t="t" r="r" b="b"/>
                <a:pathLst>
                  <a:path w="3722" h="26064" extrusionOk="0">
                    <a:moveTo>
                      <a:pt x="3572" y="1210"/>
                    </a:moveTo>
                    <a:lnTo>
                      <a:pt x="3572" y="605"/>
                    </a:lnTo>
                    <a:lnTo>
                      <a:pt x="3721" y="605"/>
                    </a:lnTo>
                    <a:lnTo>
                      <a:pt x="3721" y="406"/>
                    </a:lnTo>
                    <a:lnTo>
                      <a:pt x="2278" y="406"/>
                    </a:lnTo>
                    <a:lnTo>
                      <a:pt x="2278" y="0"/>
                    </a:lnTo>
                    <a:lnTo>
                      <a:pt x="1445" y="0"/>
                    </a:lnTo>
                    <a:lnTo>
                      <a:pt x="1445" y="406"/>
                    </a:lnTo>
                    <a:lnTo>
                      <a:pt x="0" y="406"/>
                    </a:lnTo>
                    <a:lnTo>
                      <a:pt x="0" y="605"/>
                    </a:lnTo>
                    <a:lnTo>
                      <a:pt x="150" y="605"/>
                    </a:lnTo>
                    <a:lnTo>
                      <a:pt x="150" y="1210"/>
                    </a:lnTo>
                    <a:lnTo>
                      <a:pt x="301" y="1210"/>
                    </a:lnTo>
                    <a:lnTo>
                      <a:pt x="860" y="1963"/>
                    </a:lnTo>
                    <a:lnTo>
                      <a:pt x="696" y="1963"/>
                    </a:lnTo>
                    <a:lnTo>
                      <a:pt x="696" y="2573"/>
                    </a:lnTo>
                    <a:lnTo>
                      <a:pt x="0" y="2573"/>
                    </a:lnTo>
                    <a:lnTo>
                      <a:pt x="0" y="2772"/>
                    </a:lnTo>
                    <a:lnTo>
                      <a:pt x="149" y="2772"/>
                    </a:lnTo>
                    <a:lnTo>
                      <a:pt x="149" y="3376"/>
                    </a:lnTo>
                    <a:lnTo>
                      <a:pt x="548" y="3376"/>
                    </a:lnTo>
                    <a:lnTo>
                      <a:pt x="548" y="2772"/>
                    </a:lnTo>
                    <a:lnTo>
                      <a:pt x="1445" y="2772"/>
                    </a:lnTo>
                    <a:lnTo>
                      <a:pt x="1445" y="6207"/>
                    </a:lnTo>
                    <a:lnTo>
                      <a:pt x="0" y="6207"/>
                    </a:lnTo>
                    <a:lnTo>
                      <a:pt x="0" y="6406"/>
                    </a:lnTo>
                    <a:lnTo>
                      <a:pt x="149" y="6406"/>
                    </a:lnTo>
                    <a:lnTo>
                      <a:pt x="149" y="7010"/>
                    </a:lnTo>
                    <a:lnTo>
                      <a:pt x="548" y="7010"/>
                    </a:lnTo>
                    <a:lnTo>
                      <a:pt x="548" y="6406"/>
                    </a:lnTo>
                    <a:lnTo>
                      <a:pt x="1445" y="6406"/>
                    </a:lnTo>
                    <a:lnTo>
                      <a:pt x="1445" y="26064"/>
                    </a:lnTo>
                    <a:lnTo>
                      <a:pt x="2277" y="26064"/>
                    </a:lnTo>
                    <a:lnTo>
                      <a:pt x="2277" y="6406"/>
                    </a:lnTo>
                    <a:lnTo>
                      <a:pt x="3174" y="6406"/>
                    </a:lnTo>
                    <a:lnTo>
                      <a:pt x="3174" y="7010"/>
                    </a:lnTo>
                    <a:lnTo>
                      <a:pt x="3572" y="7010"/>
                    </a:lnTo>
                    <a:lnTo>
                      <a:pt x="3572" y="6406"/>
                    </a:lnTo>
                    <a:lnTo>
                      <a:pt x="3721" y="6406"/>
                    </a:lnTo>
                    <a:lnTo>
                      <a:pt x="3721" y="6207"/>
                    </a:lnTo>
                    <a:lnTo>
                      <a:pt x="2277" y="6207"/>
                    </a:lnTo>
                    <a:lnTo>
                      <a:pt x="2277" y="2772"/>
                    </a:lnTo>
                    <a:lnTo>
                      <a:pt x="3174" y="2772"/>
                    </a:lnTo>
                    <a:lnTo>
                      <a:pt x="3174" y="3376"/>
                    </a:lnTo>
                    <a:lnTo>
                      <a:pt x="3572" y="3376"/>
                    </a:lnTo>
                    <a:lnTo>
                      <a:pt x="3572" y="2772"/>
                    </a:lnTo>
                    <a:lnTo>
                      <a:pt x="3721" y="2772"/>
                    </a:lnTo>
                    <a:lnTo>
                      <a:pt x="3721" y="2573"/>
                    </a:lnTo>
                    <a:lnTo>
                      <a:pt x="3026" y="2573"/>
                    </a:lnTo>
                    <a:lnTo>
                      <a:pt x="3026" y="1963"/>
                    </a:lnTo>
                    <a:lnTo>
                      <a:pt x="2863" y="1963"/>
                    </a:lnTo>
                    <a:lnTo>
                      <a:pt x="3420" y="1210"/>
                    </a:lnTo>
                    <a:lnTo>
                      <a:pt x="3572" y="1210"/>
                    </a:lnTo>
                    <a:close/>
                    <a:moveTo>
                      <a:pt x="1445" y="2573"/>
                    </a:moveTo>
                    <a:lnTo>
                      <a:pt x="1094" y="2573"/>
                    </a:lnTo>
                    <a:lnTo>
                      <a:pt x="1094" y="1963"/>
                    </a:lnTo>
                    <a:lnTo>
                      <a:pt x="964" y="1963"/>
                    </a:lnTo>
                    <a:lnTo>
                      <a:pt x="406" y="1209"/>
                    </a:lnTo>
                    <a:lnTo>
                      <a:pt x="549" y="1209"/>
                    </a:lnTo>
                    <a:lnTo>
                      <a:pt x="549" y="605"/>
                    </a:lnTo>
                    <a:lnTo>
                      <a:pt x="1445" y="605"/>
                    </a:lnTo>
                    <a:close/>
                    <a:moveTo>
                      <a:pt x="2759" y="1963"/>
                    </a:moveTo>
                    <a:lnTo>
                      <a:pt x="2628" y="1963"/>
                    </a:lnTo>
                    <a:lnTo>
                      <a:pt x="2628" y="2573"/>
                    </a:lnTo>
                    <a:lnTo>
                      <a:pt x="2278" y="2573"/>
                    </a:lnTo>
                    <a:lnTo>
                      <a:pt x="2278" y="605"/>
                    </a:lnTo>
                    <a:lnTo>
                      <a:pt x="3174" y="605"/>
                    </a:lnTo>
                    <a:lnTo>
                      <a:pt x="3174" y="1209"/>
                    </a:lnTo>
                    <a:lnTo>
                      <a:pt x="3317" y="12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33"/>
              <p:cNvSpPr/>
              <p:nvPr/>
            </p:nvSpPr>
            <p:spPr>
              <a:xfrm flipH="1">
                <a:off x="2378953" y="2297047"/>
                <a:ext cx="350052" cy="379826"/>
              </a:xfrm>
              <a:custGeom>
                <a:avLst/>
                <a:gdLst/>
                <a:ahLst/>
                <a:cxnLst/>
                <a:rect l="l" t="t" r="r" b="b"/>
                <a:pathLst>
                  <a:path w="12020" h="14298" extrusionOk="0">
                    <a:moveTo>
                      <a:pt x="0" y="13737"/>
                    </a:moveTo>
                    <a:cubicBezTo>
                      <a:pt x="5217" y="16868"/>
                      <a:pt x="10098" y="5773"/>
                      <a:pt x="12020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 flipH="1">
                <a:off x="2371680" y="2464308"/>
                <a:ext cx="364950" cy="364950"/>
              </a:xfrm>
              <a:custGeom>
                <a:avLst/>
                <a:gdLst/>
                <a:ahLst/>
                <a:cxnLst/>
                <a:rect l="l" t="t" r="r" b="b"/>
                <a:pathLst>
                  <a:path w="13738" h="13738" extrusionOk="0">
                    <a:moveTo>
                      <a:pt x="0" y="13738"/>
                    </a:moveTo>
                    <a:cubicBezTo>
                      <a:pt x="6476" y="13738"/>
                      <a:pt x="12169" y="6283"/>
                      <a:pt x="13738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 flipH="1">
                <a:off x="2385676" y="2832756"/>
                <a:ext cx="350104" cy="284644"/>
              </a:xfrm>
              <a:custGeom>
                <a:avLst/>
                <a:gdLst/>
                <a:ahLst/>
                <a:cxnLst/>
                <a:rect l="l" t="t" r="r" b="b"/>
                <a:pathLst>
                  <a:path w="12605" h="10715" extrusionOk="0">
                    <a:moveTo>
                      <a:pt x="0" y="10599"/>
                    </a:moveTo>
                    <a:cubicBezTo>
                      <a:pt x="5415" y="11499"/>
                      <a:pt x="11704" y="5415"/>
                      <a:pt x="12605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4" name="Google Shape;574;p33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575" name="Google Shape;575;p33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6" name="Google Shape;576;p33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77" name="Google Shape;577;p33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580" name="Google Shape;580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5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5"/>
          <p:cNvGrpSpPr/>
          <p:nvPr/>
        </p:nvGrpSpPr>
        <p:grpSpPr>
          <a:xfrm flipH="1"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62" name="Google Shape;62;p5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" name="Google Shape;63;p5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4" name="Google Shape;64;p5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3557875" y="1524275"/>
            <a:ext cx="48729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subTitle" idx="1"/>
          </p:nvPr>
        </p:nvSpPr>
        <p:spPr>
          <a:xfrm>
            <a:off x="3557875" y="2872225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6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6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73" name="Google Shape;73;p6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" name="Google Shape;74;p6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5" name="Google Shape;75;p6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78" name="Google Shape;78;p6"/>
          <p:cNvSpPr txBox="1">
            <a:spLocks noGrp="1"/>
          </p:cNvSpPr>
          <p:nvPr>
            <p:ph type="title"/>
          </p:nvPr>
        </p:nvSpPr>
        <p:spPr>
          <a:xfrm>
            <a:off x="720000" y="2051275"/>
            <a:ext cx="4698600" cy="15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endParaRPr/>
          </a:p>
        </p:txBody>
      </p:sp>
      <p:sp>
        <p:nvSpPr>
          <p:cNvPr id="79" name="Google Shape;79;p6"/>
          <p:cNvSpPr txBox="1">
            <a:spLocks noGrp="1"/>
          </p:cNvSpPr>
          <p:nvPr>
            <p:ph type="title" idx="2"/>
          </p:nvPr>
        </p:nvSpPr>
        <p:spPr>
          <a:xfrm>
            <a:off x="2363550" y="1037225"/>
            <a:ext cx="1411500" cy="84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80" name="Google Shape;80;p6"/>
          <p:cNvSpPr txBox="1">
            <a:spLocks noGrp="1"/>
          </p:cNvSpPr>
          <p:nvPr>
            <p:ph type="subTitle" idx="1"/>
          </p:nvPr>
        </p:nvSpPr>
        <p:spPr>
          <a:xfrm>
            <a:off x="720000" y="3800925"/>
            <a:ext cx="46986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1" name="Google Shape;81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7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subTitle" idx="1"/>
          </p:nvPr>
        </p:nvSpPr>
        <p:spPr>
          <a:xfrm>
            <a:off x="5015376" y="1543900"/>
            <a:ext cx="3163200" cy="27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subTitle" idx="2"/>
          </p:nvPr>
        </p:nvSpPr>
        <p:spPr>
          <a:xfrm>
            <a:off x="965450" y="1543900"/>
            <a:ext cx="3163200" cy="27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7" name="Google Shape;87;p7"/>
          <p:cNvGrpSpPr/>
          <p:nvPr/>
        </p:nvGrpSpPr>
        <p:grpSpPr>
          <a:xfrm>
            <a:off x="8466355" y="3555950"/>
            <a:ext cx="634563" cy="1587396"/>
            <a:chOff x="3899880" y="1817280"/>
            <a:chExt cx="1502280" cy="3758040"/>
          </a:xfrm>
        </p:grpSpPr>
        <p:sp>
          <p:nvSpPr>
            <p:cNvPr id="88" name="Google Shape;88;p7"/>
            <p:cNvSpPr/>
            <p:nvPr/>
          </p:nvSpPr>
          <p:spPr>
            <a:xfrm>
              <a:off x="4374000" y="1818000"/>
              <a:ext cx="554760" cy="3757320"/>
            </a:xfrm>
            <a:custGeom>
              <a:avLst/>
              <a:gdLst/>
              <a:ahLst/>
              <a:cxnLst/>
              <a:rect l="l" t="t" r="r" b="b"/>
              <a:pathLst>
                <a:path w="1541" h="10437" extrusionOk="0">
                  <a:moveTo>
                    <a:pt x="1519" y="10437"/>
                  </a:moveTo>
                  <a:cubicBezTo>
                    <a:pt x="1508" y="10437"/>
                    <a:pt x="1498" y="10427"/>
                    <a:pt x="1496" y="10416"/>
                  </a:cubicBezTo>
                  <a:lnTo>
                    <a:pt x="918" y="47"/>
                  </a:lnTo>
                  <a:lnTo>
                    <a:pt x="625" y="47"/>
                  </a:lnTo>
                  <a:lnTo>
                    <a:pt x="46" y="10416"/>
                  </a:lnTo>
                  <a:cubicBezTo>
                    <a:pt x="46" y="10429"/>
                    <a:pt x="36" y="10439"/>
                    <a:pt x="22" y="10437"/>
                  </a:cubicBezTo>
                  <a:cubicBezTo>
                    <a:pt x="8" y="10437"/>
                    <a:pt x="0" y="10426"/>
                    <a:pt x="0" y="10413"/>
                  </a:cubicBezTo>
                  <a:lnTo>
                    <a:pt x="578" y="22"/>
                  </a:lnTo>
                  <a:cubicBezTo>
                    <a:pt x="578" y="10"/>
                    <a:pt x="588" y="0"/>
                    <a:pt x="601" y="0"/>
                  </a:cubicBezTo>
                  <a:lnTo>
                    <a:pt x="938" y="0"/>
                  </a:lnTo>
                  <a:cubicBezTo>
                    <a:pt x="950" y="0"/>
                    <a:pt x="960" y="10"/>
                    <a:pt x="961" y="22"/>
                  </a:cubicBezTo>
                  <a:lnTo>
                    <a:pt x="1541" y="10413"/>
                  </a:lnTo>
                  <a:cubicBezTo>
                    <a:pt x="1543" y="10426"/>
                    <a:pt x="1534" y="10436"/>
                    <a:pt x="1519" y="104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4381200" y="1817280"/>
              <a:ext cx="527760" cy="3613320"/>
            </a:xfrm>
            <a:custGeom>
              <a:avLst/>
              <a:gdLst/>
              <a:ahLst/>
              <a:cxnLst/>
              <a:rect l="l" t="t" r="r" b="b"/>
              <a:pathLst>
                <a:path w="1466" h="10037" extrusionOk="0">
                  <a:moveTo>
                    <a:pt x="25" y="10037"/>
                  </a:moveTo>
                  <a:cubicBezTo>
                    <a:pt x="16" y="10037"/>
                    <a:pt x="7" y="10031"/>
                    <a:pt x="3" y="10024"/>
                  </a:cubicBezTo>
                  <a:cubicBezTo>
                    <a:pt x="-3" y="10013"/>
                    <a:pt x="3" y="9999"/>
                    <a:pt x="15" y="9994"/>
                  </a:cubicBezTo>
                  <a:lnTo>
                    <a:pt x="1392" y="9377"/>
                  </a:lnTo>
                  <a:lnTo>
                    <a:pt x="93" y="8561"/>
                  </a:lnTo>
                  <a:cubicBezTo>
                    <a:pt x="86" y="8557"/>
                    <a:pt x="82" y="8550"/>
                    <a:pt x="83" y="8541"/>
                  </a:cubicBezTo>
                  <a:cubicBezTo>
                    <a:pt x="83" y="8532"/>
                    <a:pt x="88" y="8525"/>
                    <a:pt x="95" y="8522"/>
                  </a:cubicBezTo>
                  <a:lnTo>
                    <a:pt x="1309" y="7801"/>
                  </a:lnTo>
                  <a:lnTo>
                    <a:pt x="176" y="7125"/>
                  </a:lnTo>
                  <a:cubicBezTo>
                    <a:pt x="169" y="7120"/>
                    <a:pt x="165" y="7113"/>
                    <a:pt x="165" y="7106"/>
                  </a:cubicBezTo>
                  <a:cubicBezTo>
                    <a:pt x="165" y="7097"/>
                    <a:pt x="169" y="7090"/>
                    <a:pt x="175" y="7085"/>
                  </a:cubicBezTo>
                  <a:lnTo>
                    <a:pt x="1233" y="6422"/>
                  </a:lnTo>
                  <a:lnTo>
                    <a:pt x="249" y="5787"/>
                  </a:lnTo>
                  <a:cubicBezTo>
                    <a:pt x="243" y="5783"/>
                    <a:pt x="239" y="5778"/>
                    <a:pt x="239" y="5770"/>
                  </a:cubicBezTo>
                  <a:cubicBezTo>
                    <a:pt x="239" y="5763"/>
                    <a:pt x="242" y="5755"/>
                    <a:pt x="248" y="5751"/>
                  </a:cubicBezTo>
                  <a:lnTo>
                    <a:pt x="1161" y="5005"/>
                  </a:lnTo>
                  <a:lnTo>
                    <a:pt x="331" y="4304"/>
                  </a:lnTo>
                  <a:cubicBezTo>
                    <a:pt x="325" y="4299"/>
                    <a:pt x="322" y="4294"/>
                    <a:pt x="322" y="4286"/>
                  </a:cubicBezTo>
                  <a:cubicBezTo>
                    <a:pt x="322" y="4279"/>
                    <a:pt x="325" y="4273"/>
                    <a:pt x="331" y="4269"/>
                  </a:cubicBezTo>
                  <a:lnTo>
                    <a:pt x="1086" y="3622"/>
                  </a:lnTo>
                  <a:lnTo>
                    <a:pt x="402" y="3034"/>
                  </a:lnTo>
                  <a:cubicBezTo>
                    <a:pt x="396" y="3030"/>
                    <a:pt x="393" y="3022"/>
                    <a:pt x="393" y="3015"/>
                  </a:cubicBezTo>
                  <a:cubicBezTo>
                    <a:pt x="393" y="3008"/>
                    <a:pt x="398" y="3002"/>
                    <a:pt x="404" y="2998"/>
                  </a:cubicBezTo>
                  <a:lnTo>
                    <a:pt x="1020" y="2563"/>
                  </a:lnTo>
                  <a:lnTo>
                    <a:pt x="449" y="2208"/>
                  </a:lnTo>
                  <a:cubicBezTo>
                    <a:pt x="443" y="2204"/>
                    <a:pt x="439" y="2198"/>
                    <a:pt x="437" y="2189"/>
                  </a:cubicBezTo>
                  <a:cubicBezTo>
                    <a:pt x="437" y="2182"/>
                    <a:pt x="440" y="2174"/>
                    <a:pt x="446" y="2170"/>
                  </a:cubicBezTo>
                  <a:lnTo>
                    <a:pt x="976" y="1750"/>
                  </a:lnTo>
                  <a:lnTo>
                    <a:pt x="493" y="1383"/>
                  </a:lnTo>
                  <a:cubicBezTo>
                    <a:pt x="487" y="1379"/>
                    <a:pt x="484" y="1371"/>
                    <a:pt x="484" y="1364"/>
                  </a:cubicBezTo>
                  <a:cubicBezTo>
                    <a:pt x="484" y="1356"/>
                    <a:pt x="487" y="1350"/>
                    <a:pt x="493" y="1345"/>
                  </a:cubicBezTo>
                  <a:lnTo>
                    <a:pt x="936" y="994"/>
                  </a:lnTo>
                  <a:lnTo>
                    <a:pt x="532" y="697"/>
                  </a:lnTo>
                  <a:cubicBezTo>
                    <a:pt x="526" y="693"/>
                    <a:pt x="523" y="685"/>
                    <a:pt x="523" y="678"/>
                  </a:cubicBezTo>
                  <a:cubicBezTo>
                    <a:pt x="523" y="671"/>
                    <a:pt x="526" y="663"/>
                    <a:pt x="532" y="659"/>
                  </a:cubicBezTo>
                  <a:lnTo>
                    <a:pt x="903" y="362"/>
                  </a:lnTo>
                  <a:lnTo>
                    <a:pt x="567" y="41"/>
                  </a:lnTo>
                  <a:cubicBezTo>
                    <a:pt x="558" y="33"/>
                    <a:pt x="557" y="18"/>
                    <a:pt x="565" y="8"/>
                  </a:cubicBezTo>
                  <a:cubicBezTo>
                    <a:pt x="574" y="-1"/>
                    <a:pt x="589" y="-2"/>
                    <a:pt x="599" y="6"/>
                  </a:cubicBezTo>
                  <a:lnTo>
                    <a:pt x="954" y="344"/>
                  </a:lnTo>
                  <a:cubicBezTo>
                    <a:pt x="959" y="349"/>
                    <a:pt x="962" y="356"/>
                    <a:pt x="962" y="362"/>
                  </a:cubicBezTo>
                  <a:cubicBezTo>
                    <a:pt x="962" y="369"/>
                    <a:pt x="959" y="375"/>
                    <a:pt x="953" y="379"/>
                  </a:cubicBezTo>
                  <a:lnTo>
                    <a:pt x="584" y="675"/>
                  </a:lnTo>
                  <a:lnTo>
                    <a:pt x="988" y="972"/>
                  </a:lnTo>
                  <a:cubicBezTo>
                    <a:pt x="994" y="977"/>
                    <a:pt x="997" y="983"/>
                    <a:pt x="997" y="991"/>
                  </a:cubicBezTo>
                  <a:cubicBezTo>
                    <a:pt x="997" y="998"/>
                    <a:pt x="994" y="1006"/>
                    <a:pt x="988" y="1010"/>
                  </a:cubicBezTo>
                  <a:lnTo>
                    <a:pt x="545" y="1361"/>
                  </a:lnTo>
                  <a:lnTo>
                    <a:pt x="1029" y="1729"/>
                  </a:lnTo>
                  <a:cubicBezTo>
                    <a:pt x="1035" y="1733"/>
                    <a:pt x="1038" y="1740"/>
                    <a:pt x="1038" y="1748"/>
                  </a:cubicBezTo>
                  <a:cubicBezTo>
                    <a:pt x="1038" y="1755"/>
                    <a:pt x="1035" y="1762"/>
                    <a:pt x="1029" y="1766"/>
                  </a:cubicBezTo>
                  <a:lnTo>
                    <a:pt x="501" y="2185"/>
                  </a:lnTo>
                  <a:lnTo>
                    <a:pt x="1072" y="2537"/>
                  </a:lnTo>
                  <a:cubicBezTo>
                    <a:pt x="1080" y="2542"/>
                    <a:pt x="1083" y="2549"/>
                    <a:pt x="1084" y="2556"/>
                  </a:cubicBezTo>
                  <a:cubicBezTo>
                    <a:pt x="1084" y="2563"/>
                    <a:pt x="1081" y="2571"/>
                    <a:pt x="1074" y="2575"/>
                  </a:cubicBezTo>
                  <a:lnTo>
                    <a:pt x="453" y="3012"/>
                  </a:lnTo>
                  <a:lnTo>
                    <a:pt x="1135" y="3597"/>
                  </a:lnTo>
                  <a:cubicBezTo>
                    <a:pt x="1141" y="3601"/>
                    <a:pt x="1144" y="3608"/>
                    <a:pt x="1144" y="3615"/>
                  </a:cubicBezTo>
                  <a:cubicBezTo>
                    <a:pt x="1144" y="3623"/>
                    <a:pt x="1141" y="3628"/>
                    <a:pt x="1135" y="3632"/>
                  </a:cubicBezTo>
                  <a:lnTo>
                    <a:pt x="380" y="4279"/>
                  </a:lnTo>
                  <a:lnTo>
                    <a:pt x="1212" y="4980"/>
                  </a:lnTo>
                  <a:cubicBezTo>
                    <a:pt x="1218" y="4984"/>
                    <a:pt x="1221" y="4991"/>
                    <a:pt x="1221" y="4997"/>
                  </a:cubicBezTo>
                  <a:cubicBezTo>
                    <a:pt x="1221" y="5005"/>
                    <a:pt x="1218" y="5010"/>
                    <a:pt x="1212" y="5015"/>
                  </a:cubicBezTo>
                  <a:lnTo>
                    <a:pt x="302" y="5758"/>
                  </a:lnTo>
                  <a:lnTo>
                    <a:pt x="1290" y="6396"/>
                  </a:lnTo>
                  <a:cubicBezTo>
                    <a:pt x="1297" y="6400"/>
                    <a:pt x="1300" y="6408"/>
                    <a:pt x="1300" y="6415"/>
                  </a:cubicBezTo>
                  <a:cubicBezTo>
                    <a:pt x="1300" y="6422"/>
                    <a:pt x="1295" y="6430"/>
                    <a:pt x="1290" y="6434"/>
                  </a:cubicBezTo>
                  <a:lnTo>
                    <a:pt x="233" y="7095"/>
                  </a:lnTo>
                  <a:lnTo>
                    <a:pt x="1367" y="7773"/>
                  </a:lnTo>
                  <a:cubicBezTo>
                    <a:pt x="1374" y="7777"/>
                    <a:pt x="1378" y="7785"/>
                    <a:pt x="1378" y="7793"/>
                  </a:cubicBezTo>
                  <a:cubicBezTo>
                    <a:pt x="1378" y="7802"/>
                    <a:pt x="1374" y="7809"/>
                    <a:pt x="1367" y="7814"/>
                  </a:cubicBezTo>
                  <a:lnTo>
                    <a:pt x="153" y="8537"/>
                  </a:lnTo>
                  <a:lnTo>
                    <a:pt x="1456" y="9355"/>
                  </a:lnTo>
                  <a:cubicBezTo>
                    <a:pt x="1463" y="9360"/>
                    <a:pt x="1467" y="9368"/>
                    <a:pt x="1466" y="9377"/>
                  </a:cubicBezTo>
                  <a:cubicBezTo>
                    <a:pt x="1466" y="9386"/>
                    <a:pt x="1460" y="9393"/>
                    <a:pt x="1453" y="9396"/>
                  </a:cubicBezTo>
                  <a:lnTo>
                    <a:pt x="35" y="10030"/>
                  </a:lnTo>
                  <a:cubicBezTo>
                    <a:pt x="31" y="10036"/>
                    <a:pt x="28" y="10037"/>
                    <a:pt x="25" y="100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4394520" y="1817640"/>
              <a:ext cx="527040" cy="3612960"/>
            </a:xfrm>
            <a:custGeom>
              <a:avLst/>
              <a:gdLst/>
              <a:ahLst/>
              <a:cxnLst/>
              <a:rect l="l" t="t" r="r" b="b"/>
              <a:pathLst>
                <a:path w="1464" h="10036" extrusionOk="0">
                  <a:moveTo>
                    <a:pt x="1439" y="10036"/>
                  </a:moveTo>
                  <a:cubicBezTo>
                    <a:pt x="1436" y="10036"/>
                    <a:pt x="1433" y="10036"/>
                    <a:pt x="1430" y="10035"/>
                  </a:cubicBezTo>
                  <a:lnTo>
                    <a:pt x="13" y="9401"/>
                  </a:lnTo>
                  <a:cubicBezTo>
                    <a:pt x="5" y="9398"/>
                    <a:pt x="0" y="9389"/>
                    <a:pt x="0" y="9382"/>
                  </a:cubicBezTo>
                  <a:cubicBezTo>
                    <a:pt x="0" y="9373"/>
                    <a:pt x="2" y="9366"/>
                    <a:pt x="10" y="9360"/>
                  </a:cubicBezTo>
                  <a:lnTo>
                    <a:pt x="1312" y="8541"/>
                  </a:lnTo>
                  <a:lnTo>
                    <a:pt x="99" y="7817"/>
                  </a:lnTo>
                  <a:cubicBezTo>
                    <a:pt x="91" y="7813"/>
                    <a:pt x="87" y="7806"/>
                    <a:pt x="87" y="7797"/>
                  </a:cubicBezTo>
                  <a:cubicBezTo>
                    <a:pt x="87" y="7788"/>
                    <a:pt x="91" y="7781"/>
                    <a:pt x="99" y="7776"/>
                  </a:cubicBezTo>
                  <a:lnTo>
                    <a:pt x="1232" y="7099"/>
                  </a:lnTo>
                  <a:lnTo>
                    <a:pt x="176" y="6437"/>
                  </a:lnTo>
                  <a:cubicBezTo>
                    <a:pt x="169" y="6433"/>
                    <a:pt x="166" y="6426"/>
                    <a:pt x="166" y="6418"/>
                  </a:cubicBezTo>
                  <a:cubicBezTo>
                    <a:pt x="166" y="6411"/>
                    <a:pt x="170" y="6402"/>
                    <a:pt x="176" y="6399"/>
                  </a:cubicBezTo>
                  <a:lnTo>
                    <a:pt x="1164" y="5761"/>
                  </a:lnTo>
                  <a:lnTo>
                    <a:pt x="253" y="5018"/>
                  </a:lnTo>
                  <a:cubicBezTo>
                    <a:pt x="247" y="5014"/>
                    <a:pt x="244" y="5009"/>
                    <a:pt x="244" y="5001"/>
                  </a:cubicBezTo>
                  <a:cubicBezTo>
                    <a:pt x="244" y="4994"/>
                    <a:pt x="247" y="4988"/>
                    <a:pt x="253" y="4983"/>
                  </a:cubicBezTo>
                  <a:lnTo>
                    <a:pt x="1085" y="4282"/>
                  </a:lnTo>
                  <a:lnTo>
                    <a:pt x="330" y="3635"/>
                  </a:lnTo>
                  <a:cubicBezTo>
                    <a:pt x="324" y="3631"/>
                    <a:pt x="322" y="3625"/>
                    <a:pt x="322" y="3618"/>
                  </a:cubicBezTo>
                  <a:cubicBezTo>
                    <a:pt x="322" y="3611"/>
                    <a:pt x="324" y="3605"/>
                    <a:pt x="330" y="3600"/>
                  </a:cubicBezTo>
                  <a:lnTo>
                    <a:pt x="1012" y="3016"/>
                  </a:lnTo>
                  <a:lnTo>
                    <a:pt x="391" y="2579"/>
                  </a:lnTo>
                  <a:cubicBezTo>
                    <a:pt x="386" y="2574"/>
                    <a:pt x="381" y="2567"/>
                    <a:pt x="381" y="2560"/>
                  </a:cubicBezTo>
                  <a:cubicBezTo>
                    <a:pt x="381" y="2552"/>
                    <a:pt x="386" y="2545"/>
                    <a:pt x="393" y="2541"/>
                  </a:cubicBezTo>
                  <a:lnTo>
                    <a:pt x="964" y="2188"/>
                  </a:lnTo>
                  <a:lnTo>
                    <a:pt x="434" y="1767"/>
                  </a:lnTo>
                  <a:cubicBezTo>
                    <a:pt x="428" y="1763"/>
                    <a:pt x="425" y="1755"/>
                    <a:pt x="425" y="1748"/>
                  </a:cubicBezTo>
                  <a:cubicBezTo>
                    <a:pt x="425" y="1741"/>
                    <a:pt x="428" y="1733"/>
                    <a:pt x="434" y="1729"/>
                  </a:cubicBezTo>
                  <a:lnTo>
                    <a:pt x="917" y="1362"/>
                  </a:lnTo>
                  <a:lnTo>
                    <a:pt x="475" y="1011"/>
                  </a:lnTo>
                  <a:cubicBezTo>
                    <a:pt x="469" y="1006"/>
                    <a:pt x="466" y="999"/>
                    <a:pt x="466" y="992"/>
                  </a:cubicBezTo>
                  <a:cubicBezTo>
                    <a:pt x="466" y="984"/>
                    <a:pt x="469" y="977"/>
                    <a:pt x="475" y="973"/>
                  </a:cubicBezTo>
                  <a:lnTo>
                    <a:pt x="878" y="676"/>
                  </a:lnTo>
                  <a:lnTo>
                    <a:pt x="509" y="380"/>
                  </a:lnTo>
                  <a:cubicBezTo>
                    <a:pt x="504" y="375"/>
                    <a:pt x="501" y="369"/>
                    <a:pt x="501" y="362"/>
                  </a:cubicBezTo>
                  <a:cubicBezTo>
                    <a:pt x="501" y="354"/>
                    <a:pt x="504" y="349"/>
                    <a:pt x="508" y="345"/>
                  </a:cubicBezTo>
                  <a:lnTo>
                    <a:pt x="864" y="7"/>
                  </a:lnTo>
                  <a:cubicBezTo>
                    <a:pt x="872" y="-2"/>
                    <a:pt x="887" y="-2"/>
                    <a:pt x="897" y="8"/>
                  </a:cubicBezTo>
                  <a:cubicBezTo>
                    <a:pt x="906" y="17"/>
                    <a:pt x="906" y="32"/>
                    <a:pt x="896" y="42"/>
                  </a:cubicBezTo>
                  <a:lnTo>
                    <a:pt x="559" y="362"/>
                  </a:lnTo>
                  <a:lnTo>
                    <a:pt x="931" y="660"/>
                  </a:lnTo>
                  <a:cubicBezTo>
                    <a:pt x="936" y="664"/>
                    <a:pt x="939" y="670"/>
                    <a:pt x="939" y="678"/>
                  </a:cubicBezTo>
                  <a:cubicBezTo>
                    <a:pt x="939" y="685"/>
                    <a:pt x="936" y="693"/>
                    <a:pt x="931" y="697"/>
                  </a:cubicBezTo>
                  <a:lnTo>
                    <a:pt x="527" y="995"/>
                  </a:lnTo>
                  <a:lnTo>
                    <a:pt x="970" y="1346"/>
                  </a:lnTo>
                  <a:cubicBezTo>
                    <a:pt x="976" y="1350"/>
                    <a:pt x="979" y="1357"/>
                    <a:pt x="979" y="1365"/>
                  </a:cubicBezTo>
                  <a:cubicBezTo>
                    <a:pt x="979" y="1372"/>
                    <a:pt x="976" y="1379"/>
                    <a:pt x="970" y="1384"/>
                  </a:cubicBezTo>
                  <a:lnTo>
                    <a:pt x="486" y="1751"/>
                  </a:lnTo>
                  <a:lnTo>
                    <a:pt x="1017" y="2171"/>
                  </a:lnTo>
                  <a:cubicBezTo>
                    <a:pt x="1022" y="2175"/>
                    <a:pt x="1025" y="2181"/>
                    <a:pt x="1025" y="2189"/>
                  </a:cubicBezTo>
                  <a:cubicBezTo>
                    <a:pt x="1025" y="2196"/>
                    <a:pt x="1021" y="2204"/>
                    <a:pt x="1014" y="2208"/>
                  </a:cubicBezTo>
                  <a:lnTo>
                    <a:pt x="444" y="2560"/>
                  </a:lnTo>
                  <a:lnTo>
                    <a:pt x="1060" y="2994"/>
                  </a:lnTo>
                  <a:cubicBezTo>
                    <a:pt x="1066" y="2998"/>
                    <a:pt x="1070" y="3003"/>
                    <a:pt x="1070" y="3011"/>
                  </a:cubicBezTo>
                  <a:cubicBezTo>
                    <a:pt x="1070" y="3018"/>
                    <a:pt x="1068" y="3026"/>
                    <a:pt x="1062" y="3030"/>
                  </a:cubicBezTo>
                  <a:lnTo>
                    <a:pt x="378" y="3618"/>
                  </a:lnTo>
                  <a:lnTo>
                    <a:pt x="1133" y="4265"/>
                  </a:lnTo>
                  <a:cubicBezTo>
                    <a:pt x="1139" y="4269"/>
                    <a:pt x="1142" y="4275"/>
                    <a:pt x="1142" y="4282"/>
                  </a:cubicBezTo>
                  <a:cubicBezTo>
                    <a:pt x="1142" y="4290"/>
                    <a:pt x="1139" y="4295"/>
                    <a:pt x="1133" y="4300"/>
                  </a:cubicBezTo>
                  <a:lnTo>
                    <a:pt x="303" y="5001"/>
                  </a:lnTo>
                  <a:lnTo>
                    <a:pt x="1216" y="5747"/>
                  </a:lnTo>
                  <a:cubicBezTo>
                    <a:pt x="1222" y="5751"/>
                    <a:pt x="1225" y="5759"/>
                    <a:pt x="1225" y="5766"/>
                  </a:cubicBezTo>
                  <a:cubicBezTo>
                    <a:pt x="1225" y="5774"/>
                    <a:pt x="1221" y="5780"/>
                    <a:pt x="1215" y="5783"/>
                  </a:cubicBezTo>
                  <a:lnTo>
                    <a:pt x="231" y="6418"/>
                  </a:lnTo>
                  <a:lnTo>
                    <a:pt x="1289" y="7081"/>
                  </a:lnTo>
                  <a:cubicBezTo>
                    <a:pt x="1296" y="7086"/>
                    <a:pt x="1301" y="7093"/>
                    <a:pt x="1299" y="7102"/>
                  </a:cubicBezTo>
                  <a:cubicBezTo>
                    <a:pt x="1299" y="7110"/>
                    <a:pt x="1295" y="7118"/>
                    <a:pt x="1288" y="7121"/>
                  </a:cubicBezTo>
                  <a:lnTo>
                    <a:pt x="157" y="7797"/>
                  </a:lnTo>
                  <a:lnTo>
                    <a:pt x="1371" y="8518"/>
                  </a:lnTo>
                  <a:cubicBezTo>
                    <a:pt x="1378" y="8522"/>
                    <a:pt x="1382" y="8530"/>
                    <a:pt x="1382" y="8537"/>
                  </a:cubicBezTo>
                  <a:cubicBezTo>
                    <a:pt x="1382" y="8546"/>
                    <a:pt x="1378" y="8553"/>
                    <a:pt x="1372" y="8557"/>
                  </a:cubicBezTo>
                  <a:lnTo>
                    <a:pt x="74" y="9373"/>
                  </a:lnTo>
                  <a:lnTo>
                    <a:pt x="1451" y="9990"/>
                  </a:lnTo>
                  <a:cubicBezTo>
                    <a:pt x="1462" y="9995"/>
                    <a:pt x="1468" y="10009"/>
                    <a:pt x="1462" y="10020"/>
                  </a:cubicBezTo>
                  <a:cubicBezTo>
                    <a:pt x="1457" y="10030"/>
                    <a:pt x="1449" y="10036"/>
                    <a:pt x="1439" y="10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4150440" y="2053080"/>
              <a:ext cx="1001160" cy="136800"/>
            </a:xfrm>
            <a:custGeom>
              <a:avLst/>
              <a:gdLst/>
              <a:ahLst/>
              <a:cxnLst/>
              <a:rect l="l" t="t" r="r" b="b"/>
              <a:pathLst>
                <a:path w="2781" h="380" extrusionOk="0">
                  <a:moveTo>
                    <a:pt x="1391" y="379"/>
                  </a:moveTo>
                  <a:cubicBezTo>
                    <a:pt x="1390" y="379"/>
                    <a:pt x="1389" y="379"/>
                    <a:pt x="1387" y="379"/>
                  </a:cubicBezTo>
                  <a:lnTo>
                    <a:pt x="19" y="135"/>
                  </a:lnTo>
                  <a:cubicBezTo>
                    <a:pt x="7" y="134"/>
                    <a:pt x="0" y="124"/>
                    <a:pt x="0" y="112"/>
                  </a:cubicBezTo>
                  <a:lnTo>
                    <a:pt x="0" y="23"/>
                  </a:lnTo>
                  <a:cubicBezTo>
                    <a:pt x="0" y="10"/>
                    <a:pt x="10" y="0"/>
                    <a:pt x="23" y="0"/>
                  </a:cubicBezTo>
                  <a:lnTo>
                    <a:pt x="2757" y="0"/>
                  </a:lnTo>
                  <a:cubicBezTo>
                    <a:pt x="2770" y="0"/>
                    <a:pt x="2781" y="10"/>
                    <a:pt x="2781" y="23"/>
                  </a:cubicBezTo>
                  <a:lnTo>
                    <a:pt x="2781" y="113"/>
                  </a:lnTo>
                  <a:cubicBezTo>
                    <a:pt x="2781" y="125"/>
                    <a:pt x="2772" y="134"/>
                    <a:pt x="2762" y="137"/>
                  </a:cubicBezTo>
                  <a:lnTo>
                    <a:pt x="1394" y="380"/>
                  </a:lnTo>
                  <a:cubicBezTo>
                    <a:pt x="1394" y="379"/>
                    <a:pt x="1393" y="379"/>
                    <a:pt x="1391" y="379"/>
                  </a:cubicBezTo>
                  <a:moveTo>
                    <a:pt x="47" y="93"/>
                  </a:moveTo>
                  <a:lnTo>
                    <a:pt x="1391" y="332"/>
                  </a:lnTo>
                  <a:lnTo>
                    <a:pt x="2735" y="93"/>
                  </a:lnTo>
                  <a:lnTo>
                    <a:pt x="2735" y="45"/>
                  </a:lnTo>
                  <a:lnTo>
                    <a:pt x="47" y="45"/>
                  </a:lnTo>
                  <a:lnTo>
                    <a:pt x="47" y="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4150800" y="2053080"/>
              <a:ext cx="429840" cy="184680"/>
            </a:xfrm>
            <a:custGeom>
              <a:avLst/>
              <a:gdLst/>
              <a:ahLst/>
              <a:cxnLst/>
              <a:rect l="l" t="t" r="r" b="b"/>
              <a:pathLst>
                <a:path w="1194" h="513" extrusionOk="0">
                  <a:moveTo>
                    <a:pt x="24" y="513"/>
                  </a:moveTo>
                  <a:cubicBezTo>
                    <a:pt x="11" y="513"/>
                    <a:pt x="0" y="502"/>
                    <a:pt x="0" y="489"/>
                  </a:cubicBezTo>
                  <a:lnTo>
                    <a:pt x="0" y="23"/>
                  </a:lnTo>
                  <a:cubicBezTo>
                    <a:pt x="0" y="14"/>
                    <a:pt x="5" y="7"/>
                    <a:pt x="12" y="3"/>
                  </a:cubicBezTo>
                  <a:cubicBezTo>
                    <a:pt x="19" y="-2"/>
                    <a:pt x="30" y="0"/>
                    <a:pt x="35" y="4"/>
                  </a:cubicBezTo>
                  <a:lnTo>
                    <a:pt x="204" y="118"/>
                  </a:lnTo>
                  <a:lnTo>
                    <a:pt x="429" y="3"/>
                  </a:lnTo>
                  <a:cubicBezTo>
                    <a:pt x="439" y="-2"/>
                    <a:pt x="451" y="0"/>
                    <a:pt x="458" y="8"/>
                  </a:cubicBezTo>
                  <a:lnTo>
                    <a:pt x="596" y="183"/>
                  </a:lnTo>
                  <a:lnTo>
                    <a:pt x="879" y="4"/>
                  </a:lnTo>
                  <a:cubicBezTo>
                    <a:pt x="888" y="-2"/>
                    <a:pt x="901" y="0"/>
                    <a:pt x="908" y="7"/>
                  </a:cubicBezTo>
                  <a:lnTo>
                    <a:pt x="1188" y="301"/>
                  </a:lnTo>
                  <a:cubicBezTo>
                    <a:pt x="1197" y="310"/>
                    <a:pt x="1197" y="325"/>
                    <a:pt x="1186" y="335"/>
                  </a:cubicBezTo>
                  <a:cubicBezTo>
                    <a:pt x="1178" y="344"/>
                    <a:pt x="1163" y="344"/>
                    <a:pt x="1153" y="333"/>
                  </a:cubicBezTo>
                  <a:lnTo>
                    <a:pt x="886" y="52"/>
                  </a:lnTo>
                  <a:lnTo>
                    <a:pt x="602" y="233"/>
                  </a:lnTo>
                  <a:cubicBezTo>
                    <a:pt x="592" y="239"/>
                    <a:pt x="579" y="237"/>
                    <a:pt x="572" y="227"/>
                  </a:cubicBezTo>
                  <a:lnTo>
                    <a:pt x="433" y="51"/>
                  </a:lnTo>
                  <a:lnTo>
                    <a:pt x="215" y="164"/>
                  </a:lnTo>
                  <a:cubicBezTo>
                    <a:pt x="207" y="169"/>
                    <a:pt x="199" y="167"/>
                    <a:pt x="191" y="163"/>
                  </a:cubicBezTo>
                  <a:lnTo>
                    <a:pt x="47" y="65"/>
                  </a:lnTo>
                  <a:lnTo>
                    <a:pt x="47" y="488"/>
                  </a:lnTo>
                  <a:cubicBezTo>
                    <a:pt x="46" y="502"/>
                    <a:pt x="35" y="513"/>
                    <a:pt x="24" y="5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4722120" y="2052360"/>
              <a:ext cx="429840" cy="185400"/>
            </a:xfrm>
            <a:custGeom>
              <a:avLst/>
              <a:gdLst/>
              <a:ahLst/>
              <a:cxnLst/>
              <a:rect l="l" t="t" r="r" b="b"/>
              <a:pathLst>
                <a:path w="1194" h="515" extrusionOk="0">
                  <a:moveTo>
                    <a:pt x="1171" y="515"/>
                  </a:moveTo>
                  <a:cubicBezTo>
                    <a:pt x="1158" y="515"/>
                    <a:pt x="1147" y="504"/>
                    <a:pt x="1147" y="491"/>
                  </a:cubicBezTo>
                  <a:lnTo>
                    <a:pt x="1147" y="69"/>
                  </a:lnTo>
                  <a:lnTo>
                    <a:pt x="1004" y="166"/>
                  </a:lnTo>
                  <a:cubicBezTo>
                    <a:pt x="997" y="171"/>
                    <a:pt x="988" y="172"/>
                    <a:pt x="981" y="168"/>
                  </a:cubicBezTo>
                  <a:lnTo>
                    <a:pt x="762" y="54"/>
                  </a:lnTo>
                  <a:lnTo>
                    <a:pt x="624" y="230"/>
                  </a:lnTo>
                  <a:cubicBezTo>
                    <a:pt x="617" y="239"/>
                    <a:pt x="603" y="242"/>
                    <a:pt x="593" y="236"/>
                  </a:cubicBezTo>
                  <a:lnTo>
                    <a:pt x="308" y="54"/>
                  </a:lnTo>
                  <a:lnTo>
                    <a:pt x="41" y="334"/>
                  </a:lnTo>
                  <a:cubicBezTo>
                    <a:pt x="32" y="343"/>
                    <a:pt x="18" y="344"/>
                    <a:pt x="7" y="335"/>
                  </a:cubicBezTo>
                  <a:cubicBezTo>
                    <a:pt x="-1" y="327"/>
                    <a:pt x="-3" y="312"/>
                    <a:pt x="6" y="302"/>
                  </a:cubicBezTo>
                  <a:lnTo>
                    <a:pt x="286" y="8"/>
                  </a:lnTo>
                  <a:cubicBezTo>
                    <a:pt x="293" y="0"/>
                    <a:pt x="306" y="-3"/>
                    <a:pt x="315" y="5"/>
                  </a:cubicBezTo>
                  <a:lnTo>
                    <a:pt x="598" y="184"/>
                  </a:lnTo>
                  <a:lnTo>
                    <a:pt x="736" y="9"/>
                  </a:lnTo>
                  <a:cubicBezTo>
                    <a:pt x="743" y="0"/>
                    <a:pt x="755" y="-3"/>
                    <a:pt x="765" y="3"/>
                  </a:cubicBezTo>
                  <a:lnTo>
                    <a:pt x="990" y="118"/>
                  </a:lnTo>
                  <a:lnTo>
                    <a:pt x="1158" y="5"/>
                  </a:lnTo>
                  <a:cubicBezTo>
                    <a:pt x="1165" y="0"/>
                    <a:pt x="1174" y="-1"/>
                    <a:pt x="1181" y="3"/>
                  </a:cubicBezTo>
                  <a:cubicBezTo>
                    <a:pt x="1188" y="8"/>
                    <a:pt x="1193" y="15"/>
                    <a:pt x="1193" y="24"/>
                  </a:cubicBezTo>
                  <a:lnTo>
                    <a:pt x="1193" y="490"/>
                  </a:lnTo>
                  <a:cubicBezTo>
                    <a:pt x="1194" y="504"/>
                    <a:pt x="1182" y="515"/>
                    <a:pt x="1171" y="5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4102200" y="3223800"/>
              <a:ext cx="1098360" cy="148680"/>
            </a:xfrm>
            <a:custGeom>
              <a:avLst/>
              <a:gdLst/>
              <a:ahLst/>
              <a:cxnLst/>
              <a:rect l="l" t="t" r="r" b="b"/>
              <a:pathLst>
                <a:path w="3051" h="413" extrusionOk="0">
                  <a:moveTo>
                    <a:pt x="3028" y="413"/>
                  </a:moveTo>
                  <a:lnTo>
                    <a:pt x="23" y="413"/>
                  </a:lnTo>
                  <a:cubicBezTo>
                    <a:pt x="10" y="413"/>
                    <a:pt x="0" y="403"/>
                    <a:pt x="0" y="389"/>
                  </a:cubicBezTo>
                  <a:lnTo>
                    <a:pt x="0" y="290"/>
                  </a:lnTo>
                  <a:cubicBezTo>
                    <a:pt x="0" y="279"/>
                    <a:pt x="9" y="270"/>
                    <a:pt x="19" y="267"/>
                  </a:cubicBezTo>
                  <a:lnTo>
                    <a:pt x="1521" y="0"/>
                  </a:lnTo>
                  <a:cubicBezTo>
                    <a:pt x="1524" y="0"/>
                    <a:pt x="1527" y="0"/>
                    <a:pt x="1530" y="0"/>
                  </a:cubicBezTo>
                  <a:lnTo>
                    <a:pt x="3031" y="267"/>
                  </a:lnTo>
                  <a:cubicBezTo>
                    <a:pt x="3043" y="268"/>
                    <a:pt x="3050" y="279"/>
                    <a:pt x="3050" y="290"/>
                  </a:cubicBezTo>
                  <a:lnTo>
                    <a:pt x="3050" y="389"/>
                  </a:lnTo>
                  <a:cubicBezTo>
                    <a:pt x="3051" y="403"/>
                    <a:pt x="3040" y="413"/>
                    <a:pt x="3028" y="413"/>
                  </a:cubicBezTo>
                  <a:moveTo>
                    <a:pt x="47" y="368"/>
                  </a:moveTo>
                  <a:lnTo>
                    <a:pt x="3005" y="368"/>
                  </a:lnTo>
                  <a:lnTo>
                    <a:pt x="3005" y="311"/>
                  </a:lnTo>
                  <a:lnTo>
                    <a:pt x="1525" y="48"/>
                  </a:lnTo>
                  <a:lnTo>
                    <a:pt x="45" y="311"/>
                  </a:lnTo>
                  <a:lnTo>
                    <a:pt x="45" y="368"/>
                  </a:lnTo>
                  <a:lnTo>
                    <a:pt x="47" y="3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4102200" y="3249720"/>
              <a:ext cx="416520" cy="279360"/>
            </a:xfrm>
            <a:custGeom>
              <a:avLst/>
              <a:gdLst/>
              <a:ahLst/>
              <a:cxnLst/>
              <a:rect l="l" t="t" r="r" b="b"/>
              <a:pathLst>
                <a:path w="1157" h="776" extrusionOk="0">
                  <a:moveTo>
                    <a:pt x="23" y="776"/>
                  </a:moveTo>
                  <a:cubicBezTo>
                    <a:pt x="10" y="776"/>
                    <a:pt x="0" y="766"/>
                    <a:pt x="0" y="753"/>
                  </a:cubicBezTo>
                  <a:lnTo>
                    <a:pt x="0" y="317"/>
                  </a:lnTo>
                  <a:cubicBezTo>
                    <a:pt x="0" y="309"/>
                    <a:pt x="4" y="301"/>
                    <a:pt x="12" y="297"/>
                  </a:cubicBezTo>
                  <a:lnTo>
                    <a:pt x="229" y="173"/>
                  </a:lnTo>
                  <a:cubicBezTo>
                    <a:pt x="236" y="169"/>
                    <a:pt x="245" y="169"/>
                    <a:pt x="252" y="173"/>
                  </a:cubicBezTo>
                  <a:lnTo>
                    <a:pt x="452" y="288"/>
                  </a:lnTo>
                  <a:lnTo>
                    <a:pt x="629" y="93"/>
                  </a:lnTo>
                  <a:cubicBezTo>
                    <a:pt x="634" y="89"/>
                    <a:pt x="640" y="86"/>
                    <a:pt x="645" y="86"/>
                  </a:cubicBezTo>
                  <a:cubicBezTo>
                    <a:pt x="651" y="86"/>
                    <a:pt x="657" y="87"/>
                    <a:pt x="661" y="92"/>
                  </a:cubicBezTo>
                  <a:lnTo>
                    <a:pt x="873" y="285"/>
                  </a:lnTo>
                  <a:lnTo>
                    <a:pt x="1117" y="7"/>
                  </a:lnTo>
                  <a:cubicBezTo>
                    <a:pt x="1126" y="-3"/>
                    <a:pt x="1141" y="-3"/>
                    <a:pt x="1150" y="6"/>
                  </a:cubicBezTo>
                  <a:cubicBezTo>
                    <a:pt x="1160" y="14"/>
                    <a:pt x="1160" y="29"/>
                    <a:pt x="1151" y="38"/>
                  </a:cubicBezTo>
                  <a:lnTo>
                    <a:pt x="890" y="335"/>
                  </a:lnTo>
                  <a:cubicBezTo>
                    <a:pt x="886" y="339"/>
                    <a:pt x="880" y="342"/>
                    <a:pt x="874" y="342"/>
                  </a:cubicBezTo>
                  <a:cubicBezTo>
                    <a:pt x="868" y="342"/>
                    <a:pt x="863" y="341"/>
                    <a:pt x="857" y="336"/>
                  </a:cubicBezTo>
                  <a:lnTo>
                    <a:pt x="645" y="143"/>
                  </a:lnTo>
                  <a:lnTo>
                    <a:pt x="471" y="335"/>
                  </a:lnTo>
                  <a:cubicBezTo>
                    <a:pt x="463" y="344"/>
                    <a:pt x="452" y="345"/>
                    <a:pt x="441" y="339"/>
                  </a:cubicBezTo>
                  <a:lnTo>
                    <a:pt x="237" y="221"/>
                  </a:lnTo>
                  <a:lnTo>
                    <a:pt x="44" y="332"/>
                  </a:lnTo>
                  <a:lnTo>
                    <a:pt x="44" y="753"/>
                  </a:lnTo>
                  <a:cubicBezTo>
                    <a:pt x="47" y="766"/>
                    <a:pt x="35" y="776"/>
                    <a:pt x="23" y="7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4783320" y="3249360"/>
              <a:ext cx="416880" cy="279720"/>
            </a:xfrm>
            <a:custGeom>
              <a:avLst/>
              <a:gdLst/>
              <a:ahLst/>
              <a:cxnLst/>
              <a:rect l="l" t="t" r="r" b="b"/>
              <a:pathLst>
                <a:path w="1158" h="777" extrusionOk="0">
                  <a:moveTo>
                    <a:pt x="1136" y="777"/>
                  </a:moveTo>
                  <a:cubicBezTo>
                    <a:pt x="1123" y="777"/>
                    <a:pt x="1113" y="767"/>
                    <a:pt x="1113" y="754"/>
                  </a:cubicBezTo>
                  <a:lnTo>
                    <a:pt x="1113" y="333"/>
                  </a:lnTo>
                  <a:lnTo>
                    <a:pt x="920" y="222"/>
                  </a:lnTo>
                  <a:lnTo>
                    <a:pt x="716" y="340"/>
                  </a:lnTo>
                  <a:cubicBezTo>
                    <a:pt x="707" y="346"/>
                    <a:pt x="694" y="343"/>
                    <a:pt x="687" y="336"/>
                  </a:cubicBezTo>
                  <a:lnTo>
                    <a:pt x="512" y="144"/>
                  </a:lnTo>
                  <a:lnTo>
                    <a:pt x="301" y="336"/>
                  </a:lnTo>
                  <a:cubicBezTo>
                    <a:pt x="296" y="340"/>
                    <a:pt x="291" y="342"/>
                    <a:pt x="283" y="342"/>
                  </a:cubicBezTo>
                  <a:cubicBezTo>
                    <a:pt x="278" y="342"/>
                    <a:pt x="272" y="339"/>
                    <a:pt x="267" y="334"/>
                  </a:cubicBezTo>
                  <a:lnTo>
                    <a:pt x="6" y="37"/>
                  </a:lnTo>
                  <a:cubicBezTo>
                    <a:pt x="-2" y="27"/>
                    <a:pt x="-1" y="12"/>
                    <a:pt x="8" y="5"/>
                  </a:cubicBezTo>
                  <a:cubicBezTo>
                    <a:pt x="18" y="-4"/>
                    <a:pt x="33" y="-2"/>
                    <a:pt x="40" y="7"/>
                  </a:cubicBezTo>
                  <a:lnTo>
                    <a:pt x="285" y="285"/>
                  </a:lnTo>
                  <a:lnTo>
                    <a:pt x="496" y="91"/>
                  </a:lnTo>
                  <a:cubicBezTo>
                    <a:pt x="500" y="87"/>
                    <a:pt x="506" y="85"/>
                    <a:pt x="512" y="85"/>
                  </a:cubicBezTo>
                  <a:cubicBezTo>
                    <a:pt x="518" y="85"/>
                    <a:pt x="524" y="88"/>
                    <a:pt x="528" y="93"/>
                  </a:cubicBezTo>
                  <a:lnTo>
                    <a:pt x="706" y="288"/>
                  </a:lnTo>
                  <a:lnTo>
                    <a:pt x="906" y="173"/>
                  </a:lnTo>
                  <a:cubicBezTo>
                    <a:pt x="913" y="168"/>
                    <a:pt x="922" y="168"/>
                    <a:pt x="929" y="173"/>
                  </a:cubicBezTo>
                  <a:lnTo>
                    <a:pt x="1145" y="297"/>
                  </a:lnTo>
                  <a:cubicBezTo>
                    <a:pt x="1152" y="301"/>
                    <a:pt x="1157" y="308"/>
                    <a:pt x="1157" y="317"/>
                  </a:cubicBezTo>
                  <a:lnTo>
                    <a:pt x="1157" y="753"/>
                  </a:lnTo>
                  <a:cubicBezTo>
                    <a:pt x="1159" y="767"/>
                    <a:pt x="1148" y="777"/>
                    <a:pt x="1136" y="7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3900240" y="2660760"/>
              <a:ext cx="1501920" cy="163800"/>
            </a:xfrm>
            <a:custGeom>
              <a:avLst/>
              <a:gdLst/>
              <a:ahLst/>
              <a:cxnLst/>
              <a:rect l="l" t="t" r="r" b="b"/>
              <a:pathLst>
                <a:path w="4172" h="455" extrusionOk="0">
                  <a:moveTo>
                    <a:pt x="4149" y="455"/>
                  </a:moveTo>
                  <a:lnTo>
                    <a:pt x="23" y="455"/>
                  </a:lnTo>
                  <a:cubicBezTo>
                    <a:pt x="10" y="455"/>
                    <a:pt x="0" y="445"/>
                    <a:pt x="0" y="432"/>
                  </a:cubicBezTo>
                  <a:lnTo>
                    <a:pt x="0" y="296"/>
                  </a:lnTo>
                  <a:cubicBezTo>
                    <a:pt x="0" y="285"/>
                    <a:pt x="9" y="274"/>
                    <a:pt x="20" y="273"/>
                  </a:cubicBezTo>
                  <a:lnTo>
                    <a:pt x="2084" y="0"/>
                  </a:lnTo>
                  <a:cubicBezTo>
                    <a:pt x="2085" y="0"/>
                    <a:pt x="2088" y="0"/>
                    <a:pt x="2089" y="0"/>
                  </a:cubicBezTo>
                  <a:lnTo>
                    <a:pt x="4152" y="273"/>
                  </a:lnTo>
                  <a:cubicBezTo>
                    <a:pt x="4163" y="274"/>
                    <a:pt x="4172" y="285"/>
                    <a:pt x="4172" y="296"/>
                  </a:cubicBezTo>
                  <a:lnTo>
                    <a:pt x="4172" y="432"/>
                  </a:lnTo>
                  <a:cubicBezTo>
                    <a:pt x="4172" y="445"/>
                    <a:pt x="4162" y="455"/>
                    <a:pt x="4149" y="455"/>
                  </a:cubicBezTo>
                  <a:moveTo>
                    <a:pt x="47" y="408"/>
                  </a:moveTo>
                  <a:lnTo>
                    <a:pt x="4125" y="408"/>
                  </a:lnTo>
                  <a:lnTo>
                    <a:pt x="4125" y="317"/>
                  </a:lnTo>
                  <a:lnTo>
                    <a:pt x="2086" y="47"/>
                  </a:lnTo>
                  <a:lnTo>
                    <a:pt x="47" y="317"/>
                  </a:lnTo>
                  <a:lnTo>
                    <a:pt x="47" y="4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3900240" y="2675160"/>
              <a:ext cx="650880" cy="278280"/>
            </a:xfrm>
            <a:custGeom>
              <a:avLst/>
              <a:gdLst/>
              <a:ahLst/>
              <a:cxnLst/>
              <a:rect l="l" t="t" r="r" b="b"/>
              <a:pathLst>
                <a:path w="1808" h="773" extrusionOk="0">
                  <a:moveTo>
                    <a:pt x="23" y="773"/>
                  </a:moveTo>
                  <a:cubicBezTo>
                    <a:pt x="10" y="773"/>
                    <a:pt x="0" y="762"/>
                    <a:pt x="0" y="749"/>
                  </a:cubicBezTo>
                  <a:lnTo>
                    <a:pt x="0" y="256"/>
                  </a:lnTo>
                  <a:cubicBezTo>
                    <a:pt x="0" y="248"/>
                    <a:pt x="4" y="240"/>
                    <a:pt x="12" y="236"/>
                  </a:cubicBezTo>
                  <a:cubicBezTo>
                    <a:pt x="19" y="231"/>
                    <a:pt x="28" y="231"/>
                    <a:pt x="35" y="236"/>
                  </a:cubicBezTo>
                  <a:lnTo>
                    <a:pt x="267" y="364"/>
                  </a:lnTo>
                  <a:lnTo>
                    <a:pt x="526" y="169"/>
                  </a:lnTo>
                  <a:cubicBezTo>
                    <a:pt x="535" y="163"/>
                    <a:pt x="545" y="163"/>
                    <a:pt x="554" y="169"/>
                  </a:cubicBezTo>
                  <a:lnTo>
                    <a:pt x="822" y="363"/>
                  </a:lnTo>
                  <a:lnTo>
                    <a:pt x="1126" y="92"/>
                  </a:lnTo>
                  <a:cubicBezTo>
                    <a:pt x="1135" y="84"/>
                    <a:pt x="1148" y="84"/>
                    <a:pt x="1157" y="92"/>
                  </a:cubicBezTo>
                  <a:lnTo>
                    <a:pt x="1460" y="360"/>
                  </a:lnTo>
                  <a:lnTo>
                    <a:pt x="1769" y="9"/>
                  </a:lnTo>
                  <a:cubicBezTo>
                    <a:pt x="1778" y="-2"/>
                    <a:pt x="1792" y="-2"/>
                    <a:pt x="1801" y="7"/>
                  </a:cubicBezTo>
                  <a:cubicBezTo>
                    <a:pt x="1811" y="16"/>
                    <a:pt x="1811" y="30"/>
                    <a:pt x="1802" y="39"/>
                  </a:cubicBezTo>
                  <a:lnTo>
                    <a:pt x="1479" y="408"/>
                  </a:lnTo>
                  <a:cubicBezTo>
                    <a:pt x="1475" y="412"/>
                    <a:pt x="1469" y="415"/>
                    <a:pt x="1463" y="415"/>
                  </a:cubicBezTo>
                  <a:cubicBezTo>
                    <a:pt x="1457" y="415"/>
                    <a:pt x="1451" y="414"/>
                    <a:pt x="1445" y="409"/>
                  </a:cubicBezTo>
                  <a:lnTo>
                    <a:pt x="1141" y="140"/>
                  </a:lnTo>
                  <a:lnTo>
                    <a:pt x="838" y="409"/>
                  </a:lnTo>
                  <a:cubicBezTo>
                    <a:pt x="829" y="417"/>
                    <a:pt x="817" y="417"/>
                    <a:pt x="809" y="411"/>
                  </a:cubicBezTo>
                  <a:lnTo>
                    <a:pt x="539" y="217"/>
                  </a:lnTo>
                  <a:lnTo>
                    <a:pt x="281" y="411"/>
                  </a:lnTo>
                  <a:cubicBezTo>
                    <a:pt x="274" y="417"/>
                    <a:pt x="264" y="417"/>
                    <a:pt x="256" y="412"/>
                  </a:cubicBezTo>
                  <a:lnTo>
                    <a:pt x="45" y="296"/>
                  </a:lnTo>
                  <a:lnTo>
                    <a:pt x="45" y="749"/>
                  </a:lnTo>
                  <a:cubicBezTo>
                    <a:pt x="47" y="762"/>
                    <a:pt x="36" y="773"/>
                    <a:pt x="23" y="7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3899880" y="2691720"/>
              <a:ext cx="643320" cy="132840"/>
            </a:xfrm>
            <a:custGeom>
              <a:avLst/>
              <a:gdLst/>
              <a:ahLst/>
              <a:cxnLst/>
              <a:rect l="l" t="t" r="r" b="b"/>
              <a:pathLst>
                <a:path w="1787" h="369" extrusionOk="0">
                  <a:moveTo>
                    <a:pt x="24" y="369"/>
                  </a:moveTo>
                  <a:cubicBezTo>
                    <a:pt x="17" y="369"/>
                    <a:pt x="10" y="366"/>
                    <a:pt x="5" y="359"/>
                  </a:cubicBezTo>
                  <a:cubicBezTo>
                    <a:pt x="-2" y="349"/>
                    <a:pt x="-1" y="334"/>
                    <a:pt x="11" y="327"/>
                  </a:cubicBezTo>
                  <a:lnTo>
                    <a:pt x="243" y="161"/>
                  </a:lnTo>
                  <a:cubicBezTo>
                    <a:pt x="250" y="155"/>
                    <a:pt x="260" y="155"/>
                    <a:pt x="268" y="159"/>
                  </a:cubicBezTo>
                  <a:lnTo>
                    <a:pt x="539" y="317"/>
                  </a:lnTo>
                  <a:lnTo>
                    <a:pt x="767" y="92"/>
                  </a:lnTo>
                  <a:cubicBezTo>
                    <a:pt x="775" y="85"/>
                    <a:pt x="786" y="83"/>
                    <a:pt x="797" y="89"/>
                  </a:cubicBezTo>
                  <a:lnTo>
                    <a:pt x="1149" y="315"/>
                  </a:lnTo>
                  <a:lnTo>
                    <a:pt x="1422" y="8"/>
                  </a:lnTo>
                  <a:cubicBezTo>
                    <a:pt x="1426" y="3"/>
                    <a:pt x="1432" y="0"/>
                    <a:pt x="1438" y="0"/>
                  </a:cubicBezTo>
                  <a:cubicBezTo>
                    <a:pt x="1443" y="0"/>
                    <a:pt x="1451" y="3"/>
                    <a:pt x="1455" y="8"/>
                  </a:cubicBezTo>
                  <a:lnTo>
                    <a:pt x="1781" y="330"/>
                  </a:lnTo>
                  <a:cubicBezTo>
                    <a:pt x="1790" y="338"/>
                    <a:pt x="1790" y="353"/>
                    <a:pt x="1781" y="363"/>
                  </a:cubicBezTo>
                  <a:cubicBezTo>
                    <a:pt x="1773" y="372"/>
                    <a:pt x="1758" y="372"/>
                    <a:pt x="1748" y="363"/>
                  </a:cubicBezTo>
                  <a:lnTo>
                    <a:pt x="1439" y="57"/>
                  </a:lnTo>
                  <a:lnTo>
                    <a:pt x="1170" y="362"/>
                  </a:lnTo>
                  <a:cubicBezTo>
                    <a:pt x="1162" y="371"/>
                    <a:pt x="1149" y="372"/>
                    <a:pt x="1140" y="366"/>
                  </a:cubicBezTo>
                  <a:lnTo>
                    <a:pt x="786" y="140"/>
                  </a:lnTo>
                  <a:lnTo>
                    <a:pt x="558" y="362"/>
                  </a:lnTo>
                  <a:cubicBezTo>
                    <a:pt x="550" y="369"/>
                    <a:pt x="539" y="371"/>
                    <a:pt x="530" y="365"/>
                  </a:cubicBezTo>
                  <a:lnTo>
                    <a:pt x="256" y="206"/>
                  </a:lnTo>
                  <a:lnTo>
                    <a:pt x="37" y="363"/>
                  </a:lnTo>
                  <a:cubicBezTo>
                    <a:pt x="33" y="368"/>
                    <a:pt x="29" y="369"/>
                    <a:pt x="24" y="3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4750920" y="2675520"/>
              <a:ext cx="651240" cy="277920"/>
            </a:xfrm>
            <a:custGeom>
              <a:avLst/>
              <a:gdLst/>
              <a:ahLst/>
              <a:cxnLst/>
              <a:rect l="l" t="t" r="r" b="b"/>
              <a:pathLst>
                <a:path w="1809" h="772" extrusionOk="0">
                  <a:moveTo>
                    <a:pt x="1786" y="772"/>
                  </a:moveTo>
                  <a:cubicBezTo>
                    <a:pt x="1773" y="772"/>
                    <a:pt x="1762" y="761"/>
                    <a:pt x="1762" y="748"/>
                  </a:cubicBezTo>
                  <a:lnTo>
                    <a:pt x="1762" y="295"/>
                  </a:lnTo>
                  <a:lnTo>
                    <a:pt x="1551" y="411"/>
                  </a:lnTo>
                  <a:cubicBezTo>
                    <a:pt x="1542" y="416"/>
                    <a:pt x="1534" y="416"/>
                    <a:pt x="1526" y="410"/>
                  </a:cubicBezTo>
                  <a:lnTo>
                    <a:pt x="1268" y="216"/>
                  </a:lnTo>
                  <a:lnTo>
                    <a:pt x="1000" y="410"/>
                  </a:lnTo>
                  <a:cubicBezTo>
                    <a:pt x="991" y="416"/>
                    <a:pt x="979" y="416"/>
                    <a:pt x="971" y="408"/>
                  </a:cubicBezTo>
                  <a:lnTo>
                    <a:pt x="668" y="139"/>
                  </a:lnTo>
                  <a:lnTo>
                    <a:pt x="363" y="408"/>
                  </a:lnTo>
                  <a:cubicBezTo>
                    <a:pt x="359" y="413"/>
                    <a:pt x="353" y="414"/>
                    <a:pt x="346" y="414"/>
                  </a:cubicBezTo>
                  <a:cubicBezTo>
                    <a:pt x="340" y="414"/>
                    <a:pt x="334" y="411"/>
                    <a:pt x="330" y="407"/>
                  </a:cubicBezTo>
                  <a:lnTo>
                    <a:pt x="6" y="38"/>
                  </a:lnTo>
                  <a:cubicBezTo>
                    <a:pt x="-3" y="28"/>
                    <a:pt x="-1" y="13"/>
                    <a:pt x="8" y="6"/>
                  </a:cubicBezTo>
                  <a:cubicBezTo>
                    <a:pt x="18" y="-3"/>
                    <a:pt x="32" y="-1"/>
                    <a:pt x="40" y="8"/>
                  </a:cubicBezTo>
                  <a:lnTo>
                    <a:pt x="349" y="359"/>
                  </a:lnTo>
                  <a:lnTo>
                    <a:pt x="652" y="91"/>
                  </a:lnTo>
                  <a:cubicBezTo>
                    <a:pt x="660" y="83"/>
                    <a:pt x="673" y="83"/>
                    <a:pt x="682" y="91"/>
                  </a:cubicBezTo>
                  <a:lnTo>
                    <a:pt x="987" y="362"/>
                  </a:lnTo>
                  <a:lnTo>
                    <a:pt x="1254" y="168"/>
                  </a:lnTo>
                  <a:cubicBezTo>
                    <a:pt x="1263" y="162"/>
                    <a:pt x="1273" y="162"/>
                    <a:pt x="1282" y="168"/>
                  </a:cubicBezTo>
                  <a:lnTo>
                    <a:pt x="1541" y="363"/>
                  </a:lnTo>
                  <a:lnTo>
                    <a:pt x="1773" y="235"/>
                  </a:lnTo>
                  <a:cubicBezTo>
                    <a:pt x="1780" y="230"/>
                    <a:pt x="1789" y="230"/>
                    <a:pt x="1796" y="235"/>
                  </a:cubicBezTo>
                  <a:cubicBezTo>
                    <a:pt x="1803" y="239"/>
                    <a:pt x="1808" y="247"/>
                    <a:pt x="1808" y="255"/>
                  </a:cubicBezTo>
                  <a:lnTo>
                    <a:pt x="1808" y="748"/>
                  </a:lnTo>
                  <a:cubicBezTo>
                    <a:pt x="1809" y="761"/>
                    <a:pt x="1799" y="772"/>
                    <a:pt x="1786" y="7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4759200" y="2691720"/>
              <a:ext cx="642960" cy="132840"/>
            </a:xfrm>
            <a:custGeom>
              <a:avLst/>
              <a:gdLst/>
              <a:ahLst/>
              <a:cxnLst/>
              <a:rect l="l" t="t" r="r" b="b"/>
              <a:pathLst>
                <a:path w="1786" h="369" extrusionOk="0">
                  <a:moveTo>
                    <a:pt x="1763" y="369"/>
                  </a:moveTo>
                  <a:cubicBezTo>
                    <a:pt x="1758" y="369"/>
                    <a:pt x="1754" y="368"/>
                    <a:pt x="1750" y="365"/>
                  </a:cubicBezTo>
                  <a:lnTo>
                    <a:pt x="1531" y="207"/>
                  </a:lnTo>
                  <a:lnTo>
                    <a:pt x="1257" y="366"/>
                  </a:lnTo>
                  <a:cubicBezTo>
                    <a:pt x="1248" y="372"/>
                    <a:pt x="1237" y="371"/>
                    <a:pt x="1229" y="363"/>
                  </a:cubicBezTo>
                  <a:lnTo>
                    <a:pt x="1002" y="140"/>
                  </a:lnTo>
                  <a:lnTo>
                    <a:pt x="648" y="366"/>
                  </a:lnTo>
                  <a:cubicBezTo>
                    <a:pt x="637" y="372"/>
                    <a:pt x="626" y="371"/>
                    <a:pt x="618" y="362"/>
                  </a:cubicBezTo>
                  <a:lnTo>
                    <a:pt x="349" y="57"/>
                  </a:lnTo>
                  <a:lnTo>
                    <a:pt x="40" y="363"/>
                  </a:lnTo>
                  <a:cubicBezTo>
                    <a:pt x="31" y="372"/>
                    <a:pt x="17" y="372"/>
                    <a:pt x="6" y="363"/>
                  </a:cubicBezTo>
                  <a:cubicBezTo>
                    <a:pt x="-2" y="355"/>
                    <a:pt x="-2" y="340"/>
                    <a:pt x="6" y="330"/>
                  </a:cubicBezTo>
                  <a:lnTo>
                    <a:pt x="333" y="8"/>
                  </a:lnTo>
                  <a:cubicBezTo>
                    <a:pt x="337" y="3"/>
                    <a:pt x="343" y="0"/>
                    <a:pt x="350" y="0"/>
                  </a:cubicBezTo>
                  <a:cubicBezTo>
                    <a:pt x="356" y="0"/>
                    <a:pt x="362" y="3"/>
                    <a:pt x="366" y="8"/>
                  </a:cubicBezTo>
                  <a:lnTo>
                    <a:pt x="639" y="315"/>
                  </a:lnTo>
                  <a:lnTo>
                    <a:pt x="991" y="89"/>
                  </a:lnTo>
                  <a:cubicBezTo>
                    <a:pt x="1000" y="83"/>
                    <a:pt x="1012" y="85"/>
                    <a:pt x="1021" y="92"/>
                  </a:cubicBezTo>
                  <a:lnTo>
                    <a:pt x="1248" y="317"/>
                  </a:lnTo>
                  <a:lnTo>
                    <a:pt x="1519" y="159"/>
                  </a:lnTo>
                  <a:cubicBezTo>
                    <a:pt x="1527" y="155"/>
                    <a:pt x="1537" y="155"/>
                    <a:pt x="1544" y="161"/>
                  </a:cubicBezTo>
                  <a:lnTo>
                    <a:pt x="1776" y="327"/>
                  </a:lnTo>
                  <a:cubicBezTo>
                    <a:pt x="1786" y="334"/>
                    <a:pt x="1789" y="349"/>
                    <a:pt x="1782" y="359"/>
                  </a:cubicBezTo>
                  <a:cubicBezTo>
                    <a:pt x="1777" y="365"/>
                    <a:pt x="1770" y="369"/>
                    <a:pt x="1763" y="3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7"/>
          <p:cNvGrpSpPr/>
          <p:nvPr/>
        </p:nvGrpSpPr>
        <p:grpSpPr>
          <a:xfrm flipH="1"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103" name="Google Shape;103;p7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" name="Google Shape;105;p7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108" name="Google Shape;108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8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8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112" name="Google Shape;112;p8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3" name="Google Shape;113;p8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4" name="Google Shape;114;p8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subTitle" idx="1"/>
          </p:nvPr>
        </p:nvSpPr>
        <p:spPr>
          <a:xfrm>
            <a:off x="4135975" y="1576450"/>
            <a:ext cx="4294800" cy="20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9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p9"/>
          <p:cNvGrpSpPr/>
          <p:nvPr/>
        </p:nvGrpSpPr>
        <p:grpSpPr>
          <a:xfrm flipH="1"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123" name="Google Shape;123;p9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" name="Google Shape;124;p9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5" name="Google Shape;125;p9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128" name="Google Shape;128;p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9"/>
          <p:cNvSpPr txBox="1">
            <a:spLocks noGrp="1"/>
          </p:cNvSpPr>
          <p:nvPr>
            <p:ph type="subTitle" idx="1"/>
          </p:nvPr>
        </p:nvSpPr>
        <p:spPr>
          <a:xfrm>
            <a:off x="4968716" y="2915208"/>
            <a:ext cx="28308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9"/>
          <p:cNvSpPr txBox="1">
            <a:spLocks noGrp="1"/>
          </p:cNvSpPr>
          <p:nvPr>
            <p:ph type="subTitle" idx="2"/>
          </p:nvPr>
        </p:nvSpPr>
        <p:spPr>
          <a:xfrm>
            <a:off x="1344488" y="2915208"/>
            <a:ext cx="28308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9"/>
          <p:cNvSpPr txBox="1">
            <a:spLocks noGrp="1"/>
          </p:cNvSpPr>
          <p:nvPr>
            <p:ph type="subTitle" idx="3"/>
          </p:nvPr>
        </p:nvSpPr>
        <p:spPr>
          <a:xfrm>
            <a:off x="1344488" y="2523625"/>
            <a:ext cx="283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4"/>
          </p:nvPr>
        </p:nvSpPr>
        <p:spPr>
          <a:xfrm>
            <a:off x="4968719" y="2523625"/>
            <a:ext cx="283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grpSp>
        <p:nvGrpSpPr>
          <p:cNvPr id="133" name="Google Shape;133;p9"/>
          <p:cNvGrpSpPr/>
          <p:nvPr/>
        </p:nvGrpSpPr>
        <p:grpSpPr>
          <a:xfrm>
            <a:off x="8505824" y="3884656"/>
            <a:ext cx="592771" cy="1259556"/>
            <a:chOff x="3733925" y="3400424"/>
            <a:chExt cx="1079728" cy="2294274"/>
          </a:xfrm>
        </p:grpSpPr>
        <p:sp>
          <p:nvSpPr>
            <p:cNvPr id="134" name="Google Shape;134;p9"/>
            <p:cNvSpPr/>
            <p:nvPr/>
          </p:nvSpPr>
          <p:spPr>
            <a:xfrm>
              <a:off x="3733925" y="3445303"/>
              <a:ext cx="1079728" cy="42375"/>
            </a:xfrm>
            <a:custGeom>
              <a:avLst/>
              <a:gdLst/>
              <a:ahLst/>
              <a:cxnLst/>
              <a:rect l="l" t="t" r="r" b="b"/>
              <a:pathLst>
                <a:path w="24563" h="964" extrusionOk="0">
                  <a:moveTo>
                    <a:pt x="1" y="1"/>
                  </a:moveTo>
                  <a:lnTo>
                    <a:pt x="1" y="964"/>
                  </a:lnTo>
                  <a:lnTo>
                    <a:pt x="24562" y="964"/>
                  </a:lnTo>
                  <a:lnTo>
                    <a:pt x="245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9"/>
            <p:cNvSpPr/>
            <p:nvPr/>
          </p:nvSpPr>
          <p:spPr>
            <a:xfrm>
              <a:off x="4252166" y="3400424"/>
              <a:ext cx="43254" cy="2294274"/>
            </a:xfrm>
            <a:custGeom>
              <a:avLst/>
              <a:gdLst/>
              <a:ahLst/>
              <a:cxnLst/>
              <a:rect l="l" t="t" r="r" b="b"/>
              <a:pathLst>
                <a:path w="984" h="52193" extrusionOk="0">
                  <a:moveTo>
                    <a:pt x="0" y="1"/>
                  </a:moveTo>
                  <a:lnTo>
                    <a:pt x="0" y="52193"/>
                  </a:lnTo>
                  <a:lnTo>
                    <a:pt x="983" y="52193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9"/>
            <p:cNvSpPr/>
            <p:nvPr/>
          </p:nvSpPr>
          <p:spPr>
            <a:xfrm>
              <a:off x="3761178" y="3401523"/>
              <a:ext cx="83036" cy="80047"/>
            </a:xfrm>
            <a:custGeom>
              <a:avLst/>
              <a:gdLst/>
              <a:ahLst/>
              <a:cxnLst/>
              <a:rect l="l" t="t" r="r" b="b"/>
              <a:pathLst>
                <a:path w="1889" h="1821" extrusionOk="0">
                  <a:moveTo>
                    <a:pt x="945" y="1"/>
                  </a:moveTo>
                  <a:cubicBezTo>
                    <a:pt x="473" y="1"/>
                    <a:pt x="1" y="304"/>
                    <a:pt x="10" y="911"/>
                  </a:cubicBezTo>
                  <a:cubicBezTo>
                    <a:pt x="1" y="1517"/>
                    <a:pt x="473" y="1820"/>
                    <a:pt x="945" y="1820"/>
                  </a:cubicBezTo>
                  <a:cubicBezTo>
                    <a:pt x="1416" y="1820"/>
                    <a:pt x="1888" y="1517"/>
                    <a:pt x="1879" y="911"/>
                  </a:cubicBezTo>
                  <a:cubicBezTo>
                    <a:pt x="1888" y="304"/>
                    <a:pt x="1416" y="1"/>
                    <a:pt x="9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4703374" y="3401523"/>
              <a:ext cx="82992" cy="80047"/>
            </a:xfrm>
            <a:custGeom>
              <a:avLst/>
              <a:gdLst/>
              <a:ahLst/>
              <a:cxnLst/>
              <a:rect l="l" t="t" r="r" b="b"/>
              <a:pathLst>
                <a:path w="1888" h="1821" extrusionOk="0">
                  <a:moveTo>
                    <a:pt x="944" y="1"/>
                  </a:moveTo>
                  <a:cubicBezTo>
                    <a:pt x="472" y="1"/>
                    <a:pt x="0" y="304"/>
                    <a:pt x="9" y="911"/>
                  </a:cubicBezTo>
                  <a:cubicBezTo>
                    <a:pt x="0" y="1517"/>
                    <a:pt x="472" y="1820"/>
                    <a:pt x="944" y="1820"/>
                  </a:cubicBezTo>
                  <a:cubicBezTo>
                    <a:pt x="1416" y="1820"/>
                    <a:pt x="1887" y="1517"/>
                    <a:pt x="1878" y="911"/>
                  </a:cubicBezTo>
                  <a:cubicBezTo>
                    <a:pt x="1887" y="304"/>
                    <a:pt x="1416" y="1"/>
                    <a:pt x="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0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10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142" name="Google Shape;142;p10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3" name="Google Shape;143;p10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4" name="Google Shape;144;p10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145" name="Google Shape;145;p10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146" name="Google Shape;146;p10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147" name="Google Shape;147;p1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0"/>
          <p:cNvSpPr txBox="1">
            <a:spLocks noGrp="1"/>
          </p:cNvSpPr>
          <p:nvPr>
            <p:ph type="subTitle" idx="1"/>
          </p:nvPr>
        </p:nvSpPr>
        <p:spPr>
          <a:xfrm>
            <a:off x="937625" y="2923063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0"/>
          <p:cNvSpPr txBox="1">
            <a:spLocks noGrp="1"/>
          </p:cNvSpPr>
          <p:nvPr>
            <p:ph type="subTitle" idx="2"/>
          </p:nvPr>
        </p:nvSpPr>
        <p:spPr>
          <a:xfrm>
            <a:off x="3484347" y="2923063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0"/>
          <p:cNvSpPr txBox="1">
            <a:spLocks noGrp="1"/>
          </p:cNvSpPr>
          <p:nvPr>
            <p:ph type="subTitle" idx="3"/>
          </p:nvPr>
        </p:nvSpPr>
        <p:spPr>
          <a:xfrm>
            <a:off x="6031074" y="2923063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ubTitle" idx="4"/>
          </p:nvPr>
        </p:nvSpPr>
        <p:spPr>
          <a:xfrm>
            <a:off x="937625" y="2518785"/>
            <a:ext cx="2175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152" name="Google Shape;152;p10"/>
          <p:cNvSpPr txBox="1">
            <a:spLocks noGrp="1"/>
          </p:cNvSpPr>
          <p:nvPr>
            <p:ph type="subTitle" idx="5"/>
          </p:nvPr>
        </p:nvSpPr>
        <p:spPr>
          <a:xfrm>
            <a:off x="3484350" y="2518785"/>
            <a:ext cx="2175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153" name="Google Shape;153;p10"/>
          <p:cNvSpPr txBox="1">
            <a:spLocks noGrp="1"/>
          </p:cNvSpPr>
          <p:nvPr>
            <p:ph type="subTitle" idx="6"/>
          </p:nvPr>
        </p:nvSpPr>
        <p:spPr>
          <a:xfrm>
            <a:off x="6031075" y="2518785"/>
            <a:ext cx="2175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grpSp>
        <p:nvGrpSpPr>
          <p:cNvPr id="154" name="Google Shape;154;p10"/>
          <p:cNvGrpSpPr/>
          <p:nvPr/>
        </p:nvGrpSpPr>
        <p:grpSpPr>
          <a:xfrm>
            <a:off x="35730" y="3555950"/>
            <a:ext cx="634563" cy="1587396"/>
            <a:chOff x="3899880" y="1817280"/>
            <a:chExt cx="1502280" cy="3758040"/>
          </a:xfrm>
        </p:grpSpPr>
        <p:sp>
          <p:nvSpPr>
            <p:cNvPr id="155" name="Google Shape;155;p10"/>
            <p:cNvSpPr/>
            <p:nvPr/>
          </p:nvSpPr>
          <p:spPr>
            <a:xfrm>
              <a:off x="4374000" y="1818000"/>
              <a:ext cx="554760" cy="3757320"/>
            </a:xfrm>
            <a:custGeom>
              <a:avLst/>
              <a:gdLst/>
              <a:ahLst/>
              <a:cxnLst/>
              <a:rect l="l" t="t" r="r" b="b"/>
              <a:pathLst>
                <a:path w="1541" h="10437" extrusionOk="0">
                  <a:moveTo>
                    <a:pt x="1519" y="10437"/>
                  </a:moveTo>
                  <a:cubicBezTo>
                    <a:pt x="1508" y="10437"/>
                    <a:pt x="1498" y="10427"/>
                    <a:pt x="1496" y="10416"/>
                  </a:cubicBezTo>
                  <a:lnTo>
                    <a:pt x="918" y="47"/>
                  </a:lnTo>
                  <a:lnTo>
                    <a:pt x="625" y="47"/>
                  </a:lnTo>
                  <a:lnTo>
                    <a:pt x="46" y="10416"/>
                  </a:lnTo>
                  <a:cubicBezTo>
                    <a:pt x="46" y="10429"/>
                    <a:pt x="36" y="10439"/>
                    <a:pt x="22" y="10437"/>
                  </a:cubicBezTo>
                  <a:cubicBezTo>
                    <a:pt x="8" y="10437"/>
                    <a:pt x="0" y="10426"/>
                    <a:pt x="0" y="10413"/>
                  </a:cubicBezTo>
                  <a:lnTo>
                    <a:pt x="578" y="22"/>
                  </a:lnTo>
                  <a:cubicBezTo>
                    <a:pt x="578" y="10"/>
                    <a:pt x="588" y="0"/>
                    <a:pt x="601" y="0"/>
                  </a:cubicBezTo>
                  <a:lnTo>
                    <a:pt x="938" y="0"/>
                  </a:lnTo>
                  <a:cubicBezTo>
                    <a:pt x="950" y="0"/>
                    <a:pt x="960" y="10"/>
                    <a:pt x="961" y="22"/>
                  </a:cubicBezTo>
                  <a:lnTo>
                    <a:pt x="1541" y="10413"/>
                  </a:lnTo>
                  <a:cubicBezTo>
                    <a:pt x="1543" y="10426"/>
                    <a:pt x="1534" y="10436"/>
                    <a:pt x="1519" y="104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4381200" y="1817280"/>
              <a:ext cx="527760" cy="3613320"/>
            </a:xfrm>
            <a:custGeom>
              <a:avLst/>
              <a:gdLst/>
              <a:ahLst/>
              <a:cxnLst/>
              <a:rect l="l" t="t" r="r" b="b"/>
              <a:pathLst>
                <a:path w="1466" h="10037" extrusionOk="0">
                  <a:moveTo>
                    <a:pt x="25" y="10037"/>
                  </a:moveTo>
                  <a:cubicBezTo>
                    <a:pt x="16" y="10037"/>
                    <a:pt x="7" y="10031"/>
                    <a:pt x="3" y="10024"/>
                  </a:cubicBezTo>
                  <a:cubicBezTo>
                    <a:pt x="-3" y="10013"/>
                    <a:pt x="3" y="9999"/>
                    <a:pt x="15" y="9994"/>
                  </a:cubicBezTo>
                  <a:lnTo>
                    <a:pt x="1392" y="9377"/>
                  </a:lnTo>
                  <a:lnTo>
                    <a:pt x="93" y="8561"/>
                  </a:lnTo>
                  <a:cubicBezTo>
                    <a:pt x="86" y="8557"/>
                    <a:pt x="82" y="8550"/>
                    <a:pt x="83" y="8541"/>
                  </a:cubicBezTo>
                  <a:cubicBezTo>
                    <a:pt x="83" y="8532"/>
                    <a:pt x="88" y="8525"/>
                    <a:pt x="95" y="8522"/>
                  </a:cubicBezTo>
                  <a:lnTo>
                    <a:pt x="1309" y="7801"/>
                  </a:lnTo>
                  <a:lnTo>
                    <a:pt x="176" y="7125"/>
                  </a:lnTo>
                  <a:cubicBezTo>
                    <a:pt x="169" y="7120"/>
                    <a:pt x="165" y="7113"/>
                    <a:pt x="165" y="7106"/>
                  </a:cubicBezTo>
                  <a:cubicBezTo>
                    <a:pt x="165" y="7097"/>
                    <a:pt x="169" y="7090"/>
                    <a:pt x="175" y="7085"/>
                  </a:cubicBezTo>
                  <a:lnTo>
                    <a:pt x="1233" y="6422"/>
                  </a:lnTo>
                  <a:lnTo>
                    <a:pt x="249" y="5787"/>
                  </a:lnTo>
                  <a:cubicBezTo>
                    <a:pt x="243" y="5783"/>
                    <a:pt x="239" y="5778"/>
                    <a:pt x="239" y="5770"/>
                  </a:cubicBezTo>
                  <a:cubicBezTo>
                    <a:pt x="239" y="5763"/>
                    <a:pt x="242" y="5755"/>
                    <a:pt x="248" y="5751"/>
                  </a:cubicBezTo>
                  <a:lnTo>
                    <a:pt x="1161" y="5005"/>
                  </a:lnTo>
                  <a:lnTo>
                    <a:pt x="331" y="4304"/>
                  </a:lnTo>
                  <a:cubicBezTo>
                    <a:pt x="325" y="4299"/>
                    <a:pt x="322" y="4294"/>
                    <a:pt x="322" y="4286"/>
                  </a:cubicBezTo>
                  <a:cubicBezTo>
                    <a:pt x="322" y="4279"/>
                    <a:pt x="325" y="4273"/>
                    <a:pt x="331" y="4269"/>
                  </a:cubicBezTo>
                  <a:lnTo>
                    <a:pt x="1086" y="3622"/>
                  </a:lnTo>
                  <a:lnTo>
                    <a:pt x="402" y="3034"/>
                  </a:lnTo>
                  <a:cubicBezTo>
                    <a:pt x="396" y="3030"/>
                    <a:pt x="393" y="3022"/>
                    <a:pt x="393" y="3015"/>
                  </a:cubicBezTo>
                  <a:cubicBezTo>
                    <a:pt x="393" y="3008"/>
                    <a:pt x="398" y="3002"/>
                    <a:pt x="404" y="2998"/>
                  </a:cubicBezTo>
                  <a:lnTo>
                    <a:pt x="1020" y="2563"/>
                  </a:lnTo>
                  <a:lnTo>
                    <a:pt x="449" y="2208"/>
                  </a:lnTo>
                  <a:cubicBezTo>
                    <a:pt x="443" y="2204"/>
                    <a:pt x="439" y="2198"/>
                    <a:pt x="437" y="2189"/>
                  </a:cubicBezTo>
                  <a:cubicBezTo>
                    <a:pt x="437" y="2182"/>
                    <a:pt x="440" y="2174"/>
                    <a:pt x="446" y="2170"/>
                  </a:cubicBezTo>
                  <a:lnTo>
                    <a:pt x="976" y="1750"/>
                  </a:lnTo>
                  <a:lnTo>
                    <a:pt x="493" y="1383"/>
                  </a:lnTo>
                  <a:cubicBezTo>
                    <a:pt x="487" y="1379"/>
                    <a:pt x="484" y="1371"/>
                    <a:pt x="484" y="1364"/>
                  </a:cubicBezTo>
                  <a:cubicBezTo>
                    <a:pt x="484" y="1356"/>
                    <a:pt x="487" y="1350"/>
                    <a:pt x="493" y="1345"/>
                  </a:cubicBezTo>
                  <a:lnTo>
                    <a:pt x="936" y="994"/>
                  </a:lnTo>
                  <a:lnTo>
                    <a:pt x="532" y="697"/>
                  </a:lnTo>
                  <a:cubicBezTo>
                    <a:pt x="526" y="693"/>
                    <a:pt x="523" y="685"/>
                    <a:pt x="523" y="678"/>
                  </a:cubicBezTo>
                  <a:cubicBezTo>
                    <a:pt x="523" y="671"/>
                    <a:pt x="526" y="663"/>
                    <a:pt x="532" y="659"/>
                  </a:cubicBezTo>
                  <a:lnTo>
                    <a:pt x="903" y="362"/>
                  </a:lnTo>
                  <a:lnTo>
                    <a:pt x="567" y="41"/>
                  </a:lnTo>
                  <a:cubicBezTo>
                    <a:pt x="558" y="33"/>
                    <a:pt x="557" y="18"/>
                    <a:pt x="565" y="8"/>
                  </a:cubicBezTo>
                  <a:cubicBezTo>
                    <a:pt x="574" y="-1"/>
                    <a:pt x="589" y="-2"/>
                    <a:pt x="599" y="6"/>
                  </a:cubicBezTo>
                  <a:lnTo>
                    <a:pt x="954" y="344"/>
                  </a:lnTo>
                  <a:cubicBezTo>
                    <a:pt x="959" y="349"/>
                    <a:pt x="962" y="356"/>
                    <a:pt x="962" y="362"/>
                  </a:cubicBezTo>
                  <a:cubicBezTo>
                    <a:pt x="962" y="369"/>
                    <a:pt x="959" y="375"/>
                    <a:pt x="953" y="379"/>
                  </a:cubicBezTo>
                  <a:lnTo>
                    <a:pt x="584" y="675"/>
                  </a:lnTo>
                  <a:lnTo>
                    <a:pt x="988" y="972"/>
                  </a:lnTo>
                  <a:cubicBezTo>
                    <a:pt x="994" y="977"/>
                    <a:pt x="997" y="983"/>
                    <a:pt x="997" y="991"/>
                  </a:cubicBezTo>
                  <a:cubicBezTo>
                    <a:pt x="997" y="998"/>
                    <a:pt x="994" y="1006"/>
                    <a:pt x="988" y="1010"/>
                  </a:cubicBezTo>
                  <a:lnTo>
                    <a:pt x="545" y="1361"/>
                  </a:lnTo>
                  <a:lnTo>
                    <a:pt x="1029" y="1729"/>
                  </a:lnTo>
                  <a:cubicBezTo>
                    <a:pt x="1035" y="1733"/>
                    <a:pt x="1038" y="1740"/>
                    <a:pt x="1038" y="1748"/>
                  </a:cubicBezTo>
                  <a:cubicBezTo>
                    <a:pt x="1038" y="1755"/>
                    <a:pt x="1035" y="1762"/>
                    <a:pt x="1029" y="1766"/>
                  </a:cubicBezTo>
                  <a:lnTo>
                    <a:pt x="501" y="2185"/>
                  </a:lnTo>
                  <a:lnTo>
                    <a:pt x="1072" y="2537"/>
                  </a:lnTo>
                  <a:cubicBezTo>
                    <a:pt x="1080" y="2542"/>
                    <a:pt x="1083" y="2549"/>
                    <a:pt x="1084" y="2556"/>
                  </a:cubicBezTo>
                  <a:cubicBezTo>
                    <a:pt x="1084" y="2563"/>
                    <a:pt x="1081" y="2571"/>
                    <a:pt x="1074" y="2575"/>
                  </a:cubicBezTo>
                  <a:lnTo>
                    <a:pt x="453" y="3012"/>
                  </a:lnTo>
                  <a:lnTo>
                    <a:pt x="1135" y="3597"/>
                  </a:lnTo>
                  <a:cubicBezTo>
                    <a:pt x="1141" y="3601"/>
                    <a:pt x="1144" y="3608"/>
                    <a:pt x="1144" y="3615"/>
                  </a:cubicBezTo>
                  <a:cubicBezTo>
                    <a:pt x="1144" y="3623"/>
                    <a:pt x="1141" y="3628"/>
                    <a:pt x="1135" y="3632"/>
                  </a:cubicBezTo>
                  <a:lnTo>
                    <a:pt x="380" y="4279"/>
                  </a:lnTo>
                  <a:lnTo>
                    <a:pt x="1212" y="4980"/>
                  </a:lnTo>
                  <a:cubicBezTo>
                    <a:pt x="1218" y="4984"/>
                    <a:pt x="1221" y="4991"/>
                    <a:pt x="1221" y="4997"/>
                  </a:cubicBezTo>
                  <a:cubicBezTo>
                    <a:pt x="1221" y="5005"/>
                    <a:pt x="1218" y="5010"/>
                    <a:pt x="1212" y="5015"/>
                  </a:cubicBezTo>
                  <a:lnTo>
                    <a:pt x="302" y="5758"/>
                  </a:lnTo>
                  <a:lnTo>
                    <a:pt x="1290" y="6396"/>
                  </a:lnTo>
                  <a:cubicBezTo>
                    <a:pt x="1297" y="6400"/>
                    <a:pt x="1300" y="6408"/>
                    <a:pt x="1300" y="6415"/>
                  </a:cubicBezTo>
                  <a:cubicBezTo>
                    <a:pt x="1300" y="6422"/>
                    <a:pt x="1295" y="6430"/>
                    <a:pt x="1290" y="6434"/>
                  </a:cubicBezTo>
                  <a:lnTo>
                    <a:pt x="233" y="7095"/>
                  </a:lnTo>
                  <a:lnTo>
                    <a:pt x="1367" y="7773"/>
                  </a:lnTo>
                  <a:cubicBezTo>
                    <a:pt x="1374" y="7777"/>
                    <a:pt x="1378" y="7785"/>
                    <a:pt x="1378" y="7793"/>
                  </a:cubicBezTo>
                  <a:cubicBezTo>
                    <a:pt x="1378" y="7802"/>
                    <a:pt x="1374" y="7809"/>
                    <a:pt x="1367" y="7814"/>
                  </a:cubicBezTo>
                  <a:lnTo>
                    <a:pt x="153" y="8537"/>
                  </a:lnTo>
                  <a:lnTo>
                    <a:pt x="1456" y="9355"/>
                  </a:lnTo>
                  <a:cubicBezTo>
                    <a:pt x="1463" y="9360"/>
                    <a:pt x="1467" y="9368"/>
                    <a:pt x="1466" y="9377"/>
                  </a:cubicBezTo>
                  <a:cubicBezTo>
                    <a:pt x="1466" y="9386"/>
                    <a:pt x="1460" y="9393"/>
                    <a:pt x="1453" y="9396"/>
                  </a:cubicBezTo>
                  <a:lnTo>
                    <a:pt x="35" y="10030"/>
                  </a:lnTo>
                  <a:cubicBezTo>
                    <a:pt x="31" y="10036"/>
                    <a:pt x="28" y="10037"/>
                    <a:pt x="25" y="100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4394520" y="1817640"/>
              <a:ext cx="527040" cy="3612960"/>
            </a:xfrm>
            <a:custGeom>
              <a:avLst/>
              <a:gdLst/>
              <a:ahLst/>
              <a:cxnLst/>
              <a:rect l="l" t="t" r="r" b="b"/>
              <a:pathLst>
                <a:path w="1464" h="10036" extrusionOk="0">
                  <a:moveTo>
                    <a:pt x="1439" y="10036"/>
                  </a:moveTo>
                  <a:cubicBezTo>
                    <a:pt x="1436" y="10036"/>
                    <a:pt x="1433" y="10036"/>
                    <a:pt x="1430" y="10035"/>
                  </a:cubicBezTo>
                  <a:lnTo>
                    <a:pt x="13" y="9401"/>
                  </a:lnTo>
                  <a:cubicBezTo>
                    <a:pt x="5" y="9398"/>
                    <a:pt x="0" y="9389"/>
                    <a:pt x="0" y="9382"/>
                  </a:cubicBezTo>
                  <a:cubicBezTo>
                    <a:pt x="0" y="9373"/>
                    <a:pt x="2" y="9366"/>
                    <a:pt x="10" y="9360"/>
                  </a:cubicBezTo>
                  <a:lnTo>
                    <a:pt x="1312" y="8541"/>
                  </a:lnTo>
                  <a:lnTo>
                    <a:pt x="99" y="7817"/>
                  </a:lnTo>
                  <a:cubicBezTo>
                    <a:pt x="91" y="7813"/>
                    <a:pt x="87" y="7806"/>
                    <a:pt x="87" y="7797"/>
                  </a:cubicBezTo>
                  <a:cubicBezTo>
                    <a:pt x="87" y="7788"/>
                    <a:pt x="91" y="7781"/>
                    <a:pt x="99" y="7776"/>
                  </a:cubicBezTo>
                  <a:lnTo>
                    <a:pt x="1232" y="7099"/>
                  </a:lnTo>
                  <a:lnTo>
                    <a:pt x="176" y="6437"/>
                  </a:lnTo>
                  <a:cubicBezTo>
                    <a:pt x="169" y="6433"/>
                    <a:pt x="166" y="6426"/>
                    <a:pt x="166" y="6418"/>
                  </a:cubicBezTo>
                  <a:cubicBezTo>
                    <a:pt x="166" y="6411"/>
                    <a:pt x="170" y="6402"/>
                    <a:pt x="176" y="6399"/>
                  </a:cubicBezTo>
                  <a:lnTo>
                    <a:pt x="1164" y="5761"/>
                  </a:lnTo>
                  <a:lnTo>
                    <a:pt x="253" y="5018"/>
                  </a:lnTo>
                  <a:cubicBezTo>
                    <a:pt x="247" y="5014"/>
                    <a:pt x="244" y="5009"/>
                    <a:pt x="244" y="5001"/>
                  </a:cubicBezTo>
                  <a:cubicBezTo>
                    <a:pt x="244" y="4994"/>
                    <a:pt x="247" y="4988"/>
                    <a:pt x="253" y="4983"/>
                  </a:cubicBezTo>
                  <a:lnTo>
                    <a:pt x="1085" y="4282"/>
                  </a:lnTo>
                  <a:lnTo>
                    <a:pt x="330" y="3635"/>
                  </a:lnTo>
                  <a:cubicBezTo>
                    <a:pt x="324" y="3631"/>
                    <a:pt x="322" y="3625"/>
                    <a:pt x="322" y="3618"/>
                  </a:cubicBezTo>
                  <a:cubicBezTo>
                    <a:pt x="322" y="3611"/>
                    <a:pt x="324" y="3605"/>
                    <a:pt x="330" y="3600"/>
                  </a:cubicBezTo>
                  <a:lnTo>
                    <a:pt x="1012" y="3016"/>
                  </a:lnTo>
                  <a:lnTo>
                    <a:pt x="391" y="2579"/>
                  </a:lnTo>
                  <a:cubicBezTo>
                    <a:pt x="386" y="2574"/>
                    <a:pt x="381" y="2567"/>
                    <a:pt x="381" y="2560"/>
                  </a:cubicBezTo>
                  <a:cubicBezTo>
                    <a:pt x="381" y="2552"/>
                    <a:pt x="386" y="2545"/>
                    <a:pt x="393" y="2541"/>
                  </a:cubicBezTo>
                  <a:lnTo>
                    <a:pt x="964" y="2188"/>
                  </a:lnTo>
                  <a:lnTo>
                    <a:pt x="434" y="1767"/>
                  </a:lnTo>
                  <a:cubicBezTo>
                    <a:pt x="428" y="1763"/>
                    <a:pt x="425" y="1755"/>
                    <a:pt x="425" y="1748"/>
                  </a:cubicBezTo>
                  <a:cubicBezTo>
                    <a:pt x="425" y="1741"/>
                    <a:pt x="428" y="1733"/>
                    <a:pt x="434" y="1729"/>
                  </a:cubicBezTo>
                  <a:lnTo>
                    <a:pt x="917" y="1362"/>
                  </a:lnTo>
                  <a:lnTo>
                    <a:pt x="475" y="1011"/>
                  </a:lnTo>
                  <a:cubicBezTo>
                    <a:pt x="469" y="1006"/>
                    <a:pt x="466" y="999"/>
                    <a:pt x="466" y="992"/>
                  </a:cubicBezTo>
                  <a:cubicBezTo>
                    <a:pt x="466" y="984"/>
                    <a:pt x="469" y="977"/>
                    <a:pt x="475" y="973"/>
                  </a:cubicBezTo>
                  <a:lnTo>
                    <a:pt x="878" y="676"/>
                  </a:lnTo>
                  <a:lnTo>
                    <a:pt x="509" y="380"/>
                  </a:lnTo>
                  <a:cubicBezTo>
                    <a:pt x="504" y="375"/>
                    <a:pt x="501" y="369"/>
                    <a:pt x="501" y="362"/>
                  </a:cubicBezTo>
                  <a:cubicBezTo>
                    <a:pt x="501" y="354"/>
                    <a:pt x="504" y="349"/>
                    <a:pt x="508" y="345"/>
                  </a:cubicBezTo>
                  <a:lnTo>
                    <a:pt x="864" y="7"/>
                  </a:lnTo>
                  <a:cubicBezTo>
                    <a:pt x="872" y="-2"/>
                    <a:pt x="887" y="-2"/>
                    <a:pt x="897" y="8"/>
                  </a:cubicBezTo>
                  <a:cubicBezTo>
                    <a:pt x="906" y="17"/>
                    <a:pt x="906" y="32"/>
                    <a:pt x="896" y="42"/>
                  </a:cubicBezTo>
                  <a:lnTo>
                    <a:pt x="559" y="362"/>
                  </a:lnTo>
                  <a:lnTo>
                    <a:pt x="931" y="660"/>
                  </a:lnTo>
                  <a:cubicBezTo>
                    <a:pt x="936" y="664"/>
                    <a:pt x="939" y="670"/>
                    <a:pt x="939" y="678"/>
                  </a:cubicBezTo>
                  <a:cubicBezTo>
                    <a:pt x="939" y="685"/>
                    <a:pt x="936" y="693"/>
                    <a:pt x="931" y="697"/>
                  </a:cubicBezTo>
                  <a:lnTo>
                    <a:pt x="527" y="995"/>
                  </a:lnTo>
                  <a:lnTo>
                    <a:pt x="970" y="1346"/>
                  </a:lnTo>
                  <a:cubicBezTo>
                    <a:pt x="976" y="1350"/>
                    <a:pt x="979" y="1357"/>
                    <a:pt x="979" y="1365"/>
                  </a:cubicBezTo>
                  <a:cubicBezTo>
                    <a:pt x="979" y="1372"/>
                    <a:pt x="976" y="1379"/>
                    <a:pt x="970" y="1384"/>
                  </a:cubicBezTo>
                  <a:lnTo>
                    <a:pt x="486" y="1751"/>
                  </a:lnTo>
                  <a:lnTo>
                    <a:pt x="1017" y="2171"/>
                  </a:lnTo>
                  <a:cubicBezTo>
                    <a:pt x="1022" y="2175"/>
                    <a:pt x="1025" y="2181"/>
                    <a:pt x="1025" y="2189"/>
                  </a:cubicBezTo>
                  <a:cubicBezTo>
                    <a:pt x="1025" y="2196"/>
                    <a:pt x="1021" y="2204"/>
                    <a:pt x="1014" y="2208"/>
                  </a:cubicBezTo>
                  <a:lnTo>
                    <a:pt x="444" y="2560"/>
                  </a:lnTo>
                  <a:lnTo>
                    <a:pt x="1060" y="2994"/>
                  </a:lnTo>
                  <a:cubicBezTo>
                    <a:pt x="1066" y="2998"/>
                    <a:pt x="1070" y="3003"/>
                    <a:pt x="1070" y="3011"/>
                  </a:cubicBezTo>
                  <a:cubicBezTo>
                    <a:pt x="1070" y="3018"/>
                    <a:pt x="1068" y="3026"/>
                    <a:pt x="1062" y="3030"/>
                  </a:cubicBezTo>
                  <a:lnTo>
                    <a:pt x="378" y="3618"/>
                  </a:lnTo>
                  <a:lnTo>
                    <a:pt x="1133" y="4265"/>
                  </a:lnTo>
                  <a:cubicBezTo>
                    <a:pt x="1139" y="4269"/>
                    <a:pt x="1142" y="4275"/>
                    <a:pt x="1142" y="4282"/>
                  </a:cubicBezTo>
                  <a:cubicBezTo>
                    <a:pt x="1142" y="4290"/>
                    <a:pt x="1139" y="4295"/>
                    <a:pt x="1133" y="4300"/>
                  </a:cubicBezTo>
                  <a:lnTo>
                    <a:pt x="303" y="5001"/>
                  </a:lnTo>
                  <a:lnTo>
                    <a:pt x="1216" y="5747"/>
                  </a:lnTo>
                  <a:cubicBezTo>
                    <a:pt x="1222" y="5751"/>
                    <a:pt x="1225" y="5759"/>
                    <a:pt x="1225" y="5766"/>
                  </a:cubicBezTo>
                  <a:cubicBezTo>
                    <a:pt x="1225" y="5774"/>
                    <a:pt x="1221" y="5780"/>
                    <a:pt x="1215" y="5783"/>
                  </a:cubicBezTo>
                  <a:lnTo>
                    <a:pt x="231" y="6418"/>
                  </a:lnTo>
                  <a:lnTo>
                    <a:pt x="1289" y="7081"/>
                  </a:lnTo>
                  <a:cubicBezTo>
                    <a:pt x="1296" y="7086"/>
                    <a:pt x="1301" y="7093"/>
                    <a:pt x="1299" y="7102"/>
                  </a:cubicBezTo>
                  <a:cubicBezTo>
                    <a:pt x="1299" y="7110"/>
                    <a:pt x="1295" y="7118"/>
                    <a:pt x="1288" y="7121"/>
                  </a:cubicBezTo>
                  <a:lnTo>
                    <a:pt x="157" y="7797"/>
                  </a:lnTo>
                  <a:lnTo>
                    <a:pt x="1371" y="8518"/>
                  </a:lnTo>
                  <a:cubicBezTo>
                    <a:pt x="1378" y="8522"/>
                    <a:pt x="1382" y="8530"/>
                    <a:pt x="1382" y="8537"/>
                  </a:cubicBezTo>
                  <a:cubicBezTo>
                    <a:pt x="1382" y="8546"/>
                    <a:pt x="1378" y="8553"/>
                    <a:pt x="1372" y="8557"/>
                  </a:cubicBezTo>
                  <a:lnTo>
                    <a:pt x="74" y="9373"/>
                  </a:lnTo>
                  <a:lnTo>
                    <a:pt x="1451" y="9990"/>
                  </a:lnTo>
                  <a:cubicBezTo>
                    <a:pt x="1462" y="9995"/>
                    <a:pt x="1468" y="10009"/>
                    <a:pt x="1462" y="10020"/>
                  </a:cubicBezTo>
                  <a:cubicBezTo>
                    <a:pt x="1457" y="10030"/>
                    <a:pt x="1449" y="10036"/>
                    <a:pt x="1439" y="10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4150440" y="2053080"/>
              <a:ext cx="1001160" cy="136800"/>
            </a:xfrm>
            <a:custGeom>
              <a:avLst/>
              <a:gdLst/>
              <a:ahLst/>
              <a:cxnLst/>
              <a:rect l="l" t="t" r="r" b="b"/>
              <a:pathLst>
                <a:path w="2781" h="380" extrusionOk="0">
                  <a:moveTo>
                    <a:pt x="1391" y="379"/>
                  </a:moveTo>
                  <a:cubicBezTo>
                    <a:pt x="1390" y="379"/>
                    <a:pt x="1389" y="379"/>
                    <a:pt x="1387" y="379"/>
                  </a:cubicBezTo>
                  <a:lnTo>
                    <a:pt x="19" y="135"/>
                  </a:lnTo>
                  <a:cubicBezTo>
                    <a:pt x="7" y="134"/>
                    <a:pt x="0" y="124"/>
                    <a:pt x="0" y="112"/>
                  </a:cubicBezTo>
                  <a:lnTo>
                    <a:pt x="0" y="23"/>
                  </a:lnTo>
                  <a:cubicBezTo>
                    <a:pt x="0" y="10"/>
                    <a:pt x="10" y="0"/>
                    <a:pt x="23" y="0"/>
                  </a:cubicBezTo>
                  <a:lnTo>
                    <a:pt x="2757" y="0"/>
                  </a:lnTo>
                  <a:cubicBezTo>
                    <a:pt x="2770" y="0"/>
                    <a:pt x="2781" y="10"/>
                    <a:pt x="2781" y="23"/>
                  </a:cubicBezTo>
                  <a:lnTo>
                    <a:pt x="2781" y="113"/>
                  </a:lnTo>
                  <a:cubicBezTo>
                    <a:pt x="2781" y="125"/>
                    <a:pt x="2772" y="134"/>
                    <a:pt x="2762" y="137"/>
                  </a:cubicBezTo>
                  <a:lnTo>
                    <a:pt x="1394" y="380"/>
                  </a:lnTo>
                  <a:cubicBezTo>
                    <a:pt x="1394" y="379"/>
                    <a:pt x="1393" y="379"/>
                    <a:pt x="1391" y="379"/>
                  </a:cubicBezTo>
                  <a:moveTo>
                    <a:pt x="47" y="93"/>
                  </a:moveTo>
                  <a:lnTo>
                    <a:pt x="1391" y="332"/>
                  </a:lnTo>
                  <a:lnTo>
                    <a:pt x="2735" y="93"/>
                  </a:lnTo>
                  <a:lnTo>
                    <a:pt x="2735" y="45"/>
                  </a:lnTo>
                  <a:lnTo>
                    <a:pt x="47" y="45"/>
                  </a:lnTo>
                  <a:lnTo>
                    <a:pt x="47" y="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4150800" y="2053080"/>
              <a:ext cx="429840" cy="184680"/>
            </a:xfrm>
            <a:custGeom>
              <a:avLst/>
              <a:gdLst/>
              <a:ahLst/>
              <a:cxnLst/>
              <a:rect l="l" t="t" r="r" b="b"/>
              <a:pathLst>
                <a:path w="1194" h="513" extrusionOk="0">
                  <a:moveTo>
                    <a:pt x="24" y="513"/>
                  </a:moveTo>
                  <a:cubicBezTo>
                    <a:pt x="11" y="513"/>
                    <a:pt x="0" y="502"/>
                    <a:pt x="0" y="489"/>
                  </a:cubicBezTo>
                  <a:lnTo>
                    <a:pt x="0" y="23"/>
                  </a:lnTo>
                  <a:cubicBezTo>
                    <a:pt x="0" y="14"/>
                    <a:pt x="5" y="7"/>
                    <a:pt x="12" y="3"/>
                  </a:cubicBezTo>
                  <a:cubicBezTo>
                    <a:pt x="19" y="-2"/>
                    <a:pt x="30" y="0"/>
                    <a:pt x="35" y="4"/>
                  </a:cubicBezTo>
                  <a:lnTo>
                    <a:pt x="204" y="118"/>
                  </a:lnTo>
                  <a:lnTo>
                    <a:pt x="429" y="3"/>
                  </a:lnTo>
                  <a:cubicBezTo>
                    <a:pt x="439" y="-2"/>
                    <a:pt x="451" y="0"/>
                    <a:pt x="458" y="8"/>
                  </a:cubicBezTo>
                  <a:lnTo>
                    <a:pt x="596" y="183"/>
                  </a:lnTo>
                  <a:lnTo>
                    <a:pt x="879" y="4"/>
                  </a:lnTo>
                  <a:cubicBezTo>
                    <a:pt x="888" y="-2"/>
                    <a:pt x="901" y="0"/>
                    <a:pt x="908" y="7"/>
                  </a:cubicBezTo>
                  <a:lnTo>
                    <a:pt x="1188" y="301"/>
                  </a:lnTo>
                  <a:cubicBezTo>
                    <a:pt x="1197" y="310"/>
                    <a:pt x="1197" y="325"/>
                    <a:pt x="1186" y="335"/>
                  </a:cubicBezTo>
                  <a:cubicBezTo>
                    <a:pt x="1178" y="344"/>
                    <a:pt x="1163" y="344"/>
                    <a:pt x="1153" y="333"/>
                  </a:cubicBezTo>
                  <a:lnTo>
                    <a:pt x="886" y="52"/>
                  </a:lnTo>
                  <a:lnTo>
                    <a:pt x="602" y="233"/>
                  </a:lnTo>
                  <a:cubicBezTo>
                    <a:pt x="592" y="239"/>
                    <a:pt x="579" y="237"/>
                    <a:pt x="572" y="227"/>
                  </a:cubicBezTo>
                  <a:lnTo>
                    <a:pt x="433" y="51"/>
                  </a:lnTo>
                  <a:lnTo>
                    <a:pt x="215" y="164"/>
                  </a:lnTo>
                  <a:cubicBezTo>
                    <a:pt x="207" y="169"/>
                    <a:pt x="199" y="167"/>
                    <a:pt x="191" y="163"/>
                  </a:cubicBezTo>
                  <a:lnTo>
                    <a:pt x="47" y="65"/>
                  </a:lnTo>
                  <a:lnTo>
                    <a:pt x="47" y="488"/>
                  </a:lnTo>
                  <a:cubicBezTo>
                    <a:pt x="46" y="502"/>
                    <a:pt x="35" y="513"/>
                    <a:pt x="24" y="5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4722120" y="2052360"/>
              <a:ext cx="429840" cy="185400"/>
            </a:xfrm>
            <a:custGeom>
              <a:avLst/>
              <a:gdLst/>
              <a:ahLst/>
              <a:cxnLst/>
              <a:rect l="l" t="t" r="r" b="b"/>
              <a:pathLst>
                <a:path w="1194" h="515" extrusionOk="0">
                  <a:moveTo>
                    <a:pt x="1171" y="515"/>
                  </a:moveTo>
                  <a:cubicBezTo>
                    <a:pt x="1158" y="515"/>
                    <a:pt x="1147" y="504"/>
                    <a:pt x="1147" y="491"/>
                  </a:cubicBezTo>
                  <a:lnTo>
                    <a:pt x="1147" y="69"/>
                  </a:lnTo>
                  <a:lnTo>
                    <a:pt x="1004" y="166"/>
                  </a:lnTo>
                  <a:cubicBezTo>
                    <a:pt x="997" y="171"/>
                    <a:pt x="988" y="172"/>
                    <a:pt x="981" y="168"/>
                  </a:cubicBezTo>
                  <a:lnTo>
                    <a:pt x="762" y="54"/>
                  </a:lnTo>
                  <a:lnTo>
                    <a:pt x="624" y="230"/>
                  </a:lnTo>
                  <a:cubicBezTo>
                    <a:pt x="617" y="239"/>
                    <a:pt x="603" y="242"/>
                    <a:pt x="593" y="236"/>
                  </a:cubicBezTo>
                  <a:lnTo>
                    <a:pt x="308" y="54"/>
                  </a:lnTo>
                  <a:lnTo>
                    <a:pt x="41" y="334"/>
                  </a:lnTo>
                  <a:cubicBezTo>
                    <a:pt x="32" y="343"/>
                    <a:pt x="18" y="344"/>
                    <a:pt x="7" y="335"/>
                  </a:cubicBezTo>
                  <a:cubicBezTo>
                    <a:pt x="-1" y="327"/>
                    <a:pt x="-3" y="312"/>
                    <a:pt x="6" y="302"/>
                  </a:cubicBezTo>
                  <a:lnTo>
                    <a:pt x="286" y="8"/>
                  </a:lnTo>
                  <a:cubicBezTo>
                    <a:pt x="293" y="0"/>
                    <a:pt x="306" y="-3"/>
                    <a:pt x="315" y="5"/>
                  </a:cubicBezTo>
                  <a:lnTo>
                    <a:pt x="598" y="184"/>
                  </a:lnTo>
                  <a:lnTo>
                    <a:pt x="736" y="9"/>
                  </a:lnTo>
                  <a:cubicBezTo>
                    <a:pt x="743" y="0"/>
                    <a:pt x="755" y="-3"/>
                    <a:pt x="765" y="3"/>
                  </a:cubicBezTo>
                  <a:lnTo>
                    <a:pt x="990" y="118"/>
                  </a:lnTo>
                  <a:lnTo>
                    <a:pt x="1158" y="5"/>
                  </a:lnTo>
                  <a:cubicBezTo>
                    <a:pt x="1165" y="0"/>
                    <a:pt x="1174" y="-1"/>
                    <a:pt x="1181" y="3"/>
                  </a:cubicBezTo>
                  <a:cubicBezTo>
                    <a:pt x="1188" y="8"/>
                    <a:pt x="1193" y="15"/>
                    <a:pt x="1193" y="24"/>
                  </a:cubicBezTo>
                  <a:lnTo>
                    <a:pt x="1193" y="490"/>
                  </a:lnTo>
                  <a:cubicBezTo>
                    <a:pt x="1194" y="504"/>
                    <a:pt x="1182" y="515"/>
                    <a:pt x="1171" y="5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4102200" y="3223800"/>
              <a:ext cx="1098360" cy="148680"/>
            </a:xfrm>
            <a:custGeom>
              <a:avLst/>
              <a:gdLst/>
              <a:ahLst/>
              <a:cxnLst/>
              <a:rect l="l" t="t" r="r" b="b"/>
              <a:pathLst>
                <a:path w="3051" h="413" extrusionOk="0">
                  <a:moveTo>
                    <a:pt x="3028" y="413"/>
                  </a:moveTo>
                  <a:lnTo>
                    <a:pt x="23" y="413"/>
                  </a:lnTo>
                  <a:cubicBezTo>
                    <a:pt x="10" y="413"/>
                    <a:pt x="0" y="403"/>
                    <a:pt x="0" y="389"/>
                  </a:cubicBezTo>
                  <a:lnTo>
                    <a:pt x="0" y="290"/>
                  </a:lnTo>
                  <a:cubicBezTo>
                    <a:pt x="0" y="279"/>
                    <a:pt x="9" y="270"/>
                    <a:pt x="19" y="267"/>
                  </a:cubicBezTo>
                  <a:lnTo>
                    <a:pt x="1521" y="0"/>
                  </a:lnTo>
                  <a:cubicBezTo>
                    <a:pt x="1524" y="0"/>
                    <a:pt x="1527" y="0"/>
                    <a:pt x="1530" y="0"/>
                  </a:cubicBezTo>
                  <a:lnTo>
                    <a:pt x="3031" y="267"/>
                  </a:lnTo>
                  <a:cubicBezTo>
                    <a:pt x="3043" y="268"/>
                    <a:pt x="3050" y="279"/>
                    <a:pt x="3050" y="290"/>
                  </a:cubicBezTo>
                  <a:lnTo>
                    <a:pt x="3050" y="389"/>
                  </a:lnTo>
                  <a:cubicBezTo>
                    <a:pt x="3051" y="403"/>
                    <a:pt x="3040" y="413"/>
                    <a:pt x="3028" y="413"/>
                  </a:cubicBezTo>
                  <a:moveTo>
                    <a:pt x="47" y="368"/>
                  </a:moveTo>
                  <a:lnTo>
                    <a:pt x="3005" y="368"/>
                  </a:lnTo>
                  <a:lnTo>
                    <a:pt x="3005" y="311"/>
                  </a:lnTo>
                  <a:lnTo>
                    <a:pt x="1525" y="48"/>
                  </a:lnTo>
                  <a:lnTo>
                    <a:pt x="45" y="311"/>
                  </a:lnTo>
                  <a:lnTo>
                    <a:pt x="45" y="368"/>
                  </a:lnTo>
                  <a:lnTo>
                    <a:pt x="47" y="3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4102200" y="3249720"/>
              <a:ext cx="416520" cy="279360"/>
            </a:xfrm>
            <a:custGeom>
              <a:avLst/>
              <a:gdLst/>
              <a:ahLst/>
              <a:cxnLst/>
              <a:rect l="l" t="t" r="r" b="b"/>
              <a:pathLst>
                <a:path w="1157" h="776" extrusionOk="0">
                  <a:moveTo>
                    <a:pt x="23" y="776"/>
                  </a:moveTo>
                  <a:cubicBezTo>
                    <a:pt x="10" y="776"/>
                    <a:pt x="0" y="766"/>
                    <a:pt x="0" y="753"/>
                  </a:cubicBezTo>
                  <a:lnTo>
                    <a:pt x="0" y="317"/>
                  </a:lnTo>
                  <a:cubicBezTo>
                    <a:pt x="0" y="309"/>
                    <a:pt x="4" y="301"/>
                    <a:pt x="12" y="297"/>
                  </a:cubicBezTo>
                  <a:lnTo>
                    <a:pt x="229" y="173"/>
                  </a:lnTo>
                  <a:cubicBezTo>
                    <a:pt x="236" y="169"/>
                    <a:pt x="245" y="169"/>
                    <a:pt x="252" y="173"/>
                  </a:cubicBezTo>
                  <a:lnTo>
                    <a:pt x="452" y="288"/>
                  </a:lnTo>
                  <a:lnTo>
                    <a:pt x="629" y="93"/>
                  </a:lnTo>
                  <a:cubicBezTo>
                    <a:pt x="634" y="89"/>
                    <a:pt x="640" y="86"/>
                    <a:pt x="645" y="86"/>
                  </a:cubicBezTo>
                  <a:cubicBezTo>
                    <a:pt x="651" y="86"/>
                    <a:pt x="657" y="87"/>
                    <a:pt x="661" y="92"/>
                  </a:cubicBezTo>
                  <a:lnTo>
                    <a:pt x="873" y="285"/>
                  </a:lnTo>
                  <a:lnTo>
                    <a:pt x="1117" y="7"/>
                  </a:lnTo>
                  <a:cubicBezTo>
                    <a:pt x="1126" y="-3"/>
                    <a:pt x="1141" y="-3"/>
                    <a:pt x="1150" y="6"/>
                  </a:cubicBezTo>
                  <a:cubicBezTo>
                    <a:pt x="1160" y="14"/>
                    <a:pt x="1160" y="29"/>
                    <a:pt x="1151" y="38"/>
                  </a:cubicBezTo>
                  <a:lnTo>
                    <a:pt x="890" y="335"/>
                  </a:lnTo>
                  <a:cubicBezTo>
                    <a:pt x="886" y="339"/>
                    <a:pt x="880" y="342"/>
                    <a:pt x="874" y="342"/>
                  </a:cubicBezTo>
                  <a:cubicBezTo>
                    <a:pt x="868" y="342"/>
                    <a:pt x="863" y="341"/>
                    <a:pt x="857" y="336"/>
                  </a:cubicBezTo>
                  <a:lnTo>
                    <a:pt x="645" y="143"/>
                  </a:lnTo>
                  <a:lnTo>
                    <a:pt x="471" y="335"/>
                  </a:lnTo>
                  <a:cubicBezTo>
                    <a:pt x="463" y="344"/>
                    <a:pt x="452" y="345"/>
                    <a:pt x="441" y="339"/>
                  </a:cubicBezTo>
                  <a:lnTo>
                    <a:pt x="237" y="221"/>
                  </a:lnTo>
                  <a:lnTo>
                    <a:pt x="44" y="332"/>
                  </a:lnTo>
                  <a:lnTo>
                    <a:pt x="44" y="753"/>
                  </a:lnTo>
                  <a:cubicBezTo>
                    <a:pt x="47" y="766"/>
                    <a:pt x="35" y="776"/>
                    <a:pt x="23" y="7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4783320" y="3249360"/>
              <a:ext cx="416880" cy="279720"/>
            </a:xfrm>
            <a:custGeom>
              <a:avLst/>
              <a:gdLst/>
              <a:ahLst/>
              <a:cxnLst/>
              <a:rect l="l" t="t" r="r" b="b"/>
              <a:pathLst>
                <a:path w="1158" h="777" extrusionOk="0">
                  <a:moveTo>
                    <a:pt x="1136" y="777"/>
                  </a:moveTo>
                  <a:cubicBezTo>
                    <a:pt x="1123" y="777"/>
                    <a:pt x="1113" y="767"/>
                    <a:pt x="1113" y="754"/>
                  </a:cubicBezTo>
                  <a:lnTo>
                    <a:pt x="1113" y="333"/>
                  </a:lnTo>
                  <a:lnTo>
                    <a:pt x="920" y="222"/>
                  </a:lnTo>
                  <a:lnTo>
                    <a:pt x="716" y="340"/>
                  </a:lnTo>
                  <a:cubicBezTo>
                    <a:pt x="707" y="346"/>
                    <a:pt x="694" y="343"/>
                    <a:pt x="687" y="336"/>
                  </a:cubicBezTo>
                  <a:lnTo>
                    <a:pt x="512" y="144"/>
                  </a:lnTo>
                  <a:lnTo>
                    <a:pt x="301" y="336"/>
                  </a:lnTo>
                  <a:cubicBezTo>
                    <a:pt x="296" y="340"/>
                    <a:pt x="291" y="342"/>
                    <a:pt x="283" y="342"/>
                  </a:cubicBezTo>
                  <a:cubicBezTo>
                    <a:pt x="278" y="342"/>
                    <a:pt x="272" y="339"/>
                    <a:pt x="267" y="334"/>
                  </a:cubicBezTo>
                  <a:lnTo>
                    <a:pt x="6" y="37"/>
                  </a:lnTo>
                  <a:cubicBezTo>
                    <a:pt x="-2" y="27"/>
                    <a:pt x="-1" y="12"/>
                    <a:pt x="8" y="5"/>
                  </a:cubicBezTo>
                  <a:cubicBezTo>
                    <a:pt x="18" y="-4"/>
                    <a:pt x="33" y="-2"/>
                    <a:pt x="40" y="7"/>
                  </a:cubicBezTo>
                  <a:lnTo>
                    <a:pt x="285" y="285"/>
                  </a:lnTo>
                  <a:lnTo>
                    <a:pt x="496" y="91"/>
                  </a:lnTo>
                  <a:cubicBezTo>
                    <a:pt x="500" y="87"/>
                    <a:pt x="506" y="85"/>
                    <a:pt x="512" y="85"/>
                  </a:cubicBezTo>
                  <a:cubicBezTo>
                    <a:pt x="518" y="85"/>
                    <a:pt x="524" y="88"/>
                    <a:pt x="528" y="93"/>
                  </a:cubicBezTo>
                  <a:lnTo>
                    <a:pt x="706" y="288"/>
                  </a:lnTo>
                  <a:lnTo>
                    <a:pt x="906" y="173"/>
                  </a:lnTo>
                  <a:cubicBezTo>
                    <a:pt x="913" y="168"/>
                    <a:pt x="922" y="168"/>
                    <a:pt x="929" y="173"/>
                  </a:cubicBezTo>
                  <a:lnTo>
                    <a:pt x="1145" y="297"/>
                  </a:lnTo>
                  <a:cubicBezTo>
                    <a:pt x="1152" y="301"/>
                    <a:pt x="1157" y="308"/>
                    <a:pt x="1157" y="317"/>
                  </a:cubicBezTo>
                  <a:lnTo>
                    <a:pt x="1157" y="753"/>
                  </a:lnTo>
                  <a:cubicBezTo>
                    <a:pt x="1159" y="767"/>
                    <a:pt x="1148" y="777"/>
                    <a:pt x="1136" y="7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3900240" y="2660760"/>
              <a:ext cx="1501920" cy="163800"/>
            </a:xfrm>
            <a:custGeom>
              <a:avLst/>
              <a:gdLst/>
              <a:ahLst/>
              <a:cxnLst/>
              <a:rect l="l" t="t" r="r" b="b"/>
              <a:pathLst>
                <a:path w="4172" h="455" extrusionOk="0">
                  <a:moveTo>
                    <a:pt x="4149" y="455"/>
                  </a:moveTo>
                  <a:lnTo>
                    <a:pt x="23" y="455"/>
                  </a:lnTo>
                  <a:cubicBezTo>
                    <a:pt x="10" y="455"/>
                    <a:pt x="0" y="445"/>
                    <a:pt x="0" y="432"/>
                  </a:cubicBezTo>
                  <a:lnTo>
                    <a:pt x="0" y="296"/>
                  </a:lnTo>
                  <a:cubicBezTo>
                    <a:pt x="0" y="285"/>
                    <a:pt x="9" y="274"/>
                    <a:pt x="20" y="273"/>
                  </a:cubicBezTo>
                  <a:lnTo>
                    <a:pt x="2084" y="0"/>
                  </a:lnTo>
                  <a:cubicBezTo>
                    <a:pt x="2085" y="0"/>
                    <a:pt x="2088" y="0"/>
                    <a:pt x="2089" y="0"/>
                  </a:cubicBezTo>
                  <a:lnTo>
                    <a:pt x="4152" y="273"/>
                  </a:lnTo>
                  <a:cubicBezTo>
                    <a:pt x="4163" y="274"/>
                    <a:pt x="4172" y="285"/>
                    <a:pt x="4172" y="296"/>
                  </a:cubicBezTo>
                  <a:lnTo>
                    <a:pt x="4172" y="432"/>
                  </a:lnTo>
                  <a:cubicBezTo>
                    <a:pt x="4172" y="445"/>
                    <a:pt x="4162" y="455"/>
                    <a:pt x="4149" y="455"/>
                  </a:cubicBezTo>
                  <a:moveTo>
                    <a:pt x="47" y="408"/>
                  </a:moveTo>
                  <a:lnTo>
                    <a:pt x="4125" y="408"/>
                  </a:lnTo>
                  <a:lnTo>
                    <a:pt x="4125" y="317"/>
                  </a:lnTo>
                  <a:lnTo>
                    <a:pt x="2086" y="47"/>
                  </a:lnTo>
                  <a:lnTo>
                    <a:pt x="47" y="317"/>
                  </a:lnTo>
                  <a:lnTo>
                    <a:pt x="47" y="4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3900240" y="2675160"/>
              <a:ext cx="650880" cy="278280"/>
            </a:xfrm>
            <a:custGeom>
              <a:avLst/>
              <a:gdLst/>
              <a:ahLst/>
              <a:cxnLst/>
              <a:rect l="l" t="t" r="r" b="b"/>
              <a:pathLst>
                <a:path w="1808" h="773" extrusionOk="0">
                  <a:moveTo>
                    <a:pt x="23" y="773"/>
                  </a:moveTo>
                  <a:cubicBezTo>
                    <a:pt x="10" y="773"/>
                    <a:pt x="0" y="762"/>
                    <a:pt x="0" y="749"/>
                  </a:cubicBezTo>
                  <a:lnTo>
                    <a:pt x="0" y="256"/>
                  </a:lnTo>
                  <a:cubicBezTo>
                    <a:pt x="0" y="248"/>
                    <a:pt x="4" y="240"/>
                    <a:pt x="12" y="236"/>
                  </a:cubicBezTo>
                  <a:cubicBezTo>
                    <a:pt x="19" y="231"/>
                    <a:pt x="28" y="231"/>
                    <a:pt x="35" y="236"/>
                  </a:cubicBezTo>
                  <a:lnTo>
                    <a:pt x="267" y="364"/>
                  </a:lnTo>
                  <a:lnTo>
                    <a:pt x="526" y="169"/>
                  </a:lnTo>
                  <a:cubicBezTo>
                    <a:pt x="535" y="163"/>
                    <a:pt x="545" y="163"/>
                    <a:pt x="554" y="169"/>
                  </a:cubicBezTo>
                  <a:lnTo>
                    <a:pt x="822" y="363"/>
                  </a:lnTo>
                  <a:lnTo>
                    <a:pt x="1126" y="92"/>
                  </a:lnTo>
                  <a:cubicBezTo>
                    <a:pt x="1135" y="84"/>
                    <a:pt x="1148" y="84"/>
                    <a:pt x="1157" y="92"/>
                  </a:cubicBezTo>
                  <a:lnTo>
                    <a:pt x="1460" y="360"/>
                  </a:lnTo>
                  <a:lnTo>
                    <a:pt x="1769" y="9"/>
                  </a:lnTo>
                  <a:cubicBezTo>
                    <a:pt x="1778" y="-2"/>
                    <a:pt x="1792" y="-2"/>
                    <a:pt x="1801" y="7"/>
                  </a:cubicBezTo>
                  <a:cubicBezTo>
                    <a:pt x="1811" y="16"/>
                    <a:pt x="1811" y="30"/>
                    <a:pt x="1802" y="39"/>
                  </a:cubicBezTo>
                  <a:lnTo>
                    <a:pt x="1479" y="408"/>
                  </a:lnTo>
                  <a:cubicBezTo>
                    <a:pt x="1475" y="412"/>
                    <a:pt x="1469" y="415"/>
                    <a:pt x="1463" y="415"/>
                  </a:cubicBezTo>
                  <a:cubicBezTo>
                    <a:pt x="1457" y="415"/>
                    <a:pt x="1451" y="414"/>
                    <a:pt x="1445" y="409"/>
                  </a:cubicBezTo>
                  <a:lnTo>
                    <a:pt x="1141" y="140"/>
                  </a:lnTo>
                  <a:lnTo>
                    <a:pt x="838" y="409"/>
                  </a:lnTo>
                  <a:cubicBezTo>
                    <a:pt x="829" y="417"/>
                    <a:pt x="817" y="417"/>
                    <a:pt x="809" y="411"/>
                  </a:cubicBezTo>
                  <a:lnTo>
                    <a:pt x="539" y="217"/>
                  </a:lnTo>
                  <a:lnTo>
                    <a:pt x="281" y="411"/>
                  </a:lnTo>
                  <a:cubicBezTo>
                    <a:pt x="274" y="417"/>
                    <a:pt x="264" y="417"/>
                    <a:pt x="256" y="412"/>
                  </a:cubicBezTo>
                  <a:lnTo>
                    <a:pt x="45" y="296"/>
                  </a:lnTo>
                  <a:lnTo>
                    <a:pt x="45" y="749"/>
                  </a:lnTo>
                  <a:cubicBezTo>
                    <a:pt x="47" y="762"/>
                    <a:pt x="36" y="773"/>
                    <a:pt x="23" y="7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3899880" y="2691720"/>
              <a:ext cx="643320" cy="132840"/>
            </a:xfrm>
            <a:custGeom>
              <a:avLst/>
              <a:gdLst/>
              <a:ahLst/>
              <a:cxnLst/>
              <a:rect l="l" t="t" r="r" b="b"/>
              <a:pathLst>
                <a:path w="1787" h="369" extrusionOk="0">
                  <a:moveTo>
                    <a:pt x="24" y="369"/>
                  </a:moveTo>
                  <a:cubicBezTo>
                    <a:pt x="17" y="369"/>
                    <a:pt x="10" y="366"/>
                    <a:pt x="5" y="359"/>
                  </a:cubicBezTo>
                  <a:cubicBezTo>
                    <a:pt x="-2" y="349"/>
                    <a:pt x="-1" y="334"/>
                    <a:pt x="11" y="327"/>
                  </a:cubicBezTo>
                  <a:lnTo>
                    <a:pt x="243" y="161"/>
                  </a:lnTo>
                  <a:cubicBezTo>
                    <a:pt x="250" y="155"/>
                    <a:pt x="260" y="155"/>
                    <a:pt x="268" y="159"/>
                  </a:cubicBezTo>
                  <a:lnTo>
                    <a:pt x="539" y="317"/>
                  </a:lnTo>
                  <a:lnTo>
                    <a:pt x="767" y="92"/>
                  </a:lnTo>
                  <a:cubicBezTo>
                    <a:pt x="775" y="85"/>
                    <a:pt x="786" y="83"/>
                    <a:pt x="797" y="89"/>
                  </a:cubicBezTo>
                  <a:lnTo>
                    <a:pt x="1149" y="315"/>
                  </a:lnTo>
                  <a:lnTo>
                    <a:pt x="1422" y="8"/>
                  </a:lnTo>
                  <a:cubicBezTo>
                    <a:pt x="1426" y="3"/>
                    <a:pt x="1432" y="0"/>
                    <a:pt x="1438" y="0"/>
                  </a:cubicBezTo>
                  <a:cubicBezTo>
                    <a:pt x="1443" y="0"/>
                    <a:pt x="1451" y="3"/>
                    <a:pt x="1455" y="8"/>
                  </a:cubicBezTo>
                  <a:lnTo>
                    <a:pt x="1781" y="330"/>
                  </a:lnTo>
                  <a:cubicBezTo>
                    <a:pt x="1790" y="338"/>
                    <a:pt x="1790" y="353"/>
                    <a:pt x="1781" y="363"/>
                  </a:cubicBezTo>
                  <a:cubicBezTo>
                    <a:pt x="1773" y="372"/>
                    <a:pt x="1758" y="372"/>
                    <a:pt x="1748" y="363"/>
                  </a:cubicBezTo>
                  <a:lnTo>
                    <a:pt x="1439" y="57"/>
                  </a:lnTo>
                  <a:lnTo>
                    <a:pt x="1170" y="362"/>
                  </a:lnTo>
                  <a:cubicBezTo>
                    <a:pt x="1162" y="371"/>
                    <a:pt x="1149" y="372"/>
                    <a:pt x="1140" y="366"/>
                  </a:cubicBezTo>
                  <a:lnTo>
                    <a:pt x="786" y="140"/>
                  </a:lnTo>
                  <a:lnTo>
                    <a:pt x="558" y="362"/>
                  </a:lnTo>
                  <a:cubicBezTo>
                    <a:pt x="550" y="369"/>
                    <a:pt x="539" y="371"/>
                    <a:pt x="530" y="365"/>
                  </a:cubicBezTo>
                  <a:lnTo>
                    <a:pt x="256" y="206"/>
                  </a:lnTo>
                  <a:lnTo>
                    <a:pt x="37" y="363"/>
                  </a:lnTo>
                  <a:cubicBezTo>
                    <a:pt x="33" y="368"/>
                    <a:pt x="29" y="369"/>
                    <a:pt x="24" y="3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4750920" y="2675520"/>
              <a:ext cx="651240" cy="277920"/>
            </a:xfrm>
            <a:custGeom>
              <a:avLst/>
              <a:gdLst/>
              <a:ahLst/>
              <a:cxnLst/>
              <a:rect l="l" t="t" r="r" b="b"/>
              <a:pathLst>
                <a:path w="1809" h="772" extrusionOk="0">
                  <a:moveTo>
                    <a:pt x="1786" y="772"/>
                  </a:moveTo>
                  <a:cubicBezTo>
                    <a:pt x="1773" y="772"/>
                    <a:pt x="1762" y="761"/>
                    <a:pt x="1762" y="748"/>
                  </a:cubicBezTo>
                  <a:lnTo>
                    <a:pt x="1762" y="295"/>
                  </a:lnTo>
                  <a:lnTo>
                    <a:pt x="1551" y="411"/>
                  </a:lnTo>
                  <a:cubicBezTo>
                    <a:pt x="1542" y="416"/>
                    <a:pt x="1534" y="416"/>
                    <a:pt x="1526" y="410"/>
                  </a:cubicBezTo>
                  <a:lnTo>
                    <a:pt x="1268" y="216"/>
                  </a:lnTo>
                  <a:lnTo>
                    <a:pt x="1000" y="410"/>
                  </a:lnTo>
                  <a:cubicBezTo>
                    <a:pt x="991" y="416"/>
                    <a:pt x="979" y="416"/>
                    <a:pt x="971" y="408"/>
                  </a:cubicBezTo>
                  <a:lnTo>
                    <a:pt x="668" y="139"/>
                  </a:lnTo>
                  <a:lnTo>
                    <a:pt x="363" y="408"/>
                  </a:lnTo>
                  <a:cubicBezTo>
                    <a:pt x="359" y="413"/>
                    <a:pt x="353" y="414"/>
                    <a:pt x="346" y="414"/>
                  </a:cubicBezTo>
                  <a:cubicBezTo>
                    <a:pt x="340" y="414"/>
                    <a:pt x="334" y="411"/>
                    <a:pt x="330" y="407"/>
                  </a:cubicBezTo>
                  <a:lnTo>
                    <a:pt x="6" y="38"/>
                  </a:lnTo>
                  <a:cubicBezTo>
                    <a:pt x="-3" y="28"/>
                    <a:pt x="-1" y="13"/>
                    <a:pt x="8" y="6"/>
                  </a:cubicBezTo>
                  <a:cubicBezTo>
                    <a:pt x="18" y="-3"/>
                    <a:pt x="32" y="-1"/>
                    <a:pt x="40" y="8"/>
                  </a:cubicBezTo>
                  <a:lnTo>
                    <a:pt x="349" y="359"/>
                  </a:lnTo>
                  <a:lnTo>
                    <a:pt x="652" y="91"/>
                  </a:lnTo>
                  <a:cubicBezTo>
                    <a:pt x="660" y="83"/>
                    <a:pt x="673" y="83"/>
                    <a:pt x="682" y="91"/>
                  </a:cubicBezTo>
                  <a:lnTo>
                    <a:pt x="987" y="362"/>
                  </a:lnTo>
                  <a:lnTo>
                    <a:pt x="1254" y="168"/>
                  </a:lnTo>
                  <a:cubicBezTo>
                    <a:pt x="1263" y="162"/>
                    <a:pt x="1273" y="162"/>
                    <a:pt x="1282" y="168"/>
                  </a:cubicBezTo>
                  <a:lnTo>
                    <a:pt x="1541" y="363"/>
                  </a:lnTo>
                  <a:lnTo>
                    <a:pt x="1773" y="235"/>
                  </a:lnTo>
                  <a:cubicBezTo>
                    <a:pt x="1780" y="230"/>
                    <a:pt x="1789" y="230"/>
                    <a:pt x="1796" y="235"/>
                  </a:cubicBezTo>
                  <a:cubicBezTo>
                    <a:pt x="1803" y="239"/>
                    <a:pt x="1808" y="247"/>
                    <a:pt x="1808" y="255"/>
                  </a:cubicBezTo>
                  <a:lnTo>
                    <a:pt x="1808" y="748"/>
                  </a:lnTo>
                  <a:cubicBezTo>
                    <a:pt x="1809" y="761"/>
                    <a:pt x="1799" y="772"/>
                    <a:pt x="1786" y="7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4759200" y="2691720"/>
              <a:ext cx="642960" cy="132840"/>
            </a:xfrm>
            <a:custGeom>
              <a:avLst/>
              <a:gdLst/>
              <a:ahLst/>
              <a:cxnLst/>
              <a:rect l="l" t="t" r="r" b="b"/>
              <a:pathLst>
                <a:path w="1786" h="369" extrusionOk="0">
                  <a:moveTo>
                    <a:pt x="1763" y="369"/>
                  </a:moveTo>
                  <a:cubicBezTo>
                    <a:pt x="1758" y="369"/>
                    <a:pt x="1754" y="368"/>
                    <a:pt x="1750" y="365"/>
                  </a:cubicBezTo>
                  <a:lnTo>
                    <a:pt x="1531" y="207"/>
                  </a:lnTo>
                  <a:lnTo>
                    <a:pt x="1257" y="366"/>
                  </a:lnTo>
                  <a:cubicBezTo>
                    <a:pt x="1248" y="372"/>
                    <a:pt x="1237" y="371"/>
                    <a:pt x="1229" y="363"/>
                  </a:cubicBezTo>
                  <a:lnTo>
                    <a:pt x="1002" y="140"/>
                  </a:lnTo>
                  <a:lnTo>
                    <a:pt x="648" y="366"/>
                  </a:lnTo>
                  <a:cubicBezTo>
                    <a:pt x="637" y="372"/>
                    <a:pt x="626" y="371"/>
                    <a:pt x="618" y="362"/>
                  </a:cubicBezTo>
                  <a:lnTo>
                    <a:pt x="349" y="57"/>
                  </a:lnTo>
                  <a:lnTo>
                    <a:pt x="40" y="363"/>
                  </a:lnTo>
                  <a:cubicBezTo>
                    <a:pt x="31" y="372"/>
                    <a:pt x="17" y="372"/>
                    <a:pt x="6" y="363"/>
                  </a:cubicBezTo>
                  <a:cubicBezTo>
                    <a:pt x="-2" y="355"/>
                    <a:pt x="-2" y="340"/>
                    <a:pt x="6" y="330"/>
                  </a:cubicBezTo>
                  <a:lnTo>
                    <a:pt x="333" y="8"/>
                  </a:lnTo>
                  <a:cubicBezTo>
                    <a:pt x="337" y="3"/>
                    <a:pt x="343" y="0"/>
                    <a:pt x="350" y="0"/>
                  </a:cubicBezTo>
                  <a:cubicBezTo>
                    <a:pt x="356" y="0"/>
                    <a:pt x="362" y="3"/>
                    <a:pt x="366" y="8"/>
                  </a:cubicBezTo>
                  <a:lnTo>
                    <a:pt x="639" y="315"/>
                  </a:lnTo>
                  <a:lnTo>
                    <a:pt x="991" y="89"/>
                  </a:lnTo>
                  <a:cubicBezTo>
                    <a:pt x="1000" y="83"/>
                    <a:pt x="1012" y="85"/>
                    <a:pt x="1021" y="92"/>
                  </a:cubicBezTo>
                  <a:lnTo>
                    <a:pt x="1248" y="317"/>
                  </a:lnTo>
                  <a:lnTo>
                    <a:pt x="1519" y="159"/>
                  </a:lnTo>
                  <a:cubicBezTo>
                    <a:pt x="1527" y="155"/>
                    <a:pt x="1537" y="155"/>
                    <a:pt x="1544" y="161"/>
                  </a:cubicBezTo>
                  <a:lnTo>
                    <a:pt x="1776" y="327"/>
                  </a:lnTo>
                  <a:cubicBezTo>
                    <a:pt x="1786" y="334"/>
                    <a:pt x="1789" y="349"/>
                    <a:pt x="1782" y="359"/>
                  </a:cubicBezTo>
                  <a:cubicBezTo>
                    <a:pt x="1777" y="365"/>
                    <a:pt x="1770" y="369"/>
                    <a:pt x="1763" y="3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Istok Web"/>
              <a:buChar char="●"/>
              <a:defRPr sz="1400" b="0" i="0" u="none" strike="noStrike" cap="none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○"/>
              <a:defRPr sz="1400" b="0" i="0" u="none" strike="noStrike" cap="none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■"/>
              <a:defRPr sz="1400" b="0" i="0" u="none" strike="noStrike" cap="none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●"/>
              <a:defRPr sz="1400" b="0" i="0" u="none" strike="noStrike" cap="none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○"/>
              <a:defRPr sz="1400" b="0" i="0" u="none" strike="noStrike" cap="none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■"/>
              <a:defRPr sz="1400" b="0" i="0" u="none" strike="noStrike" cap="none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●"/>
              <a:defRPr sz="1400" b="0" i="0" u="none" strike="noStrike" cap="none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○"/>
              <a:defRPr sz="1400" b="0" i="0" u="none" strike="noStrike" cap="none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■"/>
              <a:defRPr sz="1400" b="0" i="0" u="none" strike="noStrike" cap="none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ITsIF7yVAT8vouxAwtqMqt-qUoquxx5DwDtHXGNzTTM/edit?gid=0#gid=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4"/>
          <p:cNvSpPr txBox="1">
            <a:spLocks noGrp="1"/>
          </p:cNvSpPr>
          <p:nvPr>
            <p:ph type="ctrTitle"/>
          </p:nvPr>
        </p:nvSpPr>
        <p:spPr>
          <a:xfrm>
            <a:off x="3953375" y="891830"/>
            <a:ext cx="4477500" cy="21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</a:pPr>
            <a:r>
              <a:rPr lang="en-GB"/>
              <a:t>Power Plant Performance Dashboard</a:t>
            </a:r>
            <a:endParaRPr/>
          </a:p>
        </p:txBody>
      </p:sp>
      <p:grpSp>
        <p:nvGrpSpPr>
          <p:cNvPr id="586" name="Google Shape;586;p34"/>
          <p:cNvGrpSpPr/>
          <p:nvPr/>
        </p:nvGrpSpPr>
        <p:grpSpPr>
          <a:xfrm>
            <a:off x="201921" y="1066388"/>
            <a:ext cx="3861912" cy="2915028"/>
            <a:chOff x="106675" y="1494975"/>
            <a:chExt cx="4211464" cy="3109032"/>
          </a:xfrm>
        </p:grpSpPr>
        <p:sp>
          <p:nvSpPr>
            <p:cNvPr id="587" name="Google Shape;587;p34"/>
            <p:cNvSpPr/>
            <p:nvPr/>
          </p:nvSpPr>
          <p:spPr>
            <a:xfrm>
              <a:off x="3458643" y="1494975"/>
              <a:ext cx="488880" cy="795601"/>
            </a:xfrm>
            <a:custGeom>
              <a:avLst/>
              <a:gdLst/>
              <a:ahLst/>
              <a:cxnLst/>
              <a:rect l="l" t="t" r="r" b="b"/>
              <a:pathLst>
                <a:path w="1359" h="2211" extrusionOk="0">
                  <a:moveTo>
                    <a:pt x="1325" y="99"/>
                  </a:moveTo>
                  <a:cubicBezTo>
                    <a:pt x="1282" y="30"/>
                    <a:pt x="1198" y="-12"/>
                    <a:pt x="1118" y="4"/>
                  </a:cubicBezTo>
                  <a:cubicBezTo>
                    <a:pt x="1086" y="9"/>
                    <a:pt x="1060" y="27"/>
                    <a:pt x="1039" y="49"/>
                  </a:cubicBezTo>
                  <a:cubicBezTo>
                    <a:pt x="1018" y="27"/>
                    <a:pt x="994" y="11"/>
                    <a:pt x="965" y="6"/>
                  </a:cubicBezTo>
                  <a:cubicBezTo>
                    <a:pt x="867" y="-18"/>
                    <a:pt x="780" y="38"/>
                    <a:pt x="708" y="99"/>
                  </a:cubicBezTo>
                  <a:cubicBezTo>
                    <a:pt x="584" y="213"/>
                    <a:pt x="499" y="374"/>
                    <a:pt x="470" y="541"/>
                  </a:cubicBezTo>
                  <a:cubicBezTo>
                    <a:pt x="462" y="586"/>
                    <a:pt x="459" y="631"/>
                    <a:pt x="459" y="676"/>
                  </a:cubicBezTo>
                  <a:cubicBezTo>
                    <a:pt x="399" y="665"/>
                    <a:pt x="335" y="702"/>
                    <a:pt x="301" y="752"/>
                  </a:cubicBezTo>
                  <a:cubicBezTo>
                    <a:pt x="256" y="816"/>
                    <a:pt x="245" y="903"/>
                    <a:pt x="237" y="977"/>
                  </a:cubicBezTo>
                  <a:cubicBezTo>
                    <a:pt x="227" y="1059"/>
                    <a:pt x="229" y="1141"/>
                    <a:pt x="237" y="1221"/>
                  </a:cubicBezTo>
                  <a:cubicBezTo>
                    <a:pt x="243" y="1284"/>
                    <a:pt x="253" y="1348"/>
                    <a:pt x="266" y="1408"/>
                  </a:cubicBezTo>
                  <a:cubicBezTo>
                    <a:pt x="258" y="1408"/>
                    <a:pt x="250" y="1408"/>
                    <a:pt x="245" y="1411"/>
                  </a:cubicBezTo>
                  <a:cubicBezTo>
                    <a:pt x="192" y="1424"/>
                    <a:pt x="163" y="1477"/>
                    <a:pt x="147" y="1525"/>
                  </a:cubicBezTo>
                  <a:cubicBezTo>
                    <a:pt x="121" y="1612"/>
                    <a:pt x="123" y="1705"/>
                    <a:pt x="150" y="1789"/>
                  </a:cubicBezTo>
                  <a:cubicBezTo>
                    <a:pt x="137" y="1789"/>
                    <a:pt x="126" y="1792"/>
                    <a:pt x="113" y="1795"/>
                  </a:cubicBezTo>
                  <a:cubicBezTo>
                    <a:pt x="65" y="1808"/>
                    <a:pt x="31" y="1845"/>
                    <a:pt x="12" y="1890"/>
                  </a:cubicBezTo>
                  <a:cubicBezTo>
                    <a:pt x="-27" y="1996"/>
                    <a:pt x="39" y="2096"/>
                    <a:pt x="100" y="2176"/>
                  </a:cubicBezTo>
                  <a:cubicBezTo>
                    <a:pt x="102" y="2181"/>
                    <a:pt x="108" y="2184"/>
                    <a:pt x="113" y="2186"/>
                  </a:cubicBezTo>
                  <a:cubicBezTo>
                    <a:pt x="118" y="2194"/>
                    <a:pt x="126" y="2199"/>
                    <a:pt x="134" y="2205"/>
                  </a:cubicBezTo>
                  <a:cubicBezTo>
                    <a:pt x="192" y="2226"/>
                    <a:pt x="250" y="2189"/>
                    <a:pt x="285" y="2144"/>
                  </a:cubicBezTo>
                  <a:cubicBezTo>
                    <a:pt x="322" y="2094"/>
                    <a:pt x="325" y="2030"/>
                    <a:pt x="354" y="1975"/>
                  </a:cubicBezTo>
                  <a:cubicBezTo>
                    <a:pt x="383" y="1922"/>
                    <a:pt x="430" y="1885"/>
                    <a:pt x="470" y="1840"/>
                  </a:cubicBezTo>
                  <a:cubicBezTo>
                    <a:pt x="512" y="1795"/>
                    <a:pt x="547" y="1742"/>
                    <a:pt x="555" y="1681"/>
                  </a:cubicBezTo>
                  <a:cubicBezTo>
                    <a:pt x="557" y="1644"/>
                    <a:pt x="549" y="1604"/>
                    <a:pt x="528" y="1572"/>
                  </a:cubicBezTo>
                  <a:cubicBezTo>
                    <a:pt x="618" y="1535"/>
                    <a:pt x="703" y="1490"/>
                    <a:pt x="761" y="1411"/>
                  </a:cubicBezTo>
                  <a:cubicBezTo>
                    <a:pt x="825" y="1326"/>
                    <a:pt x="846" y="1207"/>
                    <a:pt x="782" y="1115"/>
                  </a:cubicBezTo>
                  <a:cubicBezTo>
                    <a:pt x="772" y="1099"/>
                    <a:pt x="758" y="1083"/>
                    <a:pt x="743" y="1072"/>
                  </a:cubicBezTo>
                  <a:cubicBezTo>
                    <a:pt x="814" y="1046"/>
                    <a:pt x="877" y="1004"/>
                    <a:pt x="930" y="948"/>
                  </a:cubicBezTo>
                  <a:cubicBezTo>
                    <a:pt x="967" y="908"/>
                    <a:pt x="999" y="863"/>
                    <a:pt x="1023" y="813"/>
                  </a:cubicBezTo>
                  <a:cubicBezTo>
                    <a:pt x="1047" y="760"/>
                    <a:pt x="1071" y="694"/>
                    <a:pt x="1057" y="636"/>
                  </a:cubicBezTo>
                  <a:cubicBezTo>
                    <a:pt x="1055" y="625"/>
                    <a:pt x="1049" y="615"/>
                    <a:pt x="1044" y="607"/>
                  </a:cubicBezTo>
                  <a:cubicBezTo>
                    <a:pt x="1089" y="588"/>
                    <a:pt x="1131" y="567"/>
                    <a:pt x="1169" y="538"/>
                  </a:cubicBezTo>
                  <a:cubicBezTo>
                    <a:pt x="1237" y="488"/>
                    <a:pt x="1301" y="424"/>
                    <a:pt x="1335" y="345"/>
                  </a:cubicBezTo>
                  <a:cubicBezTo>
                    <a:pt x="1367" y="271"/>
                    <a:pt x="1372" y="175"/>
                    <a:pt x="1325" y="9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88" name="Google Shape;588;p34"/>
            <p:cNvGrpSpPr/>
            <p:nvPr/>
          </p:nvGrpSpPr>
          <p:grpSpPr>
            <a:xfrm>
              <a:off x="1250433" y="2245505"/>
              <a:ext cx="734041" cy="2351041"/>
              <a:chOff x="370549" y="2791178"/>
              <a:chExt cx="570972" cy="1828750"/>
            </a:xfrm>
          </p:grpSpPr>
          <p:sp>
            <p:nvSpPr>
              <p:cNvPr id="589" name="Google Shape;589;p34"/>
              <p:cNvSpPr/>
              <p:nvPr/>
            </p:nvSpPr>
            <p:spPr>
              <a:xfrm flipH="1">
                <a:off x="370549" y="2835688"/>
                <a:ext cx="570972" cy="1784240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325" extrusionOk="0">
                    <a:moveTo>
                      <a:pt x="8" y="2325"/>
                    </a:moveTo>
                    <a:cubicBezTo>
                      <a:pt x="6" y="2325"/>
                      <a:pt x="6" y="2325"/>
                      <a:pt x="5" y="2325"/>
                    </a:cubicBezTo>
                    <a:cubicBezTo>
                      <a:pt x="0" y="2324"/>
                      <a:pt x="-1" y="2320"/>
                      <a:pt x="0" y="2317"/>
                    </a:cubicBezTo>
                    <a:cubicBezTo>
                      <a:pt x="258" y="1660"/>
                      <a:pt x="284" y="23"/>
                      <a:pt x="284" y="7"/>
                    </a:cubicBezTo>
                    <a:cubicBezTo>
                      <a:pt x="284" y="3"/>
                      <a:pt x="287" y="0"/>
                      <a:pt x="292" y="0"/>
                    </a:cubicBezTo>
                    <a:lnTo>
                      <a:pt x="452" y="0"/>
                    </a:lnTo>
                    <a:cubicBezTo>
                      <a:pt x="456" y="0"/>
                      <a:pt x="459" y="3"/>
                      <a:pt x="459" y="7"/>
                    </a:cubicBezTo>
                    <a:cubicBezTo>
                      <a:pt x="459" y="22"/>
                      <a:pt x="497" y="1490"/>
                      <a:pt x="743" y="2317"/>
                    </a:cubicBezTo>
                    <a:cubicBezTo>
                      <a:pt x="745" y="2321"/>
                      <a:pt x="742" y="2324"/>
                      <a:pt x="739" y="2325"/>
                    </a:cubicBezTo>
                    <a:cubicBezTo>
                      <a:pt x="735" y="2327"/>
                      <a:pt x="732" y="2324"/>
                      <a:pt x="730" y="2321"/>
                    </a:cubicBezTo>
                    <a:cubicBezTo>
                      <a:pt x="491" y="1523"/>
                      <a:pt x="448" y="127"/>
                      <a:pt x="445" y="14"/>
                    </a:cubicBezTo>
                    <a:lnTo>
                      <a:pt x="299" y="14"/>
                    </a:lnTo>
                    <a:cubicBezTo>
                      <a:pt x="297" y="134"/>
                      <a:pt x="264" y="1684"/>
                      <a:pt x="13" y="2322"/>
                    </a:cubicBezTo>
                    <a:cubicBezTo>
                      <a:pt x="13" y="2324"/>
                      <a:pt x="10" y="2325"/>
                      <a:pt x="8" y="23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34"/>
              <p:cNvSpPr/>
              <p:nvPr/>
            </p:nvSpPr>
            <p:spPr>
              <a:xfrm flipH="1">
                <a:off x="458804" y="2834921"/>
                <a:ext cx="320020" cy="1388254"/>
              </a:xfrm>
              <a:custGeom>
                <a:avLst/>
                <a:gdLst/>
                <a:ahLst/>
                <a:cxnLst/>
                <a:rect l="l" t="t" r="r" b="b"/>
                <a:pathLst>
                  <a:path w="417" h="1809" extrusionOk="0">
                    <a:moveTo>
                      <a:pt x="408" y="1809"/>
                    </a:moveTo>
                    <a:cubicBezTo>
                      <a:pt x="405" y="1809"/>
                      <a:pt x="403" y="1808"/>
                      <a:pt x="402" y="1806"/>
                    </a:cubicBezTo>
                    <a:lnTo>
                      <a:pt x="1" y="1238"/>
                    </a:lnTo>
                    <a:cubicBezTo>
                      <a:pt x="0" y="1235"/>
                      <a:pt x="0" y="1232"/>
                      <a:pt x="1" y="1231"/>
                    </a:cubicBezTo>
                    <a:lnTo>
                      <a:pt x="272" y="741"/>
                    </a:lnTo>
                    <a:lnTo>
                      <a:pt x="64" y="335"/>
                    </a:lnTo>
                    <a:cubicBezTo>
                      <a:pt x="62" y="333"/>
                      <a:pt x="62" y="330"/>
                      <a:pt x="64" y="327"/>
                    </a:cubicBezTo>
                    <a:lnTo>
                      <a:pt x="234" y="4"/>
                    </a:lnTo>
                    <a:cubicBezTo>
                      <a:pt x="236" y="1"/>
                      <a:pt x="240" y="-1"/>
                      <a:pt x="244" y="1"/>
                    </a:cubicBezTo>
                    <a:cubicBezTo>
                      <a:pt x="247" y="2"/>
                      <a:pt x="249" y="7"/>
                      <a:pt x="247" y="11"/>
                    </a:cubicBezTo>
                    <a:lnTo>
                      <a:pt x="80" y="332"/>
                    </a:lnTo>
                    <a:lnTo>
                      <a:pt x="288" y="738"/>
                    </a:lnTo>
                    <a:cubicBezTo>
                      <a:pt x="289" y="740"/>
                      <a:pt x="289" y="743"/>
                      <a:pt x="288" y="745"/>
                    </a:cubicBezTo>
                    <a:lnTo>
                      <a:pt x="17" y="1234"/>
                    </a:lnTo>
                    <a:lnTo>
                      <a:pt x="415" y="1797"/>
                    </a:lnTo>
                    <a:cubicBezTo>
                      <a:pt x="418" y="1800"/>
                      <a:pt x="416" y="1805"/>
                      <a:pt x="413" y="1808"/>
                    </a:cubicBezTo>
                    <a:cubicBezTo>
                      <a:pt x="410" y="1809"/>
                      <a:pt x="409" y="1809"/>
                      <a:pt x="408" y="18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34"/>
              <p:cNvSpPr/>
              <p:nvPr/>
            </p:nvSpPr>
            <p:spPr>
              <a:xfrm flipH="1">
                <a:off x="521734" y="2833386"/>
                <a:ext cx="316951" cy="1389789"/>
              </a:xfrm>
              <a:custGeom>
                <a:avLst/>
                <a:gdLst/>
                <a:ahLst/>
                <a:cxnLst/>
                <a:rect l="l" t="t" r="r" b="b"/>
                <a:pathLst>
                  <a:path w="413" h="1811" extrusionOk="0">
                    <a:moveTo>
                      <a:pt x="8" y="1811"/>
                    </a:moveTo>
                    <a:cubicBezTo>
                      <a:pt x="6" y="1811"/>
                      <a:pt x="5" y="1811"/>
                      <a:pt x="3" y="1810"/>
                    </a:cubicBezTo>
                    <a:cubicBezTo>
                      <a:pt x="0" y="1807"/>
                      <a:pt x="-1" y="1802"/>
                      <a:pt x="2" y="1799"/>
                    </a:cubicBezTo>
                    <a:lnTo>
                      <a:pt x="395" y="1230"/>
                    </a:lnTo>
                    <a:lnTo>
                      <a:pt x="121" y="731"/>
                    </a:lnTo>
                    <a:cubicBezTo>
                      <a:pt x="120" y="730"/>
                      <a:pt x="120" y="727"/>
                      <a:pt x="121" y="724"/>
                    </a:cubicBezTo>
                    <a:lnTo>
                      <a:pt x="324" y="323"/>
                    </a:lnTo>
                    <a:lnTo>
                      <a:pt x="153" y="12"/>
                    </a:lnTo>
                    <a:cubicBezTo>
                      <a:pt x="152" y="9"/>
                      <a:pt x="153" y="4"/>
                      <a:pt x="156" y="1"/>
                    </a:cubicBezTo>
                    <a:cubicBezTo>
                      <a:pt x="159" y="0"/>
                      <a:pt x="163" y="1"/>
                      <a:pt x="166" y="4"/>
                    </a:cubicBezTo>
                    <a:lnTo>
                      <a:pt x="340" y="319"/>
                    </a:lnTo>
                    <a:cubicBezTo>
                      <a:pt x="341" y="321"/>
                      <a:pt x="341" y="323"/>
                      <a:pt x="340" y="326"/>
                    </a:cubicBezTo>
                    <a:lnTo>
                      <a:pt x="136" y="729"/>
                    </a:lnTo>
                    <a:lnTo>
                      <a:pt x="411" y="1227"/>
                    </a:lnTo>
                    <a:cubicBezTo>
                      <a:pt x="413" y="1230"/>
                      <a:pt x="413" y="1233"/>
                      <a:pt x="411" y="1234"/>
                    </a:cubicBezTo>
                    <a:lnTo>
                      <a:pt x="15" y="1808"/>
                    </a:lnTo>
                    <a:cubicBezTo>
                      <a:pt x="12" y="1810"/>
                      <a:pt x="9" y="1811"/>
                      <a:pt x="8" y="18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34"/>
              <p:cNvSpPr/>
              <p:nvPr/>
            </p:nvSpPr>
            <p:spPr>
              <a:xfrm flipH="1">
                <a:off x="590036" y="2791178"/>
                <a:ext cx="131231" cy="4911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64" extrusionOk="0">
                    <a:moveTo>
                      <a:pt x="0" y="0"/>
                    </a:moveTo>
                    <a:lnTo>
                      <a:pt x="171" y="0"/>
                    </a:lnTo>
                    <a:lnTo>
                      <a:pt x="171" y="64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3" name="Google Shape;593;p34"/>
            <p:cNvGrpSpPr/>
            <p:nvPr/>
          </p:nvGrpSpPr>
          <p:grpSpPr>
            <a:xfrm>
              <a:off x="193144" y="2000599"/>
              <a:ext cx="812778" cy="2603408"/>
              <a:chOff x="370549" y="2791178"/>
              <a:chExt cx="570972" cy="1828750"/>
            </a:xfrm>
          </p:grpSpPr>
          <p:sp>
            <p:nvSpPr>
              <p:cNvPr id="594" name="Google Shape;594;p34"/>
              <p:cNvSpPr/>
              <p:nvPr/>
            </p:nvSpPr>
            <p:spPr>
              <a:xfrm flipH="1">
                <a:off x="370549" y="2835688"/>
                <a:ext cx="570972" cy="1784240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325" extrusionOk="0">
                    <a:moveTo>
                      <a:pt x="8" y="2325"/>
                    </a:moveTo>
                    <a:cubicBezTo>
                      <a:pt x="6" y="2325"/>
                      <a:pt x="6" y="2325"/>
                      <a:pt x="5" y="2325"/>
                    </a:cubicBezTo>
                    <a:cubicBezTo>
                      <a:pt x="0" y="2324"/>
                      <a:pt x="-1" y="2320"/>
                      <a:pt x="0" y="2317"/>
                    </a:cubicBezTo>
                    <a:cubicBezTo>
                      <a:pt x="258" y="1660"/>
                      <a:pt x="284" y="23"/>
                      <a:pt x="284" y="7"/>
                    </a:cubicBezTo>
                    <a:cubicBezTo>
                      <a:pt x="284" y="3"/>
                      <a:pt x="287" y="0"/>
                      <a:pt x="292" y="0"/>
                    </a:cubicBezTo>
                    <a:lnTo>
                      <a:pt x="452" y="0"/>
                    </a:lnTo>
                    <a:cubicBezTo>
                      <a:pt x="456" y="0"/>
                      <a:pt x="459" y="3"/>
                      <a:pt x="459" y="7"/>
                    </a:cubicBezTo>
                    <a:cubicBezTo>
                      <a:pt x="459" y="22"/>
                      <a:pt x="497" y="1490"/>
                      <a:pt x="743" y="2317"/>
                    </a:cubicBezTo>
                    <a:cubicBezTo>
                      <a:pt x="745" y="2321"/>
                      <a:pt x="742" y="2324"/>
                      <a:pt x="739" y="2325"/>
                    </a:cubicBezTo>
                    <a:cubicBezTo>
                      <a:pt x="735" y="2327"/>
                      <a:pt x="732" y="2324"/>
                      <a:pt x="730" y="2321"/>
                    </a:cubicBezTo>
                    <a:cubicBezTo>
                      <a:pt x="491" y="1523"/>
                      <a:pt x="448" y="127"/>
                      <a:pt x="445" y="14"/>
                    </a:cubicBezTo>
                    <a:lnTo>
                      <a:pt x="299" y="14"/>
                    </a:lnTo>
                    <a:cubicBezTo>
                      <a:pt x="297" y="134"/>
                      <a:pt x="264" y="1684"/>
                      <a:pt x="13" y="2322"/>
                    </a:cubicBezTo>
                    <a:cubicBezTo>
                      <a:pt x="13" y="2324"/>
                      <a:pt x="10" y="2325"/>
                      <a:pt x="8" y="23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34"/>
              <p:cNvSpPr/>
              <p:nvPr/>
            </p:nvSpPr>
            <p:spPr>
              <a:xfrm flipH="1">
                <a:off x="458804" y="2834921"/>
                <a:ext cx="320020" cy="1388254"/>
              </a:xfrm>
              <a:custGeom>
                <a:avLst/>
                <a:gdLst/>
                <a:ahLst/>
                <a:cxnLst/>
                <a:rect l="l" t="t" r="r" b="b"/>
                <a:pathLst>
                  <a:path w="417" h="1809" extrusionOk="0">
                    <a:moveTo>
                      <a:pt x="408" y="1809"/>
                    </a:moveTo>
                    <a:cubicBezTo>
                      <a:pt x="405" y="1809"/>
                      <a:pt x="403" y="1808"/>
                      <a:pt x="402" y="1806"/>
                    </a:cubicBezTo>
                    <a:lnTo>
                      <a:pt x="1" y="1238"/>
                    </a:lnTo>
                    <a:cubicBezTo>
                      <a:pt x="0" y="1235"/>
                      <a:pt x="0" y="1232"/>
                      <a:pt x="1" y="1231"/>
                    </a:cubicBezTo>
                    <a:lnTo>
                      <a:pt x="272" y="741"/>
                    </a:lnTo>
                    <a:lnTo>
                      <a:pt x="64" y="335"/>
                    </a:lnTo>
                    <a:cubicBezTo>
                      <a:pt x="62" y="333"/>
                      <a:pt x="62" y="330"/>
                      <a:pt x="64" y="327"/>
                    </a:cubicBezTo>
                    <a:lnTo>
                      <a:pt x="234" y="4"/>
                    </a:lnTo>
                    <a:cubicBezTo>
                      <a:pt x="236" y="1"/>
                      <a:pt x="240" y="-1"/>
                      <a:pt x="244" y="1"/>
                    </a:cubicBezTo>
                    <a:cubicBezTo>
                      <a:pt x="247" y="2"/>
                      <a:pt x="249" y="7"/>
                      <a:pt x="247" y="11"/>
                    </a:cubicBezTo>
                    <a:lnTo>
                      <a:pt x="80" y="332"/>
                    </a:lnTo>
                    <a:lnTo>
                      <a:pt x="288" y="738"/>
                    </a:lnTo>
                    <a:cubicBezTo>
                      <a:pt x="289" y="740"/>
                      <a:pt x="289" y="743"/>
                      <a:pt x="288" y="745"/>
                    </a:cubicBezTo>
                    <a:lnTo>
                      <a:pt x="17" y="1234"/>
                    </a:lnTo>
                    <a:lnTo>
                      <a:pt x="415" y="1797"/>
                    </a:lnTo>
                    <a:cubicBezTo>
                      <a:pt x="418" y="1800"/>
                      <a:pt x="416" y="1805"/>
                      <a:pt x="413" y="1808"/>
                    </a:cubicBezTo>
                    <a:cubicBezTo>
                      <a:pt x="410" y="1809"/>
                      <a:pt x="409" y="1809"/>
                      <a:pt x="408" y="18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34"/>
              <p:cNvSpPr/>
              <p:nvPr/>
            </p:nvSpPr>
            <p:spPr>
              <a:xfrm flipH="1">
                <a:off x="521734" y="2833386"/>
                <a:ext cx="316951" cy="1389789"/>
              </a:xfrm>
              <a:custGeom>
                <a:avLst/>
                <a:gdLst/>
                <a:ahLst/>
                <a:cxnLst/>
                <a:rect l="l" t="t" r="r" b="b"/>
                <a:pathLst>
                  <a:path w="413" h="1811" extrusionOk="0">
                    <a:moveTo>
                      <a:pt x="8" y="1811"/>
                    </a:moveTo>
                    <a:cubicBezTo>
                      <a:pt x="6" y="1811"/>
                      <a:pt x="5" y="1811"/>
                      <a:pt x="3" y="1810"/>
                    </a:cubicBezTo>
                    <a:cubicBezTo>
                      <a:pt x="0" y="1807"/>
                      <a:pt x="-1" y="1802"/>
                      <a:pt x="2" y="1799"/>
                    </a:cubicBezTo>
                    <a:lnTo>
                      <a:pt x="395" y="1230"/>
                    </a:lnTo>
                    <a:lnTo>
                      <a:pt x="121" y="731"/>
                    </a:lnTo>
                    <a:cubicBezTo>
                      <a:pt x="120" y="730"/>
                      <a:pt x="120" y="727"/>
                      <a:pt x="121" y="724"/>
                    </a:cubicBezTo>
                    <a:lnTo>
                      <a:pt x="324" y="323"/>
                    </a:lnTo>
                    <a:lnTo>
                      <a:pt x="153" y="12"/>
                    </a:lnTo>
                    <a:cubicBezTo>
                      <a:pt x="152" y="9"/>
                      <a:pt x="153" y="4"/>
                      <a:pt x="156" y="1"/>
                    </a:cubicBezTo>
                    <a:cubicBezTo>
                      <a:pt x="159" y="0"/>
                      <a:pt x="163" y="1"/>
                      <a:pt x="166" y="4"/>
                    </a:cubicBezTo>
                    <a:lnTo>
                      <a:pt x="340" y="319"/>
                    </a:lnTo>
                    <a:cubicBezTo>
                      <a:pt x="341" y="321"/>
                      <a:pt x="341" y="323"/>
                      <a:pt x="340" y="326"/>
                    </a:cubicBezTo>
                    <a:lnTo>
                      <a:pt x="136" y="729"/>
                    </a:lnTo>
                    <a:lnTo>
                      <a:pt x="411" y="1227"/>
                    </a:lnTo>
                    <a:cubicBezTo>
                      <a:pt x="413" y="1230"/>
                      <a:pt x="413" y="1233"/>
                      <a:pt x="411" y="1234"/>
                    </a:cubicBezTo>
                    <a:lnTo>
                      <a:pt x="15" y="1808"/>
                    </a:lnTo>
                    <a:cubicBezTo>
                      <a:pt x="12" y="1810"/>
                      <a:pt x="9" y="1811"/>
                      <a:pt x="8" y="18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34"/>
              <p:cNvSpPr/>
              <p:nvPr/>
            </p:nvSpPr>
            <p:spPr>
              <a:xfrm flipH="1">
                <a:off x="590036" y="2791178"/>
                <a:ext cx="131231" cy="4911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64" extrusionOk="0">
                    <a:moveTo>
                      <a:pt x="0" y="0"/>
                    </a:moveTo>
                    <a:lnTo>
                      <a:pt x="171" y="0"/>
                    </a:lnTo>
                    <a:lnTo>
                      <a:pt x="171" y="64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98" name="Google Shape;598;p34"/>
            <p:cNvSpPr/>
            <p:nvPr/>
          </p:nvSpPr>
          <p:spPr>
            <a:xfrm flipH="1">
              <a:off x="682827" y="2156780"/>
              <a:ext cx="2189390" cy="161687"/>
            </a:xfrm>
            <a:custGeom>
              <a:avLst/>
              <a:gdLst/>
              <a:ahLst/>
              <a:cxnLst/>
              <a:rect l="l" t="t" r="r" b="b"/>
              <a:pathLst>
                <a:path w="2004" h="148" extrusionOk="0">
                  <a:moveTo>
                    <a:pt x="974" y="148"/>
                  </a:moveTo>
                  <a:cubicBezTo>
                    <a:pt x="642" y="148"/>
                    <a:pt x="312" y="106"/>
                    <a:pt x="5" y="21"/>
                  </a:cubicBezTo>
                  <a:cubicBezTo>
                    <a:pt x="0" y="20"/>
                    <a:pt x="-1" y="17"/>
                    <a:pt x="0" y="13"/>
                  </a:cubicBezTo>
                  <a:cubicBezTo>
                    <a:pt x="2" y="8"/>
                    <a:pt x="5" y="7"/>
                    <a:pt x="9" y="8"/>
                  </a:cubicBezTo>
                  <a:cubicBezTo>
                    <a:pt x="633" y="180"/>
                    <a:pt x="1338" y="177"/>
                    <a:pt x="1995" y="1"/>
                  </a:cubicBezTo>
                  <a:cubicBezTo>
                    <a:pt x="2000" y="-1"/>
                    <a:pt x="2003" y="2"/>
                    <a:pt x="2004" y="7"/>
                  </a:cubicBezTo>
                  <a:cubicBezTo>
                    <a:pt x="2005" y="11"/>
                    <a:pt x="2003" y="14"/>
                    <a:pt x="1998" y="15"/>
                  </a:cubicBezTo>
                  <a:cubicBezTo>
                    <a:pt x="1663" y="104"/>
                    <a:pt x="1316" y="148"/>
                    <a:pt x="974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8275" rIns="90000" bIns="82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4"/>
            <p:cNvSpPr/>
            <p:nvPr/>
          </p:nvSpPr>
          <p:spPr>
            <a:xfrm flipH="1">
              <a:off x="682827" y="2257288"/>
              <a:ext cx="2200315" cy="158410"/>
            </a:xfrm>
            <a:custGeom>
              <a:avLst/>
              <a:gdLst/>
              <a:ahLst/>
              <a:cxnLst/>
              <a:rect l="l" t="t" r="r" b="b"/>
              <a:pathLst>
                <a:path w="2014" h="145" extrusionOk="0">
                  <a:moveTo>
                    <a:pt x="1001" y="145"/>
                  </a:moveTo>
                  <a:cubicBezTo>
                    <a:pt x="662" y="145"/>
                    <a:pt x="325" y="101"/>
                    <a:pt x="5" y="14"/>
                  </a:cubicBezTo>
                  <a:cubicBezTo>
                    <a:pt x="0" y="12"/>
                    <a:pt x="-1" y="9"/>
                    <a:pt x="0" y="5"/>
                  </a:cubicBezTo>
                  <a:cubicBezTo>
                    <a:pt x="2" y="1"/>
                    <a:pt x="5" y="-1"/>
                    <a:pt x="9" y="1"/>
                  </a:cubicBezTo>
                  <a:cubicBezTo>
                    <a:pt x="644" y="176"/>
                    <a:pt x="1354" y="176"/>
                    <a:pt x="2004" y="1"/>
                  </a:cubicBezTo>
                  <a:cubicBezTo>
                    <a:pt x="2008" y="-1"/>
                    <a:pt x="2012" y="1"/>
                    <a:pt x="2013" y="6"/>
                  </a:cubicBezTo>
                  <a:cubicBezTo>
                    <a:pt x="2015" y="10"/>
                    <a:pt x="2011" y="14"/>
                    <a:pt x="2007" y="15"/>
                  </a:cubicBezTo>
                  <a:cubicBezTo>
                    <a:pt x="1682" y="101"/>
                    <a:pt x="1341" y="145"/>
                    <a:pt x="1001" y="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7200" rIns="90000" bIns="72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3386529" y="2299277"/>
              <a:ext cx="263574" cy="2287973"/>
            </a:xfrm>
            <a:custGeom>
              <a:avLst/>
              <a:gdLst/>
              <a:ahLst/>
              <a:cxnLst/>
              <a:rect l="l" t="t" r="r" b="b"/>
              <a:pathLst>
                <a:path w="408" h="3534" extrusionOk="0">
                  <a:moveTo>
                    <a:pt x="408" y="3534"/>
                  </a:moveTo>
                  <a:lnTo>
                    <a:pt x="0" y="3534"/>
                  </a:lnTo>
                  <a:lnTo>
                    <a:pt x="16" y="3040"/>
                  </a:lnTo>
                  <a:lnTo>
                    <a:pt x="16" y="3011"/>
                  </a:lnTo>
                  <a:lnTo>
                    <a:pt x="19" y="2981"/>
                  </a:lnTo>
                  <a:lnTo>
                    <a:pt x="21" y="2876"/>
                  </a:lnTo>
                  <a:lnTo>
                    <a:pt x="35" y="2410"/>
                  </a:lnTo>
                  <a:lnTo>
                    <a:pt x="37" y="2381"/>
                  </a:lnTo>
                  <a:lnTo>
                    <a:pt x="37" y="2349"/>
                  </a:lnTo>
                  <a:lnTo>
                    <a:pt x="40" y="2246"/>
                  </a:lnTo>
                  <a:lnTo>
                    <a:pt x="56" y="1778"/>
                  </a:lnTo>
                  <a:lnTo>
                    <a:pt x="56" y="1751"/>
                  </a:lnTo>
                  <a:lnTo>
                    <a:pt x="58" y="1719"/>
                  </a:lnTo>
                  <a:lnTo>
                    <a:pt x="61" y="1616"/>
                  </a:lnTo>
                  <a:lnTo>
                    <a:pt x="74" y="1148"/>
                  </a:lnTo>
                  <a:lnTo>
                    <a:pt x="77" y="1122"/>
                  </a:lnTo>
                  <a:lnTo>
                    <a:pt x="77" y="1090"/>
                  </a:lnTo>
                  <a:lnTo>
                    <a:pt x="80" y="984"/>
                  </a:lnTo>
                  <a:lnTo>
                    <a:pt x="95" y="518"/>
                  </a:lnTo>
                  <a:lnTo>
                    <a:pt x="95" y="492"/>
                  </a:lnTo>
                  <a:lnTo>
                    <a:pt x="95" y="460"/>
                  </a:lnTo>
                  <a:lnTo>
                    <a:pt x="98" y="354"/>
                  </a:lnTo>
                  <a:lnTo>
                    <a:pt x="111" y="0"/>
                  </a:lnTo>
                  <a:lnTo>
                    <a:pt x="297" y="0"/>
                  </a:lnTo>
                  <a:lnTo>
                    <a:pt x="307" y="354"/>
                  </a:lnTo>
                  <a:lnTo>
                    <a:pt x="312" y="460"/>
                  </a:lnTo>
                  <a:lnTo>
                    <a:pt x="312" y="492"/>
                  </a:lnTo>
                  <a:lnTo>
                    <a:pt x="312" y="518"/>
                  </a:lnTo>
                  <a:lnTo>
                    <a:pt x="328" y="984"/>
                  </a:lnTo>
                  <a:lnTo>
                    <a:pt x="331" y="1090"/>
                  </a:lnTo>
                  <a:lnTo>
                    <a:pt x="331" y="1122"/>
                  </a:lnTo>
                  <a:lnTo>
                    <a:pt x="334" y="1148"/>
                  </a:lnTo>
                  <a:lnTo>
                    <a:pt x="347" y="1616"/>
                  </a:lnTo>
                  <a:lnTo>
                    <a:pt x="349" y="1719"/>
                  </a:lnTo>
                  <a:lnTo>
                    <a:pt x="352" y="1751"/>
                  </a:lnTo>
                  <a:lnTo>
                    <a:pt x="352" y="1778"/>
                  </a:lnTo>
                  <a:lnTo>
                    <a:pt x="365" y="2246"/>
                  </a:lnTo>
                  <a:lnTo>
                    <a:pt x="371" y="2349"/>
                  </a:lnTo>
                  <a:lnTo>
                    <a:pt x="371" y="2381"/>
                  </a:lnTo>
                  <a:lnTo>
                    <a:pt x="371" y="2410"/>
                  </a:lnTo>
                  <a:lnTo>
                    <a:pt x="387" y="2876"/>
                  </a:lnTo>
                  <a:lnTo>
                    <a:pt x="389" y="2981"/>
                  </a:lnTo>
                  <a:lnTo>
                    <a:pt x="389" y="3011"/>
                  </a:lnTo>
                  <a:lnTo>
                    <a:pt x="392" y="3040"/>
                  </a:lnTo>
                  <a:lnTo>
                    <a:pt x="408" y="35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3433156" y="2251355"/>
              <a:ext cx="170320" cy="64113"/>
            </a:xfrm>
            <a:custGeom>
              <a:avLst/>
              <a:gdLst/>
              <a:ahLst/>
              <a:cxnLst/>
              <a:rect l="l" t="t" r="r" b="b"/>
              <a:pathLst>
                <a:path w="264" h="100" extrusionOk="0">
                  <a:moveTo>
                    <a:pt x="214" y="100"/>
                  </a:moveTo>
                  <a:lnTo>
                    <a:pt x="50" y="100"/>
                  </a:lnTo>
                  <a:cubicBezTo>
                    <a:pt x="23" y="100"/>
                    <a:pt x="0" y="79"/>
                    <a:pt x="0" y="50"/>
                  </a:cubicBezTo>
                  <a:lnTo>
                    <a:pt x="0" y="50"/>
                  </a:lnTo>
                  <a:cubicBezTo>
                    <a:pt x="0" y="23"/>
                    <a:pt x="21" y="0"/>
                    <a:pt x="50" y="0"/>
                  </a:cubicBezTo>
                  <a:lnTo>
                    <a:pt x="214" y="0"/>
                  </a:lnTo>
                  <a:cubicBezTo>
                    <a:pt x="240" y="0"/>
                    <a:pt x="264" y="21"/>
                    <a:pt x="264" y="50"/>
                  </a:cubicBezTo>
                  <a:lnTo>
                    <a:pt x="264" y="50"/>
                  </a:lnTo>
                  <a:cubicBezTo>
                    <a:pt x="262" y="76"/>
                    <a:pt x="240" y="100"/>
                    <a:pt x="214" y="1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3448051" y="2528529"/>
              <a:ext cx="139882" cy="67998"/>
            </a:xfrm>
            <a:custGeom>
              <a:avLst/>
              <a:gdLst/>
              <a:ahLst/>
              <a:cxnLst/>
              <a:rect l="l" t="t" r="r" b="b"/>
              <a:pathLst>
                <a:path w="217" h="106" extrusionOk="0">
                  <a:moveTo>
                    <a:pt x="217" y="106"/>
                  </a:moveTo>
                  <a:lnTo>
                    <a:pt x="0" y="106"/>
                  </a:lnTo>
                  <a:lnTo>
                    <a:pt x="3" y="0"/>
                  </a:lnTo>
                  <a:lnTo>
                    <a:pt x="212" y="0"/>
                  </a:lnTo>
                  <a:lnTo>
                    <a:pt x="217" y="10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3448051" y="2617899"/>
              <a:ext cx="139882" cy="16190"/>
            </a:xfrm>
            <a:custGeom>
              <a:avLst/>
              <a:gdLst/>
              <a:ahLst/>
              <a:cxnLst/>
              <a:rect l="l" t="t" r="r" b="b"/>
              <a:pathLst>
                <a:path w="217" h="26" extrusionOk="0">
                  <a:moveTo>
                    <a:pt x="217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3436394" y="2936520"/>
              <a:ext cx="163843" cy="67998"/>
            </a:xfrm>
            <a:custGeom>
              <a:avLst/>
              <a:gdLst/>
              <a:ahLst/>
              <a:cxnLst/>
              <a:rect l="l" t="t" r="r" b="b"/>
              <a:pathLst>
                <a:path w="254" h="106" extrusionOk="0">
                  <a:moveTo>
                    <a:pt x="254" y="106"/>
                  </a:moveTo>
                  <a:lnTo>
                    <a:pt x="0" y="106"/>
                  </a:lnTo>
                  <a:lnTo>
                    <a:pt x="3" y="0"/>
                  </a:lnTo>
                  <a:lnTo>
                    <a:pt x="251" y="0"/>
                  </a:lnTo>
                  <a:lnTo>
                    <a:pt x="254" y="10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3434452" y="3025889"/>
              <a:ext cx="167729" cy="16190"/>
            </a:xfrm>
            <a:custGeom>
              <a:avLst/>
              <a:gdLst/>
              <a:ahLst/>
              <a:cxnLst/>
              <a:rect l="l" t="t" r="r" b="b"/>
              <a:pathLst>
                <a:path w="260" h="26" extrusionOk="0">
                  <a:moveTo>
                    <a:pt x="260" y="26"/>
                  </a:moveTo>
                  <a:lnTo>
                    <a:pt x="0" y="26"/>
                  </a:lnTo>
                  <a:lnTo>
                    <a:pt x="3" y="0"/>
                  </a:lnTo>
                  <a:lnTo>
                    <a:pt x="257" y="0"/>
                  </a:lnTo>
                  <a:lnTo>
                    <a:pt x="260" y="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4"/>
            <p:cNvSpPr/>
            <p:nvPr/>
          </p:nvSpPr>
          <p:spPr>
            <a:xfrm>
              <a:off x="3424090" y="3345805"/>
              <a:ext cx="187804" cy="66056"/>
            </a:xfrm>
            <a:custGeom>
              <a:avLst/>
              <a:gdLst/>
              <a:ahLst/>
              <a:cxnLst/>
              <a:rect l="l" t="t" r="r" b="b"/>
              <a:pathLst>
                <a:path w="291" h="103" extrusionOk="0">
                  <a:moveTo>
                    <a:pt x="291" y="103"/>
                  </a:moveTo>
                  <a:lnTo>
                    <a:pt x="0" y="103"/>
                  </a:lnTo>
                  <a:lnTo>
                    <a:pt x="3" y="0"/>
                  </a:lnTo>
                  <a:lnTo>
                    <a:pt x="289" y="0"/>
                  </a:lnTo>
                  <a:lnTo>
                    <a:pt x="291" y="1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3422795" y="3433232"/>
              <a:ext cx="191044" cy="16838"/>
            </a:xfrm>
            <a:custGeom>
              <a:avLst/>
              <a:gdLst/>
              <a:ahLst/>
              <a:cxnLst/>
              <a:rect l="l" t="t" r="r" b="b"/>
              <a:pathLst>
                <a:path w="296" h="27" extrusionOk="0">
                  <a:moveTo>
                    <a:pt x="296" y="27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296" y="0"/>
                  </a:lnTo>
                  <a:lnTo>
                    <a:pt x="296" y="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4"/>
            <p:cNvSpPr/>
            <p:nvPr/>
          </p:nvSpPr>
          <p:spPr>
            <a:xfrm>
              <a:off x="3410490" y="3753796"/>
              <a:ext cx="215652" cy="66056"/>
            </a:xfrm>
            <a:custGeom>
              <a:avLst/>
              <a:gdLst/>
              <a:ahLst/>
              <a:cxnLst/>
              <a:rect l="l" t="t" r="r" b="b"/>
              <a:pathLst>
                <a:path w="334" h="103" extrusionOk="0">
                  <a:moveTo>
                    <a:pt x="334" y="103"/>
                  </a:moveTo>
                  <a:lnTo>
                    <a:pt x="0" y="103"/>
                  </a:lnTo>
                  <a:lnTo>
                    <a:pt x="3" y="0"/>
                  </a:lnTo>
                  <a:lnTo>
                    <a:pt x="328" y="0"/>
                  </a:lnTo>
                  <a:lnTo>
                    <a:pt x="334" y="103"/>
                  </a:lnTo>
                  <a:close/>
                </a:path>
              </a:pathLst>
            </a:custGeom>
            <a:solidFill>
              <a:srgbClr val="EA5C4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4"/>
            <p:cNvSpPr/>
            <p:nvPr/>
          </p:nvSpPr>
          <p:spPr>
            <a:xfrm>
              <a:off x="3409195" y="3841222"/>
              <a:ext cx="216947" cy="18133"/>
            </a:xfrm>
            <a:custGeom>
              <a:avLst/>
              <a:gdLst/>
              <a:ahLst/>
              <a:cxnLst/>
              <a:rect l="l" t="t" r="r" b="b"/>
              <a:pathLst>
                <a:path w="336" h="29" extrusionOk="0">
                  <a:moveTo>
                    <a:pt x="336" y="29"/>
                  </a:moveTo>
                  <a:lnTo>
                    <a:pt x="0" y="29"/>
                  </a:lnTo>
                  <a:lnTo>
                    <a:pt x="2" y="0"/>
                  </a:lnTo>
                  <a:lnTo>
                    <a:pt x="336" y="0"/>
                  </a:lnTo>
                  <a:lnTo>
                    <a:pt x="336" y="29"/>
                  </a:lnTo>
                  <a:close/>
                </a:path>
              </a:pathLst>
            </a:custGeom>
            <a:solidFill>
              <a:srgbClr val="EA5C4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4"/>
            <p:cNvSpPr/>
            <p:nvPr/>
          </p:nvSpPr>
          <p:spPr>
            <a:xfrm>
              <a:off x="3398833" y="4161786"/>
              <a:ext cx="238965" cy="67351"/>
            </a:xfrm>
            <a:custGeom>
              <a:avLst/>
              <a:gdLst/>
              <a:ahLst/>
              <a:cxnLst/>
              <a:rect l="l" t="t" r="r" b="b"/>
              <a:pathLst>
                <a:path w="370" h="105" extrusionOk="0">
                  <a:moveTo>
                    <a:pt x="370" y="105"/>
                  </a:moveTo>
                  <a:lnTo>
                    <a:pt x="0" y="105"/>
                  </a:lnTo>
                  <a:lnTo>
                    <a:pt x="2" y="0"/>
                  </a:lnTo>
                  <a:lnTo>
                    <a:pt x="368" y="0"/>
                  </a:lnTo>
                  <a:lnTo>
                    <a:pt x="370" y="105"/>
                  </a:lnTo>
                  <a:close/>
                </a:path>
              </a:pathLst>
            </a:custGeom>
            <a:solidFill>
              <a:srgbClr val="EA5C4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3396891" y="4249213"/>
              <a:ext cx="242851" cy="18133"/>
            </a:xfrm>
            <a:custGeom>
              <a:avLst/>
              <a:gdLst/>
              <a:ahLst/>
              <a:cxnLst/>
              <a:rect l="l" t="t" r="r" b="b"/>
              <a:pathLst>
                <a:path w="376" h="29" extrusionOk="0">
                  <a:moveTo>
                    <a:pt x="376" y="29"/>
                  </a:moveTo>
                  <a:lnTo>
                    <a:pt x="0" y="29"/>
                  </a:lnTo>
                  <a:lnTo>
                    <a:pt x="0" y="0"/>
                  </a:lnTo>
                  <a:lnTo>
                    <a:pt x="373" y="0"/>
                  </a:lnTo>
                  <a:lnTo>
                    <a:pt x="376" y="29"/>
                  </a:lnTo>
                  <a:close/>
                </a:path>
              </a:pathLst>
            </a:custGeom>
            <a:solidFill>
              <a:srgbClr val="EA5C4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1183382" y="1987780"/>
              <a:ext cx="2416856" cy="2603366"/>
            </a:xfrm>
            <a:custGeom>
              <a:avLst/>
              <a:gdLst/>
              <a:ahLst/>
              <a:cxnLst/>
              <a:rect l="l" t="t" r="r" b="b"/>
              <a:pathLst>
                <a:path w="3733" h="4021" extrusionOk="0">
                  <a:moveTo>
                    <a:pt x="3733" y="4021"/>
                  </a:moveTo>
                  <a:lnTo>
                    <a:pt x="0" y="4021"/>
                  </a:lnTo>
                  <a:cubicBezTo>
                    <a:pt x="0" y="4021"/>
                    <a:pt x="862" y="2917"/>
                    <a:pt x="1111" y="1034"/>
                  </a:cubicBezTo>
                  <a:cubicBezTo>
                    <a:pt x="1116" y="989"/>
                    <a:pt x="1122" y="941"/>
                    <a:pt x="1127" y="893"/>
                  </a:cubicBezTo>
                  <a:cubicBezTo>
                    <a:pt x="1132" y="854"/>
                    <a:pt x="1135" y="814"/>
                    <a:pt x="1140" y="774"/>
                  </a:cubicBezTo>
                  <a:cubicBezTo>
                    <a:pt x="1151" y="671"/>
                    <a:pt x="1159" y="563"/>
                    <a:pt x="1164" y="454"/>
                  </a:cubicBezTo>
                  <a:cubicBezTo>
                    <a:pt x="1169" y="359"/>
                    <a:pt x="1172" y="264"/>
                    <a:pt x="1175" y="166"/>
                  </a:cubicBezTo>
                  <a:cubicBezTo>
                    <a:pt x="1519" y="-46"/>
                    <a:pt x="2315" y="-64"/>
                    <a:pt x="2669" y="166"/>
                  </a:cubicBezTo>
                  <a:cubicBezTo>
                    <a:pt x="2669" y="166"/>
                    <a:pt x="2675" y="272"/>
                    <a:pt x="2688" y="449"/>
                  </a:cubicBezTo>
                  <a:cubicBezTo>
                    <a:pt x="2696" y="539"/>
                    <a:pt x="2704" y="647"/>
                    <a:pt x="2717" y="769"/>
                  </a:cubicBezTo>
                  <a:cubicBezTo>
                    <a:pt x="2722" y="811"/>
                    <a:pt x="2728" y="854"/>
                    <a:pt x="2733" y="901"/>
                  </a:cubicBezTo>
                  <a:cubicBezTo>
                    <a:pt x="2738" y="946"/>
                    <a:pt x="2743" y="994"/>
                    <a:pt x="2751" y="1042"/>
                  </a:cubicBezTo>
                  <a:cubicBezTo>
                    <a:pt x="2865" y="1920"/>
                    <a:pt x="3130" y="3256"/>
                    <a:pt x="3733" y="40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4"/>
            <p:cNvSpPr/>
            <p:nvPr/>
          </p:nvSpPr>
          <p:spPr>
            <a:xfrm>
              <a:off x="2014257" y="3238303"/>
              <a:ext cx="582197" cy="294013"/>
            </a:xfrm>
            <a:custGeom>
              <a:avLst/>
              <a:gdLst/>
              <a:ahLst/>
              <a:cxnLst/>
              <a:rect l="l" t="t" r="r" b="b"/>
              <a:pathLst>
                <a:path w="900" h="455" extrusionOk="0">
                  <a:moveTo>
                    <a:pt x="900" y="455"/>
                  </a:moveTo>
                  <a:lnTo>
                    <a:pt x="828" y="455"/>
                  </a:lnTo>
                  <a:lnTo>
                    <a:pt x="828" y="190"/>
                  </a:lnTo>
                  <a:cubicBezTo>
                    <a:pt x="828" y="124"/>
                    <a:pt x="775" y="71"/>
                    <a:pt x="709" y="71"/>
                  </a:cubicBezTo>
                  <a:lnTo>
                    <a:pt x="191" y="71"/>
                  </a:lnTo>
                  <a:cubicBezTo>
                    <a:pt x="124" y="71"/>
                    <a:pt x="71" y="124"/>
                    <a:pt x="71" y="190"/>
                  </a:cubicBezTo>
                  <a:lnTo>
                    <a:pt x="71" y="386"/>
                  </a:lnTo>
                  <a:lnTo>
                    <a:pt x="0" y="386"/>
                  </a:lnTo>
                  <a:lnTo>
                    <a:pt x="0" y="190"/>
                  </a:lnTo>
                  <a:cubicBezTo>
                    <a:pt x="0" y="84"/>
                    <a:pt x="85" y="0"/>
                    <a:pt x="191" y="0"/>
                  </a:cubicBezTo>
                  <a:lnTo>
                    <a:pt x="709" y="0"/>
                  </a:lnTo>
                  <a:cubicBezTo>
                    <a:pt x="815" y="0"/>
                    <a:pt x="900" y="84"/>
                    <a:pt x="900" y="190"/>
                  </a:cubicBezTo>
                  <a:lnTo>
                    <a:pt x="900" y="45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4"/>
            <p:cNvSpPr/>
            <p:nvPr/>
          </p:nvSpPr>
          <p:spPr>
            <a:xfrm>
              <a:off x="2014257" y="3238303"/>
              <a:ext cx="582197" cy="288830"/>
            </a:xfrm>
            <a:custGeom>
              <a:avLst/>
              <a:gdLst/>
              <a:ahLst/>
              <a:cxnLst/>
              <a:rect l="l" t="t" r="r" b="b"/>
              <a:pathLst>
                <a:path w="900" h="447" extrusionOk="0">
                  <a:moveTo>
                    <a:pt x="900" y="447"/>
                  </a:moveTo>
                  <a:lnTo>
                    <a:pt x="828" y="447"/>
                  </a:lnTo>
                  <a:lnTo>
                    <a:pt x="828" y="433"/>
                  </a:lnTo>
                  <a:lnTo>
                    <a:pt x="900" y="433"/>
                  </a:lnTo>
                  <a:lnTo>
                    <a:pt x="900" y="447"/>
                  </a:lnTo>
                  <a:moveTo>
                    <a:pt x="900" y="399"/>
                  </a:moveTo>
                  <a:lnTo>
                    <a:pt x="828" y="399"/>
                  </a:lnTo>
                  <a:lnTo>
                    <a:pt x="828" y="386"/>
                  </a:lnTo>
                  <a:lnTo>
                    <a:pt x="900" y="386"/>
                  </a:lnTo>
                  <a:lnTo>
                    <a:pt x="900" y="399"/>
                  </a:lnTo>
                  <a:moveTo>
                    <a:pt x="900" y="351"/>
                  </a:moveTo>
                  <a:lnTo>
                    <a:pt x="828" y="351"/>
                  </a:lnTo>
                  <a:lnTo>
                    <a:pt x="828" y="338"/>
                  </a:lnTo>
                  <a:lnTo>
                    <a:pt x="900" y="338"/>
                  </a:lnTo>
                  <a:lnTo>
                    <a:pt x="900" y="351"/>
                  </a:lnTo>
                  <a:moveTo>
                    <a:pt x="900" y="304"/>
                  </a:moveTo>
                  <a:lnTo>
                    <a:pt x="828" y="304"/>
                  </a:lnTo>
                  <a:lnTo>
                    <a:pt x="828" y="291"/>
                  </a:lnTo>
                  <a:lnTo>
                    <a:pt x="900" y="291"/>
                  </a:lnTo>
                  <a:lnTo>
                    <a:pt x="900" y="304"/>
                  </a:lnTo>
                  <a:moveTo>
                    <a:pt x="900" y="254"/>
                  </a:moveTo>
                  <a:lnTo>
                    <a:pt x="828" y="254"/>
                  </a:lnTo>
                  <a:lnTo>
                    <a:pt x="828" y="240"/>
                  </a:lnTo>
                  <a:lnTo>
                    <a:pt x="900" y="240"/>
                  </a:lnTo>
                  <a:lnTo>
                    <a:pt x="900" y="254"/>
                  </a:lnTo>
                  <a:moveTo>
                    <a:pt x="900" y="206"/>
                  </a:moveTo>
                  <a:lnTo>
                    <a:pt x="828" y="206"/>
                  </a:lnTo>
                  <a:lnTo>
                    <a:pt x="828" y="193"/>
                  </a:lnTo>
                  <a:lnTo>
                    <a:pt x="900" y="193"/>
                  </a:lnTo>
                  <a:lnTo>
                    <a:pt x="900" y="206"/>
                  </a:lnTo>
                  <a:moveTo>
                    <a:pt x="71" y="190"/>
                  </a:moveTo>
                  <a:lnTo>
                    <a:pt x="0" y="190"/>
                  </a:lnTo>
                  <a:cubicBezTo>
                    <a:pt x="0" y="185"/>
                    <a:pt x="0" y="180"/>
                    <a:pt x="0" y="174"/>
                  </a:cubicBezTo>
                  <a:lnTo>
                    <a:pt x="71" y="180"/>
                  </a:lnTo>
                  <a:cubicBezTo>
                    <a:pt x="71" y="182"/>
                    <a:pt x="71" y="187"/>
                    <a:pt x="71" y="190"/>
                  </a:cubicBezTo>
                  <a:moveTo>
                    <a:pt x="826" y="166"/>
                  </a:moveTo>
                  <a:cubicBezTo>
                    <a:pt x="826" y="164"/>
                    <a:pt x="826" y="161"/>
                    <a:pt x="823" y="158"/>
                  </a:cubicBezTo>
                  <a:lnTo>
                    <a:pt x="892" y="140"/>
                  </a:lnTo>
                  <a:cubicBezTo>
                    <a:pt x="894" y="145"/>
                    <a:pt x="894" y="150"/>
                    <a:pt x="894" y="153"/>
                  </a:cubicBezTo>
                  <a:lnTo>
                    <a:pt x="826" y="166"/>
                  </a:lnTo>
                  <a:moveTo>
                    <a:pt x="77" y="153"/>
                  </a:moveTo>
                  <a:lnTo>
                    <a:pt x="8" y="132"/>
                  </a:lnTo>
                  <a:cubicBezTo>
                    <a:pt x="11" y="127"/>
                    <a:pt x="11" y="121"/>
                    <a:pt x="13" y="119"/>
                  </a:cubicBezTo>
                  <a:lnTo>
                    <a:pt x="79" y="145"/>
                  </a:lnTo>
                  <a:cubicBezTo>
                    <a:pt x="79" y="148"/>
                    <a:pt x="77" y="150"/>
                    <a:pt x="77" y="153"/>
                  </a:cubicBezTo>
                  <a:moveTo>
                    <a:pt x="812" y="132"/>
                  </a:moveTo>
                  <a:cubicBezTo>
                    <a:pt x="810" y="129"/>
                    <a:pt x="810" y="127"/>
                    <a:pt x="807" y="124"/>
                  </a:cubicBezTo>
                  <a:lnTo>
                    <a:pt x="868" y="84"/>
                  </a:lnTo>
                  <a:cubicBezTo>
                    <a:pt x="870" y="90"/>
                    <a:pt x="873" y="92"/>
                    <a:pt x="876" y="97"/>
                  </a:cubicBezTo>
                  <a:lnTo>
                    <a:pt x="812" y="132"/>
                  </a:lnTo>
                  <a:moveTo>
                    <a:pt x="93" y="121"/>
                  </a:moveTo>
                  <a:lnTo>
                    <a:pt x="34" y="79"/>
                  </a:lnTo>
                  <a:cubicBezTo>
                    <a:pt x="37" y="74"/>
                    <a:pt x="40" y="71"/>
                    <a:pt x="42" y="68"/>
                  </a:cubicBezTo>
                  <a:lnTo>
                    <a:pt x="98" y="116"/>
                  </a:lnTo>
                  <a:cubicBezTo>
                    <a:pt x="98" y="116"/>
                    <a:pt x="95" y="119"/>
                    <a:pt x="93" y="121"/>
                  </a:cubicBezTo>
                  <a:moveTo>
                    <a:pt x="788" y="103"/>
                  </a:moveTo>
                  <a:cubicBezTo>
                    <a:pt x="786" y="100"/>
                    <a:pt x="783" y="97"/>
                    <a:pt x="781" y="97"/>
                  </a:cubicBezTo>
                  <a:lnTo>
                    <a:pt x="826" y="42"/>
                  </a:lnTo>
                  <a:cubicBezTo>
                    <a:pt x="828" y="45"/>
                    <a:pt x="833" y="47"/>
                    <a:pt x="836" y="53"/>
                  </a:cubicBezTo>
                  <a:lnTo>
                    <a:pt x="788" y="103"/>
                  </a:lnTo>
                  <a:moveTo>
                    <a:pt x="119" y="95"/>
                  </a:moveTo>
                  <a:lnTo>
                    <a:pt x="77" y="37"/>
                  </a:lnTo>
                  <a:cubicBezTo>
                    <a:pt x="79" y="34"/>
                    <a:pt x="85" y="31"/>
                    <a:pt x="90" y="29"/>
                  </a:cubicBezTo>
                  <a:lnTo>
                    <a:pt x="130" y="90"/>
                  </a:lnTo>
                  <a:cubicBezTo>
                    <a:pt x="124" y="90"/>
                    <a:pt x="122" y="92"/>
                    <a:pt x="119" y="95"/>
                  </a:cubicBezTo>
                  <a:moveTo>
                    <a:pt x="759" y="82"/>
                  </a:moveTo>
                  <a:cubicBezTo>
                    <a:pt x="757" y="82"/>
                    <a:pt x="754" y="79"/>
                    <a:pt x="751" y="79"/>
                  </a:cubicBezTo>
                  <a:lnTo>
                    <a:pt x="778" y="10"/>
                  </a:lnTo>
                  <a:cubicBezTo>
                    <a:pt x="783" y="13"/>
                    <a:pt x="786" y="13"/>
                    <a:pt x="791" y="15"/>
                  </a:cubicBezTo>
                  <a:lnTo>
                    <a:pt x="759" y="82"/>
                  </a:lnTo>
                  <a:moveTo>
                    <a:pt x="151" y="76"/>
                  </a:moveTo>
                  <a:lnTo>
                    <a:pt x="127" y="8"/>
                  </a:lnTo>
                  <a:cubicBezTo>
                    <a:pt x="132" y="5"/>
                    <a:pt x="138" y="5"/>
                    <a:pt x="140" y="2"/>
                  </a:cubicBezTo>
                  <a:lnTo>
                    <a:pt x="159" y="71"/>
                  </a:lnTo>
                  <a:cubicBezTo>
                    <a:pt x="159" y="76"/>
                    <a:pt x="154" y="76"/>
                    <a:pt x="151" y="76"/>
                  </a:cubicBezTo>
                  <a:moveTo>
                    <a:pt x="725" y="71"/>
                  </a:moveTo>
                  <a:cubicBezTo>
                    <a:pt x="722" y="71"/>
                    <a:pt x="720" y="71"/>
                    <a:pt x="717" y="71"/>
                  </a:cubicBezTo>
                  <a:lnTo>
                    <a:pt x="720" y="0"/>
                  </a:lnTo>
                  <a:cubicBezTo>
                    <a:pt x="725" y="0"/>
                    <a:pt x="730" y="0"/>
                    <a:pt x="736" y="0"/>
                  </a:cubicBezTo>
                  <a:lnTo>
                    <a:pt x="725" y="71"/>
                  </a:lnTo>
                  <a:moveTo>
                    <a:pt x="188" y="71"/>
                  </a:moveTo>
                  <a:lnTo>
                    <a:pt x="188" y="0"/>
                  </a:lnTo>
                  <a:lnTo>
                    <a:pt x="201" y="0"/>
                  </a:lnTo>
                  <a:lnTo>
                    <a:pt x="201" y="71"/>
                  </a:lnTo>
                  <a:lnTo>
                    <a:pt x="188" y="71"/>
                  </a:lnTo>
                  <a:moveTo>
                    <a:pt x="680" y="71"/>
                  </a:moveTo>
                  <a:lnTo>
                    <a:pt x="667" y="71"/>
                  </a:lnTo>
                  <a:lnTo>
                    <a:pt x="667" y="0"/>
                  </a:lnTo>
                  <a:lnTo>
                    <a:pt x="680" y="0"/>
                  </a:lnTo>
                  <a:lnTo>
                    <a:pt x="680" y="71"/>
                  </a:lnTo>
                  <a:moveTo>
                    <a:pt x="632" y="71"/>
                  </a:moveTo>
                  <a:lnTo>
                    <a:pt x="619" y="71"/>
                  </a:lnTo>
                  <a:lnTo>
                    <a:pt x="619" y="0"/>
                  </a:lnTo>
                  <a:lnTo>
                    <a:pt x="632" y="0"/>
                  </a:lnTo>
                  <a:lnTo>
                    <a:pt x="632" y="71"/>
                  </a:lnTo>
                  <a:moveTo>
                    <a:pt x="585" y="71"/>
                  </a:moveTo>
                  <a:lnTo>
                    <a:pt x="572" y="71"/>
                  </a:lnTo>
                  <a:lnTo>
                    <a:pt x="572" y="0"/>
                  </a:lnTo>
                  <a:lnTo>
                    <a:pt x="585" y="0"/>
                  </a:lnTo>
                  <a:lnTo>
                    <a:pt x="585" y="71"/>
                  </a:lnTo>
                  <a:moveTo>
                    <a:pt x="537" y="71"/>
                  </a:moveTo>
                  <a:lnTo>
                    <a:pt x="524" y="71"/>
                  </a:lnTo>
                  <a:lnTo>
                    <a:pt x="524" y="0"/>
                  </a:lnTo>
                  <a:lnTo>
                    <a:pt x="537" y="0"/>
                  </a:lnTo>
                  <a:lnTo>
                    <a:pt x="537" y="71"/>
                  </a:lnTo>
                  <a:moveTo>
                    <a:pt x="487" y="71"/>
                  </a:moveTo>
                  <a:lnTo>
                    <a:pt x="474" y="71"/>
                  </a:lnTo>
                  <a:lnTo>
                    <a:pt x="474" y="0"/>
                  </a:lnTo>
                  <a:lnTo>
                    <a:pt x="487" y="0"/>
                  </a:lnTo>
                  <a:lnTo>
                    <a:pt x="487" y="71"/>
                  </a:lnTo>
                  <a:moveTo>
                    <a:pt x="439" y="71"/>
                  </a:moveTo>
                  <a:lnTo>
                    <a:pt x="426" y="71"/>
                  </a:lnTo>
                  <a:lnTo>
                    <a:pt x="426" y="0"/>
                  </a:lnTo>
                  <a:lnTo>
                    <a:pt x="439" y="0"/>
                  </a:lnTo>
                  <a:lnTo>
                    <a:pt x="439" y="71"/>
                  </a:lnTo>
                  <a:moveTo>
                    <a:pt x="392" y="71"/>
                  </a:moveTo>
                  <a:lnTo>
                    <a:pt x="378" y="71"/>
                  </a:lnTo>
                  <a:lnTo>
                    <a:pt x="378" y="0"/>
                  </a:lnTo>
                  <a:lnTo>
                    <a:pt x="392" y="0"/>
                  </a:lnTo>
                  <a:lnTo>
                    <a:pt x="392" y="71"/>
                  </a:lnTo>
                  <a:moveTo>
                    <a:pt x="344" y="71"/>
                  </a:moveTo>
                  <a:lnTo>
                    <a:pt x="331" y="71"/>
                  </a:lnTo>
                  <a:lnTo>
                    <a:pt x="331" y="0"/>
                  </a:lnTo>
                  <a:lnTo>
                    <a:pt x="344" y="0"/>
                  </a:lnTo>
                  <a:lnTo>
                    <a:pt x="344" y="71"/>
                  </a:lnTo>
                  <a:moveTo>
                    <a:pt x="296" y="71"/>
                  </a:moveTo>
                  <a:lnTo>
                    <a:pt x="283" y="71"/>
                  </a:lnTo>
                  <a:lnTo>
                    <a:pt x="283" y="0"/>
                  </a:lnTo>
                  <a:lnTo>
                    <a:pt x="296" y="0"/>
                  </a:lnTo>
                  <a:lnTo>
                    <a:pt x="296" y="71"/>
                  </a:lnTo>
                  <a:moveTo>
                    <a:pt x="249" y="71"/>
                  </a:moveTo>
                  <a:lnTo>
                    <a:pt x="236" y="71"/>
                  </a:lnTo>
                  <a:lnTo>
                    <a:pt x="236" y="0"/>
                  </a:lnTo>
                  <a:lnTo>
                    <a:pt x="249" y="0"/>
                  </a:lnTo>
                  <a:lnTo>
                    <a:pt x="249" y="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1358234" y="3368471"/>
              <a:ext cx="703300" cy="509665"/>
            </a:xfrm>
            <a:custGeom>
              <a:avLst/>
              <a:gdLst/>
              <a:ahLst/>
              <a:cxnLst/>
              <a:rect l="l" t="t" r="r" b="b"/>
              <a:pathLst>
                <a:path w="1087" h="788" extrusionOk="0">
                  <a:moveTo>
                    <a:pt x="1084" y="788"/>
                  </a:moveTo>
                  <a:lnTo>
                    <a:pt x="1013" y="788"/>
                  </a:lnTo>
                  <a:lnTo>
                    <a:pt x="1013" y="195"/>
                  </a:lnTo>
                  <a:cubicBezTo>
                    <a:pt x="1013" y="129"/>
                    <a:pt x="957" y="74"/>
                    <a:pt x="891" y="74"/>
                  </a:cubicBezTo>
                  <a:lnTo>
                    <a:pt x="153" y="74"/>
                  </a:lnTo>
                  <a:cubicBezTo>
                    <a:pt x="108" y="74"/>
                    <a:pt x="71" y="111"/>
                    <a:pt x="71" y="156"/>
                  </a:cubicBezTo>
                  <a:lnTo>
                    <a:pt x="71" y="240"/>
                  </a:lnTo>
                  <a:lnTo>
                    <a:pt x="0" y="240"/>
                  </a:lnTo>
                  <a:lnTo>
                    <a:pt x="0" y="156"/>
                  </a:lnTo>
                  <a:cubicBezTo>
                    <a:pt x="0" y="71"/>
                    <a:pt x="69" y="0"/>
                    <a:pt x="156" y="0"/>
                  </a:cubicBezTo>
                  <a:lnTo>
                    <a:pt x="894" y="0"/>
                  </a:lnTo>
                  <a:cubicBezTo>
                    <a:pt x="1000" y="0"/>
                    <a:pt x="1087" y="87"/>
                    <a:pt x="1087" y="193"/>
                  </a:cubicBezTo>
                  <a:lnTo>
                    <a:pt x="1087" y="788"/>
                  </a:lnTo>
                  <a:lnTo>
                    <a:pt x="1084" y="78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4"/>
            <p:cNvSpPr/>
            <p:nvPr/>
          </p:nvSpPr>
          <p:spPr>
            <a:xfrm>
              <a:off x="1358234" y="3369767"/>
              <a:ext cx="701356" cy="501892"/>
            </a:xfrm>
            <a:custGeom>
              <a:avLst/>
              <a:gdLst/>
              <a:ahLst/>
              <a:cxnLst/>
              <a:rect l="l" t="t" r="r" b="b"/>
              <a:pathLst>
                <a:path w="1084" h="776" extrusionOk="0">
                  <a:moveTo>
                    <a:pt x="1084" y="776"/>
                  </a:moveTo>
                  <a:lnTo>
                    <a:pt x="1013" y="776"/>
                  </a:lnTo>
                  <a:lnTo>
                    <a:pt x="1013" y="762"/>
                  </a:lnTo>
                  <a:lnTo>
                    <a:pt x="1084" y="762"/>
                  </a:lnTo>
                  <a:lnTo>
                    <a:pt x="1084" y="776"/>
                  </a:lnTo>
                  <a:moveTo>
                    <a:pt x="1084" y="728"/>
                  </a:moveTo>
                  <a:lnTo>
                    <a:pt x="1013" y="728"/>
                  </a:lnTo>
                  <a:lnTo>
                    <a:pt x="1013" y="715"/>
                  </a:lnTo>
                  <a:lnTo>
                    <a:pt x="1084" y="715"/>
                  </a:lnTo>
                  <a:lnTo>
                    <a:pt x="1084" y="728"/>
                  </a:lnTo>
                  <a:moveTo>
                    <a:pt x="1084" y="680"/>
                  </a:moveTo>
                  <a:lnTo>
                    <a:pt x="1013" y="680"/>
                  </a:lnTo>
                  <a:lnTo>
                    <a:pt x="1013" y="667"/>
                  </a:lnTo>
                  <a:lnTo>
                    <a:pt x="1084" y="667"/>
                  </a:lnTo>
                  <a:lnTo>
                    <a:pt x="1084" y="680"/>
                  </a:lnTo>
                  <a:moveTo>
                    <a:pt x="1084" y="633"/>
                  </a:moveTo>
                  <a:lnTo>
                    <a:pt x="1013" y="633"/>
                  </a:lnTo>
                  <a:lnTo>
                    <a:pt x="1013" y="619"/>
                  </a:lnTo>
                  <a:lnTo>
                    <a:pt x="1084" y="619"/>
                  </a:lnTo>
                  <a:lnTo>
                    <a:pt x="1084" y="633"/>
                  </a:lnTo>
                  <a:moveTo>
                    <a:pt x="1084" y="585"/>
                  </a:moveTo>
                  <a:lnTo>
                    <a:pt x="1013" y="585"/>
                  </a:lnTo>
                  <a:lnTo>
                    <a:pt x="1013" y="572"/>
                  </a:lnTo>
                  <a:lnTo>
                    <a:pt x="1084" y="572"/>
                  </a:lnTo>
                  <a:lnTo>
                    <a:pt x="1084" y="585"/>
                  </a:lnTo>
                  <a:moveTo>
                    <a:pt x="1084" y="535"/>
                  </a:moveTo>
                  <a:lnTo>
                    <a:pt x="1013" y="535"/>
                  </a:lnTo>
                  <a:lnTo>
                    <a:pt x="1013" y="522"/>
                  </a:lnTo>
                  <a:lnTo>
                    <a:pt x="1084" y="522"/>
                  </a:lnTo>
                  <a:lnTo>
                    <a:pt x="1084" y="535"/>
                  </a:lnTo>
                  <a:moveTo>
                    <a:pt x="1084" y="487"/>
                  </a:moveTo>
                  <a:lnTo>
                    <a:pt x="1013" y="487"/>
                  </a:lnTo>
                  <a:lnTo>
                    <a:pt x="1013" y="474"/>
                  </a:lnTo>
                  <a:lnTo>
                    <a:pt x="1084" y="474"/>
                  </a:lnTo>
                  <a:lnTo>
                    <a:pt x="1084" y="487"/>
                  </a:lnTo>
                  <a:moveTo>
                    <a:pt x="1084" y="440"/>
                  </a:moveTo>
                  <a:lnTo>
                    <a:pt x="1013" y="440"/>
                  </a:lnTo>
                  <a:lnTo>
                    <a:pt x="1013" y="426"/>
                  </a:lnTo>
                  <a:lnTo>
                    <a:pt x="1084" y="426"/>
                  </a:lnTo>
                  <a:lnTo>
                    <a:pt x="1084" y="440"/>
                  </a:lnTo>
                  <a:moveTo>
                    <a:pt x="1084" y="392"/>
                  </a:moveTo>
                  <a:lnTo>
                    <a:pt x="1013" y="392"/>
                  </a:lnTo>
                  <a:lnTo>
                    <a:pt x="1013" y="379"/>
                  </a:lnTo>
                  <a:lnTo>
                    <a:pt x="1084" y="379"/>
                  </a:lnTo>
                  <a:lnTo>
                    <a:pt x="1084" y="392"/>
                  </a:lnTo>
                  <a:moveTo>
                    <a:pt x="1084" y="344"/>
                  </a:moveTo>
                  <a:lnTo>
                    <a:pt x="1013" y="344"/>
                  </a:lnTo>
                  <a:lnTo>
                    <a:pt x="1013" y="331"/>
                  </a:lnTo>
                  <a:lnTo>
                    <a:pt x="1084" y="331"/>
                  </a:lnTo>
                  <a:lnTo>
                    <a:pt x="1084" y="344"/>
                  </a:lnTo>
                  <a:moveTo>
                    <a:pt x="1084" y="297"/>
                  </a:moveTo>
                  <a:lnTo>
                    <a:pt x="1013" y="297"/>
                  </a:lnTo>
                  <a:lnTo>
                    <a:pt x="1013" y="283"/>
                  </a:lnTo>
                  <a:lnTo>
                    <a:pt x="1084" y="283"/>
                  </a:lnTo>
                  <a:lnTo>
                    <a:pt x="1084" y="297"/>
                  </a:lnTo>
                  <a:moveTo>
                    <a:pt x="1084" y="246"/>
                  </a:moveTo>
                  <a:lnTo>
                    <a:pt x="1013" y="246"/>
                  </a:lnTo>
                  <a:lnTo>
                    <a:pt x="1013" y="233"/>
                  </a:lnTo>
                  <a:lnTo>
                    <a:pt x="1084" y="233"/>
                  </a:lnTo>
                  <a:lnTo>
                    <a:pt x="1084" y="246"/>
                  </a:lnTo>
                  <a:moveTo>
                    <a:pt x="71" y="241"/>
                  </a:moveTo>
                  <a:lnTo>
                    <a:pt x="0" y="241"/>
                  </a:lnTo>
                  <a:lnTo>
                    <a:pt x="0" y="228"/>
                  </a:lnTo>
                  <a:lnTo>
                    <a:pt x="71" y="228"/>
                  </a:lnTo>
                  <a:lnTo>
                    <a:pt x="71" y="241"/>
                  </a:lnTo>
                  <a:moveTo>
                    <a:pt x="1084" y="199"/>
                  </a:moveTo>
                  <a:lnTo>
                    <a:pt x="1013" y="199"/>
                  </a:lnTo>
                  <a:lnTo>
                    <a:pt x="1013" y="193"/>
                  </a:lnTo>
                  <a:cubicBezTo>
                    <a:pt x="1013" y="191"/>
                    <a:pt x="1013" y="191"/>
                    <a:pt x="1013" y="188"/>
                  </a:cubicBezTo>
                  <a:lnTo>
                    <a:pt x="1084" y="186"/>
                  </a:lnTo>
                  <a:cubicBezTo>
                    <a:pt x="1084" y="188"/>
                    <a:pt x="1084" y="191"/>
                    <a:pt x="1084" y="193"/>
                  </a:cubicBezTo>
                  <a:lnTo>
                    <a:pt x="1084" y="199"/>
                  </a:lnTo>
                  <a:moveTo>
                    <a:pt x="71" y="193"/>
                  </a:moveTo>
                  <a:lnTo>
                    <a:pt x="0" y="193"/>
                  </a:lnTo>
                  <a:lnTo>
                    <a:pt x="0" y="180"/>
                  </a:lnTo>
                  <a:lnTo>
                    <a:pt x="71" y="180"/>
                  </a:lnTo>
                  <a:lnTo>
                    <a:pt x="71" y="193"/>
                  </a:lnTo>
                  <a:moveTo>
                    <a:pt x="1008" y="162"/>
                  </a:moveTo>
                  <a:cubicBezTo>
                    <a:pt x="1008" y="159"/>
                    <a:pt x="1005" y="156"/>
                    <a:pt x="1005" y="154"/>
                  </a:cubicBezTo>
                  <a:lnTo>
                    <a:pt x="1074" y="130"/>
                  </a:lnTo>
                  <a:cubicBezTo>
                    <a:pt x="1077" y="135"/>
                    <a:pt x="1077" y="141"/>
                    <a:pt x="1079" y="143"/>
                  </a:cubicBezTo>
                  <a:lnTo>
                    <a:pt x="1008" y="162"/>
                  </a:lnTo>
                  <a:moveTo>
                    <a:pt x="71" y="148"/>
                  </a:moveTo>
                  <a:lnTo>
                    <a:pt x="0" y="143"/>
                  </a:lnTo>
                  <a:cubicBezTo>
                    <a:pt x="0" y="138"/>
                    <a:pt x="0" y="133"/>
                    <a:pt x="2" y="127"/>
                  </a:cubicBezTo>
                  <a:lnTo>
                    <a:pt x="74" y="141"/>
                  </a:lnTo>
                  <a:cubicBezTo>
                    <a:pt x="71" y="143"/>
                    <a:pt x="71" y="146"/>
                    <a:pt x="71" y="148"/>
                  </a:cubicBezTo>
                  <a:moveTo>
                    <a:pt x="992" y="127"/>
                  </a:moveTo>
                  <a:cubicBezTo>
                    <a:pt x="989" y="125"/>
                    <a:pt x="989" y="122"/>
                    <a:pt x="987" y="119"/>
                  </a:cubicBezTo>
                  <a:lnTo>
                    <a:pt x="1045" y="74"/>
                  </a:lnTo>
                  <a:cubicBezTo>
                    <a:pt x="1047" y="77"/>
                    <a:pt x="1050" y="82"/>
                    <a:pt x="1053" y="88"/>
                  </a:cubicBezTo>
                  <a:lnTo>
                    <a:pt x="992" y="127"/>
                  </a:lnTo>
                  <a:moveTo>
                    <a:pt x="82" y="117"/>
                  </a:moveTo>
                  <a:lnTo>
                    <a:pt x="18" y="82"/>
                  </a:lnTo>
                  <a:cubicBezTo>
                    <a:pt x="21" y="77"/>
                    <a:pt x="24" y="74"/>
                    <a:pt x="26" y="69"/>
                  </a:cubicBezTo>
                  <a:lnTo>
                    <a:pt x="87" y="109"/>
                  </a:lnTo>
                  <a:cubicBezTo>
                    <a:pt x="84" y="111"/>
                    <a:pt x="82" y="114"/>
                    <a:pt x="82" y="117"/>
                  </a:cubicBezTo>
                  <a:moveTo>
                    <a:pt x="968" y="101"/>
                  </a:moveTo>
                  <a:cubicBezTo>
                    <a:pt x="965" y="98"/>
                    <a:pt x="963" y="98"/>
                    <a:pt x="960" y="96"/>
                  </a:cubicBezTo>
                  <a:lnTo>
                    <a:pt x="1002" y="37"/>
                  </a:lnTo>
                  <a:cubicBezTo>
                    <a:pt x="1008" y="40"/>
                    <a:pt x="1010" y="43"/>
                    <a:pt x="1013" y="45"/>
                  </a:cubicBezTo>
                  <a:lnTo>
                    <a:pt x="968" y="101"/>
                  </a:lnTo>
                  <a:moveTo>
                    <a:pt x="103" y="90"/>
                  </a:moveTo>
                  <a:lnTo>
                    <a:pt x="58" y="35"/>
                  </a:lnTo>
                  <a:cubicBezTo>
                    <a:pt x="63" y="32"/>
                    <a:pt x="66" y="29"/>
                    <a:pt x="71" y="27"/>
                  </a:cubicBezTo>
                  <a:lnTo>
                    <a:pt x="111" y="88"/>
                  </a:lnTo>
                  <a:cubicBezTo>
                    <a:pt x="106" y="88"/>
                    <a:pt x="103" y="88"/>
                    <a:pt x="103" y="90"/>
                  </a:cubicBezTo>
                  <a:moveTo>
                    <a:pt x="936" y="82"/>
                  </a:moveTo>
                  <a:cubicBezTo>
                    <a:pt x="934" y="82"/>
                    <a:pt x="931" y="80"/>
                    <a:pt x="928" y="80"/>
                  </a:cubicBezTo>
                  <a:lnTo>
                    <a:pt x="950" y="11"/>
                  </a:lnTo>
                  <a:cubicBezTo>
                    <a:pt x="955" y="14"/>
                    <a:pt x="960" y="14"/>
                    <a:pt x="963" y="16"/>
                  </a:cubicBezTo>
                  <a:lnTo>
                    <a:pt x="936" y="82"/>
                  </a:lnTo>
                  <a:moveTo>
                    <a:pt x="132" y="74"/>
                  </a:moveTo>
                  <a:lnTo>
                    <a:pt x="114" y="6"/>
                  </a:lnTo>
                  <a:cubicBezTo>
                    <a:pt x="119" y="3"/>
                    <a:pt x="124" y="3"/>
                    <a:pt x="129" y="3"/>
                  </a:cubicBezTo>
                  <a:lnTo>
                    <a:pt x="143" y="74"/>
                  </a:lnTo>
                  <a:cubicBezTo>
                    <a:pt x="137" y="74"/>
                    <a:pt x="135" y="74"/>
                    <a:pt x="132" y="74"/>
                  </a:cubicBezTo>
                  <a:moveTo>
                    <a:pt x="902" y="72"/>
                  </a:moveTo>
                  <a:cubicBezTo>
                    <a:pt x="899" y="72"/>
                    <a:pt x="897" y="72"/>
                    <a:pt x="891" y="72"/>
                  </a:cubicBezTo>
                  <a:lnTo>
                    <a:pt x="891" y="0"/>
                  </a:lnTo>
                  <a:cubicBezTo>
                    <a:pt x="897" y="0"/>
                    <a:pt x="902" y="0"/>
                    <a:pt x="907" y="0"/>
                  </a:cubicBezTo>
                  <a:lnTo>
                    <a:pt x="902" y="72"/>
                  </a:lnTo>
                  <a:moveTo>
                    <a:pt x="854" y="72"/>
                  </a:moveTo>
                  <a:lnTo>
                    <a:pt x="844" y="72"/>
                  </a:lnTo>
                  <a:lnTo>
                    <a:pt x="844" y="0"/>
                  </a:lnTo>
                  <a:lnTo>
                    <a:pt x="857" y="0"/>
                  </a:lnTo>
                  <a:lnTo>
                    <a:pt x="857" y="72"/>
                  </a:lnTo>
                  <a:lnTo>
                    <a:pt x="854" y="72"/>
                  </a:lnTo>
                  <a:moveTo>
                    <a:pt x="807" y="72"/>
                  </a:moveTo>
                  <a:lnTo>
                    <a:pt x="793" y="72"/>
                  </a:lnTo>
                  <a:lnTo>
                    <a:pt x="793" y="0"/>
                  </a:lnTo>
                  <a:lnTo>
                    <a:pt x="807" y="0"/>
                  </a:lnTo>
                  <a:lnTo>
                    <a:pt x="807" y="72"/>
                  </a:lnTo>
                  <a:moveTo>
                    <a:pt x="759" y="72"/>
                  </a:moveTo>
                  <a:lnTo>
                    <a:pt x="746" y="72"/>
                  </a:lnTo>
                  <a:lnTo>
                    <a:pt x="746" y="0"/>
                  </a:lnTo>
                  <a:lnTo>
                    <a:pt x="759" y="0"/>
                  </a:lnTo>
                  <a:lnTo>
                    <a:pt x="759" y="72"/>
                  </a:lnTo>
                  <a:moveTo>
                    <a:pt x="711" y="72"/>
                  </a:moveTo>
                  <a:lnTo>
                    <a:pt x="698" y="72"/>
                  </a:lnTo>
                  <a:lnTo>
                    <a:pt x="698" y="0"/>
                  </a:lnTo>
                  <a:lnTo>
                    <a:pt x="711" y="0"/>
                  </a:lnTo>
                  <a:lnTo>
                    <a:pt x="711" y="72"/>
                  </a:lnTo>
                  <a:moveTo>
                    <a:pt x="664" y="72"/>
                  </a:moveTo>
                  <a:lnTo>
                    <a:pt x="651" y="72"/>
                  </a:lnTo>
                  <a:lnTo>
                    <a:pt x="651" y="0"/>
                  </a:lnTo>
                  <a:lnTo>
                    <a:pt x="664" y="0"/>
                  </a:lnTo>
                  <a:lnTo>
                    <a:pt x="664" y="72"/>
                  </a:lnTo>
                  <a:moveTo>
                    <a:pt x="614" y="72"/>
                  </a:moveTo>
                  <a:lnTo>
                    <a:pt x="600" y="72"/>
                  </a:lnTo>
                  <a:lnTo>
                    <a:pt x="600" y="0"/>
                  </a:lnTo>
                  <a:lnTo>
                    <a:pt x="614" y="0"/>
                  </a:lnTo>
                  <a:lnTo>
                    <a:pt x="614" y="72"/>
                  </a:lnTo>
                  <a:moveTo>
                    <a:pt x="566" y="72"/>
                  </a:moveTo>
                  <a:lnTo>
                    <a:pt x="553" y="72"/>
                  </a:lnTo>
                  <a:lnTo>
                    <a:pt x="553" y="0"/>
                  </a:lnTo>
                  <a:lnTo>
                    <a:pt x="566" y="0"/>
                  </a:lnTo>
                  <a:lnTo>
                    <a:pt x="566" y="72"/>
                  </a:lnTo>
                  <a:moveTo>
                    <a:pt x="518" y="72"/>
                  </a:moveTo>
                  <a:lnTo>
                    <a:pt x="505" y="72"/>
                  </a:lnTo>
                  <a:lnTo>
                    <a:pt x="505" y="0"/>
                  </a:lnTo>
                  <a:lnTo>
                    <a:pt x="518" y="0"/>
                  </a:lnTo>
                  <a:lnTo>
                    <a:pt x="518" y="72"/>
                  </a:lnTo>
                  <a:moveTo>
                    <a:pt x="471" y="72"/>
                  </a:moveTo>
                  <a:lnTo>
                    <a:pt x="457" y="72"/>
                  </a:lnTo>
                  <a:lnTo>
                    <a:pt x="457" y="0"/>
                  </a:lnTo>
                  <a:lnTo>
                    <a:pt x="471" y="0"/>
                  </a:lnTo>
                  <a:lnTo>
                    <a:pt x="471" y="72"/>
                  </a:lnTo>
                  <a:moveTo>
                    <a:pt x="423" y="72"/>
                  </a:moveTo>
                  <a:lnTo>
                    <a:pt x="410" y="72"/>
                  </a:lnTo>
                  <a:lnTo>
                    <a:pt x="410" y="0"/>
                  </a:lnTo>
                  <a:lnTo>
                    <a:pt x="423" y="0"/>
                  </a:lnTo>
                  <a:lnTo>
                    <a:pt x="423" y="72"/>
                  </a:lnTo>
                  <a:moveTo>
                    <a:pt x="375" y="72"/>
                  </a:moveTo>
                  <a:lnTo>
                    <a:pt x="362" y="72"/>
                  </a:lnTo>
                  <a:lnTo>
                    <a:pt x="362" y="0"/>
                  </a:lnTo>
                  <a:lnTo>
                    <a:pt x="375" y="0"/>
                  </a:lnTo>
                  <a:lnTo>
                    <a:pt x="375" y="72"/>
                  </a:lnTo>
                  <a:moveTo>
                    <a:pt x="325" y="72"/>
                  </a:moveTo>
                  <a:lnTo>
                    <a:pt x="315" y="72"/>
                  </a:lnTo>
                  <a:lnTo>
                    <a:pt x="315" y="0"/>
                  </a:lnTo>
                  <a:lnTo>
                    <a:pt x="328" y="0"/>
                  </a:lnTo>
                  <a:lnTo>
                    <a:pt x="328" y="72"/>
                  </a:lnTo>
                  <a:lnTo>
                    <a:pt x="325" y="72"/>
                  </a:lnTo>
                  <a:moveTo>
                    <a:pt x="278" y="72"/>
                  </a:moveTo>
                  <a:lnTo>
                    <a:pt x="264" y="72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72"/>
                  </a:lnTo>
                  <a:moveTo>
                    <a:pt x="230" y="72"/>
                  </a:moveTo>
                  <a:lnTo>
                    <a:pt x="217" y="72"/>
                  </a:lnTo>
                  <a:lnTo>
                    <a:pt x="217" y="0"/>
                  </a:lnTo>
                  <a:lnTo>
                    <a:pt x="230" y="0"/>
                  </a:lnTo>
                  <a:lnTo>
                    <a:pt x="230" y="72"/>
                  </a:lnTo>
                  <a:moveTo>
                    <a:pt x="182" y="72"/>
                  </a:moveTo>
                  <a:lnTo>
                    <a:pt x="169" y="72"/>
                  </a:lnTo>
                  <a:lnTo>
                    <a:pt x="169" y="0"/>
                  </a:lnTo>
                  <a:lnTo>
                    <a:pt x="182" y="0"/>
                  </a:lnTo>
                  <a:lnTo>
                    <a:pt x="182" y="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4"/>
            <p:cNvSpPr/>
            <p:nvPr/>
          </p:nvSpPr>
          <p:spPr>
            <a:xfrm>
              <a:off x="1088831" y="3551743"/>
              <a:ext cx="584142" cy="1039407"/>
            </a:xfrm>
            <a:custGeom>
              <a:avLst/>
              <a:gdLst/>
              <a:ahLst/>
              <a:cxnLst/>
              <a:rect l="l" t="t" r="r" b="b"/>
              <a:pathLst>
                <a:path w="903" h="1606" extrusionOk="0">
                  <a:moveTo>
                    <a:pt x="903" y="1606"/>
                  </a:moveTo>
                  <a:lnTo>
                    <a:pt x="0" y="1606"/>
                  </a:lnTo>
                  <a:lnTo>
                    <a:pt x="0" y="381"/>
                  </a:lnTo>
                  <a:cubicBezTo>
                    <a:pt x="0" y="169"/>
                    <a:pt x="172" y="0"/>
                    <a:pt x="381" y="0"/>
                  </a:cubicBezTo>
                  <a:lnTo>
                    <a:pt x="519" y="0"/>
                  </a:lnTo>
                  <a:cubicBezTo>
                    <a:pt x="731" y="0"/>
                    <a:pt x="900" y="172"/>
                    <a:pt x="900" y="381"/>
                  </a:cubicBezTo>
                  <a:lnTo>
                    <a:pt x="900" y="1606"/>
                  </a:lnTo>
                  <a:lnTo>
                    <a:pt x="903" y="160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1234542" y="3499935"/>
              <a:ext cx="290775" cy="49218"/>
            </a:xfrm>
            <a:custGeom>
              <a:avLst/>
              <a:gdLst/>
              <a:ahLst/>
              <a:cxnLst/>
              <a:rect l="l" t="t" r="r" b="b"/>
              <a:pathLst>
                <a:path w="450" h="77" extrusionOk="0">
                  <a:moveTo>
                    <a:pt x="0" y="0"/>
                  </a:moveTo>
                  <a:lnTo>
                    <a:pt x="450" y="0"/>
                  </a:lnTo>
                  <a:lnTo>
                    <a:pt x="450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4"/>
            <p:cNvSpPr/>
            <p:nvPr/>
          </p:nvSpPr>
          <p:spPr>
            <a:xfrm>
              <a:off x="1088831" y="4327573"/>
              <a:ext cx="584142" cy="64760"/>
            </a:xfrm>
            <a:custGeom>
              <a:avLst/>
              <a:gdLst/>
              <a:ahLst/>
              <a:cxnLst/>
              <a:rect l="l" t="t" r="r" b="b"/>
              <a:pathLst>
                <a:path w="903" h="101" extrusionOk="0">
                  <a:moveTo>
                    <a:pt x="0" y="0"/>
                  </a:moveTo>
                  <a:lnTo>
                    <a:pt x="903" y="0"/>
                  </a:lnTo>
                  <a:lnTo>
                    <a:pt x="903" y="101"/>
                  </a:lnTo>
                  <a:lnTo>
                    <a:pt x="0" y="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4"/>
            <p:cNvSpPr/>
            <p:nvPr/>
          </p:nvSpPr>
          <p:spPr>
            <a:xfrm>
              <a:off x="1088831" y="4130701"/>
              <a:ext cx="584142" cy="136645"/>
            </a:xfrm>
            <a:custGeom>
              <a:avLst/>
              <a:gdLst/>
              <a:ahLst/>
              <a:cxnLst/>
              <a:rect l="l" t="t" r="r" b="b"/>
              <a:pathLst>
                <a:path w="903" h="212" extrusionOk="0">
                  <a:moveTo>
                    <a:pt x="0" y="0"/>
                  </a:moveTo>
                  <a:lnTo>
                    <a:pt x="903" y="0"/>
                  </a:lnTo>
                  <a:lnTo>
                    <a:pt x="903" y="212"/>
                  </a:lnTo>
                  <a:lnTo>
                    <a:pt x="0" y="2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31300" rIns="90000" bIns="313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4"/>
            <p:cNvSpPr/>
            <p:nvPr/>
          </p:nvSpPr>
          <p:spPr>
            <a:xfrm>
              <a:off x="2167091" y="3625570"/>
              <a:ext cx="1732983" cy="965574"/>
            </a:xfrm>
            <a:custGeom>
              <a:avLst/>
              <a:gdLst/>
              <a:ahLst/>
              <a:cxnLst/>
              <a:rect l="l" t="t" r="r" b="b"/>
              <a:pathLst>
                <a:path w="2677" h="1492" extrusionOk="0">
                  <a:moveTo>
                    <a:pt x="2677" y="1492"/>
                  </a:moveTo>
                  <a:lnTo>
                    <a:pt x="0" y="1492"/>
                  </a:lnTo>
                  <a:lnTo>
                    <a:pt x="137" y="0"/>
                  </a:lnTo>
                  <a:lnTo>
                    <a:pt x="2545" y="0"/>
                  </a:lnTo>
                  <a:lnTo>
                    <a:pt x="2677" y="14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4"/>
            <p:cNvSpPr/>
            <p:nvPr/>
          </p:nvSpPr>
          <p:spPr>
            <a:xfrm>
              <a:off x="2216309" y="3551743"/>
              <a:ext cx="1642321" cy="74475"/>
            </a:xfrm>
            <a:custGeom>
              <a:avLst/>
              <a:gdLst/>
              <a:ahLst/>
              <a:cxnLst/>
              <a:rect l="l" t="t" r="r" b="b"/>
              <a:pathLst>
                <a:path w="2537" h="116" extrusionOk="0">
                  <a:moveTo>
                    <a:pt x="0" y="0"/>
                  </a:moveTo>
                  <a:lnTo>
                    <a:pt x="2537" y="0"/>
                  </a:lnTo>
                  <a:lnTo>
                    <a:pt x="2537" y="116"/>
                  </a:lnTo>
                  <a:lnTo>
                    <a:pt x="0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4"/>
            <p:cNvSpPr/>
            <p:nvPr/>
          </p:nvSpPr>
          <p:spPr>
            <a:xfrm>
              <a:off x="3386529" y="3765453"/>
              <a:ext cx="139882" cy="73179"/>
            </a:xfrm>
            <a:custGeom>
              <a:avLst/>
              <a:gdLst/>
              <a:ahLst/>
              <a:cxnLst/>
              <a:rect l="l" t="t" r="r" b="b"/>
              <a:pathLst>
                <a:path w="217" h="114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3386529" y="3858060"/>
              <a:ext cx="139882" cy="83541"/>
            </a:xfrm>
            <a:custGeom>
              <a:avLst/>
              <a:gdLst/>
              <a:ahLst/>
              <a:cxnLst/>
              <a:rect l="l" t="t" r="r" b="b"/>
              <a:pathLst>
                <a:path w="217" h="130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3545839" y="3765453"/>
              <a:ext cx="145063" cy="73179"/>
            </a:xfrm>
            <a:custGeom>
              <a:avLst/>
              <a:gdLst/>
              <a:ahLst/>
              <a:cxnLst/>
              <a:rect l="l" t="t" r="r" b="b"/>
              <a:pathLst>
                <a:path w="225" h="114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3545839" y="3858060"/>
              <a:ext cx="145063" cy="83541"/>
            </a:xfrm>
            <a:custGeom>
              <a:avLst/>
              <a:gdLst/>
              <a:ahLst/>
              <a:cxnLst/>
              <a:rect l="l" t="t" r="r" b="b"/>
              <a:pathLst>
                <a:path w="225" h="130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3386529" y="3858060"/>
              <a:ext cx="131464" cy="81598"/>
            </a:xfrm>
            <a:custGeom>
              <a:avLst/>
              <a:gdLst/>
              <a:ahLst/>
              <a:cxnLst/>
              <a:rect l="l" t="t" r="r" b="b"/>
              <a:pathLst>
                <a:path w="204" h="127" extrusionOk="0">
                  <a:moveTo>
                    <a:pt x="204" y="0"/>
                  </a:moveTo>
                  <a:lnTo>
                    <a:pt x="74" y="127"/>
                  </a:lnTo>
                  <a:lnTo>
                    <a:pt x="0" y="127"/>
                  </a:lnTo>
                  <a:lnTo>
                    <a:pt x="0" y="51"/>
                  </a:lnTo>
                  <a:lnTo>
                    <a:pt x="51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700" rIns="90000" bIns="7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4"/>
            <p:cNvSpPr/>
            <p:nvPr/>
          </p:nvSpPr>
          <p:spPr>
            <a:xfrm>
              <a:off x="3438337" y="3765453"/>
              <a:ext cx="86779" cy="71884"/>
            </a:xfrm>
            <a:custGeom>
              <a:avLst/>
              <a:gdLst/>
              <a:ahLst/>
              <a:cxnLst/>
              <a:rect l="l" t="t" r="r" b="b"/>
              <a:pathLst>
                <a:path w="135" h="112" extrusionOk="0">
                  <a:moveTo>
                    <a:pt x="113" y="0"/>
                  </a:moveTo>
                  <a:lnTo>
                    <a:pt x="135" y="0"/>
                  </a:lnTo>
                  <a:lnTo>
                    <a:pt x="135" y="112"/>
                  </a:lnTo>
                  <a:lnTo>
                    <a:pt x="0" y="112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3545839" y="3765453"/>
              <a:ext cx="64760" cy="64760"/>
            </a:xfrm>
            <a:custGeom>
              <a:avLst/>
              <a:gdLst/>
              <a:ahLst/>
              <a:cxnLst/>
              <a:rect l="l" t="t" r="r" b="b"/>
              <a:pathLst>
                <a:path w="101" h="101" extrusionOk="0">
                  <a:moveTo>
                    <a:pt x="101" y="0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4"/>
            <p:cNvSpPr/>
            <p:nvPr/>
          </p:nvSpPr>
          <p:spPr>
            <a:xfrm>
              <a:off x="3486260" y="3900802"/>
              <a:ext cx="38856" cy="38856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0" y="61"/>
                  </a:moveTo>
                  <a:lnTo>
                    <a:pt x="61" y="0"/>
                  </a:lnTo>
                  <a:lnTo>
                    <a:pt x="61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4"/>
            <p:cNvSpPr/>
            <p:nvPr/>
          </p:nvSpPr>
          <p:spPr>
            <a:xfrm>
              <a:off x="3545839" y="3765453"/>
              <a:ext cx="145063" cy="160606"/>
            </a:xfrm>
            <a:custGeom>
              <a:avLst/>
              <a:gdLst/>
              <a:ahLst/>
              <a:cxnLst/>
              <a:rect l="l" t="t" r="r" b="b"/>
              <a:pathLst>
                <a:path w="225" h="249" extrusionOk="0">
                  <a:moveTo>
                    <a:pt x="225" y="0"/>
                  </a:moveTo>
                  <a:lnTo>
                    <a:pt x="225" y="22"/>
                  </a:lnTo>
                  <a:lnTo>
                    <a:pt x="106" y="143"/>
                  </a:lnTo>
                  <a:lnTo>
                    <a:pt x="0" y="249"/>
                  </a:lnTo>
                  <a:lnTo>
                    <a:pt x="0" y="180"/>
                  </a:lnTo>
                  <a:lnTo>
                    <a:pt x="37" y="143"/>
                  </a:lnTo>
                  <a:lnTo>
                    <a:pt x="66" y="112"/>
                  </a:lnTo>
                  <a:lnTo>
                    <a:pt x="180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4625" rIns="90000" bIns="446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4"/>
            <p:cNvSpPr/>
            <p:nvPr/>
          </p:nvSpPr>
          <p:spPr>
            <a:xfrm>
              <a:off x="3386529" y="4244032"/>
              <a:ext cx="139882" cy="72532"/>
            </a:xfrm>
            <a:custGeom>
              <a:avLst/>
              <a:gdLst/>
              <a:ahLst/>
              <a:cxnLst/>
              <a:rect l="l" t="t" r="r" b="b"/>
              <a:pathLst>
                <a:path w="217" h="113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13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4"/>
            <p:cNvSpPr/>
            <p:nvPr/>
          </p:nvSpPr>
          <p:spPr>
            <a:xfrm>
              <a:off x="3386529" y="4337935"/>
              <a:ext cx="139882" cy="83541"/>
            </a:xfrm>
            <a:custGeom>
              <a:avLst/>
              <a:gdLst/>
              <a:ahLst/>
              <a:cxnLst/>
              <a:rect l="l" t="t" r="r" b="b"/>
              <a:pathLst>
                <a:path w="217" h="130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4"/>
            <p:cNvSpPr/>
            <p:nvPr/>
          </p:nvSpPr>
          <p:spPr>
            <a:xfrm>
              <a:off x="3545839" y="4244032"/>
              <a:ext cx="145063" cy="72532"/>
            </a:xfrm>
            <a:custGeom>
              <a:avLst/>
              <a:gdLst/>
              <a:ahLst/>
              <a:cxnLst/>
              <a:rect l="l" t="t" r="r" b="b"/>
              <a:pathLst>
                <a:path w="225" h="113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13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4"/>
            <p:cNvSpPr/>
            <p:nvPr/>
          </p:nvSpPr>
          <p:spPr>
            <a:xfrm>
              <a:off x="3545839" y="4337935"/>
              <a:ext cx="145063" cy="83541"/>
            </a:xfrm>
            <a:custGeom>
              <a:avLst/>
              <a:gdLst/>
              <a:ahLst/>
              <a:cxnLst/>
              <a:rect l="l" t="t" r="r" b="b"/>
              <a:pathLst>
                <a:path w="225" h="130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3386529" y="4337935"/>
              <a:ext cx="131464" cy="81598"/>
            </a:xfrm>
            <a:custGeom>
              <a:avLst/>
              <a:gdLst/>
              <a:ahLst/>
              <a:cxnLst/>
              <a:rect l="l" t="t" r="r" b="b"/>
              <a:pathLst>
                <a:path w="204" h="127" extrusionOk="0">
                  <a:moveTo>
                    <a:pt x="204" y="0"/>
                  </a:moveTo>
                  <a:lnTo>
                    <a:pt x="74" y="127"/>
                  </a:lnTo>
                  <a:lnTo>
                    <a:pt x="0" y="127"/>
                  </a:lnTo>
                  <a:lnTo>
                    <a:pt x="0" y="50"/>
                  </a:lnTo>
                  <a:lnTo>
                    <a:pt x="51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700" rIns="90000" bIns="7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4"/>
            <p:cNvSpPr/>
            <p:nvPr/>
          </p:nvSpPr>
          <p:spPr>
            <a:xfrm>
              <a:off x="3438337" y="4244032"/>
              <a:ext cx="86779" cy="72532"/>
            </a:xfrm>
            <a:custGeom>
              <a:avLst/>
              <a:gdLst/>
              <a:ahLst/>
              <a:cxnLst/>
              <a:rect l="l" t="t" r="r" b="b"/>
              <a:pathLst>
                <a:path w="135" h="113" extrusionOk="0">
                  <a:moveTo>
                    <a:pt x="113" y="0"/>
                  </a:moveTo>
                  <a:lnTo>
                    <a:pt x="135" y="0"/>
                  </a:lnTo>
                  <a:lnTo>
                    <a:pt x="135" y="113"/>
                  </a:lnTo>
                  <a:lnTo>
                    <a:pt x="0" y="11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4"/>
            <p:cNvSpPr/>
            <p:nvPr/>
          </p:nvSpPr>
          <p:spPr>
            <a:xfrm>
              <a:off x="3545839" y="4244032"/>
              <a:ext cx="64760" cy="66056"/>
            </a:xfrm>
            <a:custGeom>
              <a:avLst/>
              <a:gdLst/>
              <a:ahLst/>
              <a:cxnLst/>
              <a:rect l="l" t="t" r="r" b="b"/>
              <a:pathLst>
                <a:path w="101" h="103" extrusionOk="0">
                  <a:moveTo>
                    <a:pt x="101" y="0"/>
                  </a:moveTo>
                  <a:lnTo>
                    <a:pt x="0" y="103"/>
                  </a:lnTo>
                  <a:lnTo>
                    <a:pt x="0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4"/>
            <p:cNvSpPr/>
            <p:nvPr/>
          </p:nvSpPr>
          <p:spPr>
            <a:xfrm>
              <a:off x="3486260" y="4380676"/>
              <a:ext cx="38856" cy="38856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0" y="61"/>
                  </a:moveTo>
                  <a:lnTo>
                    <a:pt x="61" y="0"/>
                  </a:lnTo>
                  <a:lnTo>
                    <a:pt x="61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4"/>
            <p:cNvSpPr/>
            <p:nvPr/>
          </p:nvSpPr>
          <p:spPr>
            <a:xfrm>
              <a:off x="3545839" y="4244032"/>
              <a:ext cx="145063" cy="161901"/>
            </a:xfrm>
            <a:custGeom>
              <a:avLst/>
              <a:gdLst/>
              <a:ahLst/>
              <a:cxnLst/>
              <a:rect l="l" t="t" r="r" b="b"/>
              <a:pathLst>
                <a:path w="225" h="251" extrusionOk="0">
                  <a:moveTo>
                    <a:pt x="225" y="0"/>
                  </a:moveTo>
                  <a:lnTo>
                    <a:pt x="225" y="23"/>
                  </a:lnTo>
                  <a:lnTo>
                    <a:pt x="106" y="145"/>
                  </a:lnTo>
                  <a:lnTo>
                    <a:pt x="0" y="251"/>
                  </a:lnTo>
                  <a:lnTo>
                    <a:pt x="0" y="182"/>
                  </a:lnTo>
                  <a:lnTo>
                    <a:pt x="37" y="145"/>
                  </a:lnTo>
                  <a:lnTo>
                    <a:pt x="66" y="113"/>
                  </a:lnTo>
                  <a:lnTo>
                    <a:pt x="180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3386529" y="4005714"/>
              <a:ext cx="139882" cy="73179"/>
            </a:xfrm>
            <a:custGeom>
              <a:avLst/>
              <a:gdLst/>
              <a:ahLst/>
              <a:cxnLst/>
              <a:rect l="l" t="t" r="r" b="b"/>
              <a:pathLst>
                <a:path w="217" h="114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4"/>
            <p:cNvSpPr/>
            <p:nvPr/>
          </p:nvSpPr>
          <p:spPr>
            <a:xfrm>
              <a:off x="3386529" y="4098321"/>
              <a:ext cx="139882" cy="82893"/>
            </a:xfrm>
            <a:custGeom>
              <a:avLst/>
              <a:gdLst/>
              <a:ahLst/>
              <a:cxnLst/>
              <a:rect l="l" t="t" r="r" b="b"/>
              <a:pathLst>
                <a:path w="217" h="129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29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4"/>
            <p:cNvSpPr/>
            <p:nvPr/>
          </p:nvSpPr>
          <p:spPr>
            <a:xfrm>
              <a:off x="3545839" y="4005714"/>
              <a:ext cx="145063" cy="73179"/>
            </a:xfrm>
            <a:custGeom>
              <a:avLst/>
              <a:gdLst/>
              <a:ahLst/>
              <a:cxnLst/>
              <a:rect l="l" t="t" r="r" b="b"/>
              <a:pathLst>
                <a:path w="225" h="114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3545839" y="4098321"/>
              <a:ext cx="145063" cy="82893"/>
            </a:xfrm>
            <a:custGeom>
              <a:avLst/>
              <a:gdLst/>
              <a:ahLst/>
              <a:cxnLst/>
              <a:rect l="l" t="t" r="r" b="b"/>
              <a:pathLst>
                <a:path w="225" h="129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29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3386529" y="4098321"/>
              <a:ext cx="131464" cy="82893"/>
            </a:xfrm>
            <a:custGeom>
              <a:avLst/>
              <a:gdLst/>
              <a:ahLst/>
              <a:cxnLst/>
              <a:rect l="l" t="t" r="r" b="b"/>
              <a:pathLst>
                <a:path w="204" h="129" extrusionOk="0">
                  <a:moveTo>
                    <a:pt x="204" y="0"/>
                  </a:moveTo>
                  <a:lnTo>
                    <a:pt x="74" y="129"/>
                  </a:lnTo>
                  <a:lnTo>
                    <a:pt x="0" y="129"/>
                  </a:lnTo>
                  <a:lnTo>
                    <a:pt x="0" y="50"/>
                  </a:lnTo>
                  <a:lnTo>
                    <a:pt x="51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3438337" y="4005714"/>
              <a:ext cx="86779" cy="73179"/>
            </a:xfrm>
            <a:custGeom>
              <a:avLst/>
              <a:gdLst/>
              <a:ahLst/>
              <a:cxnLst/>
              <a:rect l="l" t="t" r="r" b="b"/>
              <a:pathLst>
                <a:path w="135" h="114" extrusionOk="0">
                  <a:moveTo>
                    <a:pt x="113" y="0"/>
                  </a:moveTo>
                  <a:lnTo>
                    <a:pt x="135" y="0"/>
                  </a:lnTo>
                  <a:lnTo>
                    <a:pt x="135" y="114"/>
                  </a:lnTo>
                  <a:lnTo>
                    <a:pt x="0" y="11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3545839" y="4005714"/>
              <a:ext cx="64760" cy="64113"/>
            </a:xfrm>
            <a:custGeom>
              <a:avLst/>
              <a:gdLst/>
              <a:ahLst/>
              <a:cxnLst/>
              <a:rect l="l" t="t" r="r" b="b"/>
              <a:pathLst>
                <a:path w="101" h="100" extrusionOk="0">
                  <a:moveTo>
                    <a:pt x="101" y="0"/>
                  </a:moveTo>
                  <a:lnTo>
                    <a:pt x="0" y="100"/>
                  </a:lnTo>
                  <a:lnTo>
                    <a:pt x="0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3486260" y="4143006"/>
              <a:ext cx="38856" cy="38209"/>
            </a:xfrm>
            <a:custGeom>
              <a:avLst/>
              <a:gdLst/>
              <a:ahLst/>
              <a:cxnLst/>
              <a:rect l="l" t="t" r="r" b="b"/>
              <a:pathLst>
                <a:path w="61" h="60" extrusionOk="0">
                  <a:moveTo>
                    <a:pt x="0" y="60"/>
                  </a:moveTo>
                  <a:lnTo>
                    <a:pt x="61" y="0"/>
                  </a:lnTo>
                  <a:lnTo>
                    <a:pt x="61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4"/>
            <p:cNvSpPr/>
            <p:nvPr/>
          </p:nvSpPr>
          <p:spPr>
            <a:xfrm>
              <a:off x="3545839" y="4005714"/>
              <a:ext cx="145063" cy="160606"/>
            </a:xfrm>
            <a:custGeom>
              <a:avLst/>
              <a:gdLst/>
              <a:ahLst/>
              <a:cxnLst/>
              <a:rect l="l" t="t" r="r" b="b"/>
              <a:pathLst>
                <a:path w="225" h="249" extrusionOk="0">
                  <a:moveTo>
                    <a:pt x="225" y="0"/>
                  </a:moveTo>
                  <a:lnTo>
                    <a:pt x="225" y="24"/>
                  </a:lnTo>
                  <a:lnTo>
                    <a:pt x="106" y="143"/>
                  </a:lnTo>
                  <a:lnTo>
                    <a:pt x="0" y="249"/>
                  </a:lnTo>
                  <a:lnTo>
                    <a:pt x="0" y="180"/>
                  </a:lnTo>
                  <a:lnTo>
                    <a:pt x="37" y="143"/>
                  </a:lnTo>
                  <a:lnTo>
                    <a:pt x="66" y="114"/>
                  </a:lnTo>
                  <a:lnTo>
                    <a:pt x="180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4625" rIns="90000" bIns="446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4"/>
            <p:cNvSpPr/>
            <p:nvPr/>
          </p:nvSpPr>
          <p:spPr>
            <a:xfrm>
              <a:off x="2345182" y="3775814"/>
              <a:ext cx="26552" cy="62818"/>
            </a:xfrm>
            <a:custGeom>
              <a:avLst/>
              <a:gdLst/>
              <a:ahLst/>
              <a:cxnLst/>
              <a:rect l="l" t="t" r="r" b="b"/>
              <a:pathLst>
                <a:path w="42" h="98" extrusionOk="0">
                  <a:moveTo>
                    <a:pt x="18" y="0"/>
                  </a:moveTo>
                  <a:lnTo>
                    <a:pt x="42" y="24"/>
                  </a:lnTo>
                  <a:lnTo>
                    <a:pt x="42" y="74"/>
                  </a:lnTo>
                  <a:lnTo>
                    <a:pt x="18" y="98"/>
                  </a:lnTo>
                  <a:cubicBezTo>
                    <a:pt x="8" y="85"/>
                    <a:pt x="0" y="66"/>
                    <a:pt x="0" y="48"/>
                  </a:cubicBezTo>
                  <a:cubicBezTo>
                    <a:pt x="2" y="32"/>
                    <a:pt x="8" y="14"/>
                    <a:pt x="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4"/>
            <p:cNvSpPr/>
            <p:nvPr/>
          </p:nvSpPr>
          <p:spPr>
            <a:xfrm>
              <a:off x="2365258" y="3757034"/>
              <a:ext cx="62818" cy="27199"/>
            </a:xfrm>
            <a:custGeom>
              <a:avLst/>
              <a:gdLst/>
              <a:ahLst/>
              <a:cxnLst/>
              <a:rect l="l" t="t" r="r" b="b"/>
              <a:pathLst>
                <a:path w="98" h="43" extrusionOk="0">
                  <a:moveTo>
                    <a:pt x="98" y="19"/>
                  </a:moveTo>
                  <a:lnTo>
                    <a:pt x="74" y="43"/>
                  </a:lnTo>
                  <a:lnTo>
                    <a:pt x="24" y="43"/>
                  </a:lnTo>
                  <a:lnTo>
                    <a:pt x="0" y="19"/>
                  </a:lnTo>
                  <a:cubicBezTo>
                    <a:pt x="14" y="8"/>
                    <a:pt x="33" y="0"/>
                    <a:pt x="51" y="0"/>
                  </a:cubicBezTo>
                  <a:cubicBezTo>
                    <a:pt x="70" y="0"/>
                    <a:pt x="85" y="8"/>
                    <a:pt x="98" y="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4"/>
            <p:cNvSpPr/>
            <p:nvPr/>
          </p:nvSpPr>
          <p:spPr>
            <a:xfrm>
              <a:off x="2363963" y="3832803"/>
              <a:ext cx="64113" cy="26552"/>
            </a:xfrm>
            <a:custGeom>
              <a:avLst/>
              <a:gdLst/>
              <a:ahLst/>
              <a:cxnLst/>
              <a:rect l="l" t="t" r="r" b="b"/>
              <a:pathLst>
                <a:path w="100" h="42" extrusionOk="0">
                  <a:moveTo>
                    <a:pt x="76" y="0"/>
                  </a:moveTo>
                  <a:lnTo>
                    <a:pt x="100" y="23"/>
                  </a:lnTo>
                  <a:cubicBezTo>
                    <a:pt x="87" y="34"/>
                    <a:pt x="69" y="42"/>
                    <a:pt x="50" y="42"/>
                  </a:cubicBezTo>
                  <a:cubicBezTo>
                    <a:pt x="32" y="42"/>
                    <a:pt x="13" y="37"/>
                    <a:pt x="0" y="23"/>
                  </a:cubicBezTo>
                  <a:lnTo>
                    <a:pt x="24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4"/>
            <p:cNvSpPr/>
            <p:nvPr/>
          </p:nvSpPr>
          <p:spPr>
            <a:xfrm>
              <a:off x="2420304" y="3775814"/>
              <a:ext cx="26552" cy="64760"/>
            </a:xfrm>
            <a:custGeom>
              <a:avLst/>
              <a:gdLst/>
              <a:ahLst/>
              <a:cxnLst/>
              <a:rect l="l" t="t" r="r" b="b"/>
              <a:pathLst>
                <a:path w="42" h="101" extrusionOk="0">
                  <a:moveTo>
                    <a:pt x="42" y="51"/>
                  </a:moveTo>
                  <a:cubicBezTo>
                    <a:pt x="42" y="69"/>
                    <a:pt x="37" y="88"/>
                    <a:pt x="24" y="101"/>
                  </a:cubicBezTo>
                  <a:lnTo>
                    <a:pt x="0" y="77"/>
                  </a:lnTo>
                  <a:lnTo>
                    <a:pt x="0" y="24"/>
                  </a:lnTo>
                  <a:lnTo>
                    <a:pt x="24" y="0"/>
                  </a:lnTo>
                  <a:cubicBezTo>
                    <a:pt x="37" y="14"/>
                    <a:pt x="42" y="32"/>
                    <a:pt x="42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4"/>
            <p:cNvSpPr/>
            <p:nvPr/>
          </p:nvSpPr>
          <p:spPr>
            <a:xfrm>
              <a:off x="2480531" y="3775814"/>
              <a:ext cx="26552" cy="62818"/>
            </a:xfrm>
            <a:custGeom>
              <a:avLst/>
              <a:gdLst/>
              <a:ahLst/>
              <a:cxnLst/>
              <a:rect l="l" t="t" r="r" b="b"/>
              <a:pathLst>
                <a:path w="42" h="98" extrusionOk="0">
                  <a:moveTo>
                    <a:pt x="18" y="0"/>
                  </a:moveTo>
                  <a:lnTo>
                    <a:pt x="42" y="24"/>
                  </a:lnTo>
                  <a:lnTo>
                    <a:pt x="42" y="74"/>
                  </a:lnTo>
                  <a:lnTo>
                    <a:pt x="18" y="98"/>
                  </a:lnTo>
                  <a:cubicBezTo>
                    <a:pt x="8" y="85"/>
                    <a:pt x="0" y="66"/>
                    <a:pt x="0" y="48"/>
                  </a:cubicBezTo>
                  <a:cubicBezTo>
                    <a:pt x="0" y="32"/>
                    <a:pt x="8" y="14"/>
                    <a:pt x="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4"/>
            <p:cNvSpPr/>
            <p:nvPr/>
          </p:nvSpPr>
          <p:spPr>
            <a:xfrm>
              <a:off x="2500607" y="3757034"/>
              <a:ext cx="62818" cy="27199"/>
            </a:xfrm>
            <a:custGeom>
              <a:avLst/>
              <a:gdLst/>
              <a:ahLst/>
              <a:cxnLst/>
              <a:rect l="l" t="t" r="r" b="b"/>
              <a:pathLst>
                <a:path w="98" h="43" extrusionOk="0">
                  <a:moveTo>
                    <a:pt x="98" y="19"/>
                  </a:moveTo>
                  <a:lnTo>
                    <a:pt x="75" y="43"/>
                  </a:lnTo>
                  <a:lnTo>
                    <a:pt x="24" y="43"/>
                  </a:lnTo>
                  <a:lnTo>
                    <a:pt x="0" y="19"/>
                  </a:lnTo>
                  <a:cubicBezTo>
                    <a:pt x="14" y="8"/>
                    <a:pt x="32" y="0"/>
                    <a:pt x="51" y="0"/>
                  </a:cubicBezTo>
                  <a:cubicBezTo>
                    <a:pt x="67" y="0"/>
                    <a:pt x="85" y="8"/>
                    <a:pt x="98" y="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4"/>
            <p:cNvSpPr/>
            <p:nvPr/>
          </p:nvSpPr>
          <p:spPr>
            <a:xfrm>
              <a:off x="2499312" y="3832803"/>
              <a:ext cx="64113" cy="26552"/>
            </a:xfrm>
            <a:custGeom>
              <a:avLst/>
              <a:gdLst/>
              <a:ahLst/>
              <a:cxnLst/>
              <a:rect l="l" t="t" r="r" b="b"/>
              <a:pathLst>
                <a:path w="100" h="42" extrusionOk="0">
                  <a:moveTo>
                    <a:pt x="77" y="0"/>
                  </a:moveTo>
                  <a:lnTo>
                    <a:pt x="100" y="23"/>
                  </a:lnTo>
                  <a:cubicBezTo>
                    <a:pt x="87" y="34"/>
                    <a:pt x="69" y="42"/>
                    <a:pt x="50" y="42"/>
                  </a:cubicBezTo>
                  <a:cubicBezTo>
                    <a:pt x="32" y="42"/>
                    <a:pt x="13" y="37"/>
                    <a:pt x="0" y="23"/>
                  </a:cubicBezTo>
                  <a:lnTo>
                    <a:pt x="24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4"/>
            <p:cNvSpPr/>
            <p:nvPr/>
          </p:nvSpPr>
          <p:spPr>
            <a:xfrm>
              <a:off x="2555654" y="3775814"/>
              <a:ext cx="26552" cy="64760"/>
            </a:xfrm>
            <a:custGeom>
              <a:avLst/>
              <a:gdLst/>
              <a:ahLst/>
              <a:cxnLst/>
              <a:rect l="l" t="t" r="r" b="b"/>
              <a:pathLst>
                <a:path w="42" h="101" extrusionOk="0">
                  <a:moveTo>
                    <a:pt x="42" y="51"/>
                  </a:moveTo>
                  <a:cubicBezTo>
                    <a:pt x="42" y="69"/>
                    <a:pt x="37" y="88"/>
                    <a:pt x="24" y="101"/>
                  </a:cubicBezTo>
                  <a:lnTo>
                    <a:pt x="0" y="77"/>
                  </a:lnTo>
                  <a:lnTo>
                    <a:pt x="0" y="24"/>
                  </a:lnTo>
                  <a:lnTo>
                    <a:pt x="24" y="0"/>
                  </a:lnTo>
                  <a:cubicBezTo>
                    <a:pt x="37" y="14"/>
                    <a:pt x="42" y="32"/>
                    <a:pt x="42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4"/>
            <p:cNvSpPr/>
            <p:nvPr/>
          </p:nvSpPr>
          <p:spPr>
            <a:xfrm>
              <a:off x="2195586" y="3679969"/>
              <a:ext cx="1649441" cy="45980"/>
            </a:xfrm>
            <a:custGeom>
              <a:avLst/>
              <a:gdLst/>
              <a:ahLst/>
              <a:cxnLst/>
              <a:rect l="l" t="t" r="r" b="b"/>
              <a:pathLst>
                <a:path w="2548" h="72" extrusionOk="0">
                  <a:moveTo>
                    <a:pt x="0" y="0"/>
                  </a:moveTo>
                  <a:lnTo>
                    <a:pt x="2548" y="0"/>
                  </a:lnTo>
                  <a:lnTo>
                    <a:pt x="2548" y="72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4"/>
            <p:cNvSpPr/>
            <p:nvPr/>
          </p:nvSpPr>
          <p:spPr>
            <a:xfrm>
              <a:off x="2127588" y="4483645"/>
              <a:ext cx="1801624" cy="47275"/>
            </a:xfrm>
            <a:custGeom>
              <a:avLst/>
              <a:gdLst/>
              <a:ahLst/>
              <a:cxnLst/>
              <a:rect l="l" t="t" r="r" b="b"/>
              <a:pathLst>
                <a:path w="2783" h="74" extrusionOk="0">
                  <a:moveTo>
                    <a:pt x="0" y="0"/>
                  </a:moveTo>
                  <a:lnTo>
                    <a:pt x="2783" y="0"/>
                  </a:lnTo>
                  <a:lnTo>
                    <a:pt x="2783" y="74"/>
                  </a:lnTo>
                  <a:lnTo>
                    <a:pt x="0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2411886" y="3499935"/>
              <a:ext cx="317973" cy="49218"/>
            </a:xfrm>
            <a:custGeom>
              <a:avLst/>
              <a:gdLst/>
              <a:ahLst/>
              <a:cxnLst/>
              <a:rect l="l" t="t" r="r" b="b"/>
              <a:pathLst>
                <a:path w="492" h="77" extrusionOk="0">
                  <a:moveTo>
                    <a:pt x="0" y="0"/>
                  </a:moveTo>
                  <a:lnTo>
                    <a:pt x="492" y="0"/>
                  </a:lnTo>
                  <a:lnTo>
                    <a:pt x="492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4"/>
            <p:cNvSpPr/>
            <p:nvPr/>
          </p:nvSpPr>
          <p:spPr>
            <a:xfrm>
              <a:off x="2886579" y="4077598"/>
              <a:ext cx="422236" cy="513551"/>
            </a:xfrm>
            <a:custGeom>
              <a:avLst/>
              <a:gdLst/>
              <a:ahLst/>
              <a:cxnLst/>
              <a:rect l="l" t="t" r="r" b="b"/>
              <a:pathLst>
                <a:path w="653" h="794" extrusionOk="0">
                  <a:moveTo>
                    <a:pt x="653" y="794"/>
                  </a:moveTo>
                  <a:lnTo>
                    <a:pt x="558" y="794"/>
                  </a:lnTo>
                  <a:lnTo>
                    <a:pt x="558" y="468"/>
                  </a:lnTo>
                  <a:cubicBezTo>
                    <a:pt x="558" y="262"/>
                    <a:pt x="391" y="95"/>
                    <a:pt x="185" y="95"/>
                  </a:cubicBezTo>
                  <a:lnTo>
                    <a:pt x="0" y="95"/>
                  </a:lnTo>
                  <a:lnTo>
                    <a:pt x="0" y="0"/>
                  </a:lnTo>
                  <a:lnTo>
                    <a:pt x="185" y="0"/>
                  </a:lnTo>
                  <a:cubicBezTo>
                    <a:pt x="444" y="0"/>
                    <a:pt x="653" y="209"/>
                    <a:pt x="653" y="468"/>
                  </a:cubicBezTo>
                  <a:lnTo>
                    <a:pt x="653" y="79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2884636" y="4077598"/>
              <a:ext cx="424179" cy="508371"/>
            </a:xfrm>
            <a:custGeom>
              <a:avLst/>
              <a:gdLst/>
              <a:ahLst/>
              <a:cxnLst/>
              <a:rect l="l" t="t" r="r" b="b"/>
              <a:pathLst>
                <a:path w="656" h="786" extrusionOk="0">
                  <a:moveTo>
                    <a:pt x="656" y="786"/>
                  </a:moveTo>
                  <a:lnTo>
                    <a:pt x="561" y="786"/>
                  </a:lnTo>
                  <a:lnTo>
                    <a:pt x="561" y="775"/>
                  </a:lnTo>
                  <a:lnTo>
                    <a:pt x="656" y="775"/>
                  </a:lnTo>
                  <a:lnTo>
                    <a:pt x="656" y="786"/>
                  </a:lnTo>
                  <a:moveTo>
                    <a:pt x="656" y="738"/>
                  </a:moveTo>
                  <a:lnTo>
                    <a:pt x="561" y="738"/>
                  </a:lnTo>
                  <a:lnTo>
                    <a:pt x="561" y="725"/>
                  </a:lnTo>
                  <a:lnTo>
                    <a:pt x="656" y="725"/>
                  </a:lnTo>
                  <a:lnTo>
                    <a:pt x="656" y="738"/>
                  </a:lnTo>
                  <a:moveTo>
                    <a:pt x="656" y="691"/>
                  </a:moveTo>
                  <a:lnTo>
                    <a:pt x="561" y="691"/>
                  </a:lnTo>
                  <a:lnTo>
                    <a:pt x="561" y="677"/>
                  </a:lnTo>
                  <a:lnTo>
                    <a:pt x="656" y="677"/>
                  </a:lnTo>
                  <a:lnTo>
                    <a:pt x="656" y="691"/>
                  </a:lnTo>
                  <a:moveTo>
                    <a:pt x="656" y="643"/>
                  </a:moveTo>
                  <a:lnTo>
                    <a:pt x="561" y="643"/>
                  </a:lnTo>
                  <a:lnTo>
                    <a:pt x="561" y="630"/>
                  </a:lnTo>
                  <a:lnTo>
                    <a:pt x="656" y="630"/>
                  </a:lnTo>
                  <a:lnTo>
                    <a:pt x="656" y="643"/>
                  </a:lnTo>
                  <a:moveTo>
                    <a:pt x="656" y="595"/>
                  </a:moveTo>
                  <a:lnTo>
                    <a:pt x="561" y="595"/>
                  </a:lnTo>
                  <a:lnTo>
                    <a:pt x="561" y="582"/>
                  </a:lnTo>
                  <a:lnTo>
                    <a:pt x="656" y="582"/>
                  </a:lnTo>
                  <a:lnTo>
                    <a:pt x="656" y="595"/>
                  </a:lnTo>
                  <a:moveTo>
                    <a:pt x="656" y="548"/>
                  </a:moveTo>
                  <a:lnTo>
                    <a:pt x="561" y="548"/>
                  </a:lnTo>
                  <a:lnTo>
                    <a:pt x="561" y="534"/>
                  </a:lnTo>
                  <a:lnTo>
                    <a:pt x="656" y="534"/>
                  </a:lnTo>
                  <a:lnTo>
                    <a:pt x="656" y="548"/>
                  </a:lnTo>
                  <a:moveTo>
                    <a:pt x="656" y="497"/>
                  </a:moveTo>
                  <a:lnTo>
                    <a:pt x="561" y="497"/>
                  </a:lnTo>
                  <a:lnTo>
                    <a:pt x="561" y="484"/>
                  </a:lnTo>
                  <a:lnTo>
                    <a:pt x="656" y="484"/>
                  </a:lnTo>
                  <a:lnTo>
                    <a:pt x="656" y="497"/>
                  </a:lnTo>
                  <a:moveTo>
                    <a:pt x="561" y="452"/>
                  </a:moveTo>
                  <a:cubicBezTo>
                    <a:pt x="561" y="450"/>
                    <a:pt x="561" y="444"/>
                    <a:pt x="561" y="442"/>
                  </a:cubicBezTo>
                  <a:lnTo>
                    <a:pt x="656" y="437"/>
                  </a:lnTo>
                  <a:cubicBezTo>
                    <a:pt x="656" y="442"/>
                    <a:pt x="656" y="444"/>
                    <a:pt x="656" y="450"/>
                  </a:cubicBezTo>
                  <a:lnTo>
                    <a:pt x="561" y="452"/>
                  </a:lnTo>
                  <a:moveTo>
                    <a:pt x="556" y="410"/>
                  </a:moveTo>
                  <a:cubicBezTo>
                    <a:pt x="556" y="407"/>
                    <a:pt x="556" y="402"/>
                    <a:pt x="553" y="399"/>
                  </a:cubicBezTo>
                  <a:lnTo>
                    <a:pt x="648" y="381"/>
                  </a:lnTo>
                  <a:cubicBezTo>
                    <a:pt x="648" y="386"/>
                    <a:pt x="651" y="389"/>
                    <a:pt x="651" y="394"/>
                  </a:cubicBezTo>
                  <a:lnTo>
                    <a:pt x="556" y="410"/>
                  </a:lnTo>
                  <a:moveTo>
                    <a:pt x="548" y="368"/>
                  </a:moveTo>
                  <a:cubicBezTo>
                    <a:pt x="548" y="365"/>
                    <a:pt x="545" y="360"/>
                    <a:pt x="545" y="357"/>
                  </a:cubicBezTo>
                  <a:lnTo>
                    <a:pt x="638" y="328"/>
                  </a:lnTo>
                  <a:cubicBezTo>
                    <a:pt x="638" y="333"/>
                    <a:pt x="640" y="336"/>
                    <a:pt x="640" y="341"/>
                  </a:cubicBezTo>
                  <a:lnTo>
                    <a:pt x="548" y="368"/>
                  </a:lnTo>
                  <a:moveTo>
                    <a:pt x="534" y="328"/>
                  </a:moveTo>
                  <a:cubicBezTo>
                    <a:pt x="532" y="325"/>
                    <a:pt x="532" y="323"/>
                    <a:pt x="529" y="317"/>
                  </a:cubicBezTo>
                  <a:lnTo>
                    <a:pt x="617" y="278"/>
                  </a:lnTo>
                  <a:cubicBezTo>
                    <a:pt x="619" y="283"/>
                    <a:pt x="619" y="286"/>
                    <a:pt x="622" y="291"/>
                  </a:cubicBezTo>
                  <a:lnTo>
                    <a:pt x="534" y="328"/>
                  </a:lnTo>
                  <a:moveTo>
                    <a:pt x="516" y="288"/>
                  </a:moveTo>
                  <a:cubicBezTo>
                    <a:pt x="513" y="286"/>
                    <a:pt x="513" y="283"/>
                    <a:pt x="511" y="278"/>
                  </a:cubicBezTo>
                  <a:lnTo>
                    <a:pt x="593" y="230"/>
                  </a:lnTo>
                  <a:cubicBezTo>
                    <a:pt x="595" y="233"/>
                    <a:pt x="598" y="238"/>
                    <a:pt x="598" y="241"/>
                  </a:cubicBezTo>
                  <a:lnTo>
                    <a:pt x="516" y="288"/>
                  </a:lnTo>
                  <a:moveTo>
                    <a:pt x="492" y="254"/>
                  </a:moveTo>
                  <a:cubicBezTo>
                    <a:pt x="490" y="251"/>
                    <a:pt x="487" y="249"/>
                    <a:pt x="487" y="246"/>
                  </a:cubicBezTo>
                  <a:lnTo>
                    <a:pt x="564" y="188"/>
                  </a:lnTo>
                  <a:cubicBezTo>
                    <a:pt x="566" y="190"/>
                    <a:pt x="569" y="196"/>
                    <a:pt x="572" y="198"/>
                  </a:cubicBezTo>
                  <a:lnTo>
                    <a:pt x="492" y="254"/>
                  </a:lnTo>
                  <a:moveTo>
                    <a:pt x="466" y="220"/>
                  </a:moveTo>
                  <a:cubicBezTo>
                    <a:pt x="463" y="217"/>
                    <a:pt x="460" y="214"/>
                    <a:pt x="458" y="212"/>
                  </a:cubicBezTo>
                  <a:lnTo>
                    <a:pt x="527" y="146"/>
                  </a:lnTo>
                  <a:cubicBezTo>
                    <a:pt x="529" y="148"/>
                    <a:pt x="532" y="151"/>
                    <a:pt x="534" y="156"/>
                  </a:cubicBezTo>
                  <a:lnTo>
                    <a:pt x="466" y="220"/>
                  </a:lnTo>
                  <a:moveTo>
                    <a:pt x="437" y="190"/>
                  </a:moveTo>
                  <a:cubicBezTo>
                    <a:pt x="434" y="188"/>
                    <a:pt x="431" y="185"/>
                    <a:pt x="429" y="183"/>
                  </a:cubicBezTo>
                  <a:lnTo>
                    <a:pt x="490" y="108"/>
                  </a:lnTo>
                  <a:cubicBezTo>
                    <a:pt x="492" y="111"/>
                    <a:pt x="497" y="114"/>
                    <a:pt x="500" y="116"/>
                  </a:cubicBezTo>
                  <a:lnTo>
                    <a:pt x="437" y="190"/>
                  </a:lnTo>
                  <a:moveTo>
                    <a:pt x="402" y="164"/>
                  </a:moveTo>
                  <a:cubicBezTo>
                    <a:pt x="400" y="161"/>
                    <a:pt x="397" y="159"/>
                    <a:pt x="394" y="159"/>
                  </a:cubicBezTo>
                  <a:lnTo>
                    <a:pt x="447" y="79"/>
                  </a:lnTo>
                  <a:cubicBezTo>
                    <a:pt x="450" y="82"/>
                    <a:pt x="455" y="85"/>
                    <a:pt x="458" y="87"/>
                  </a:cubicBezTo>
                  <a:lnTo>
                    <a:pt x="402" y="164"/>
                  </a:lnTo>
                  <a:moveTo>
                    <a:pt x="368" y="140"/>
                  </a:moveTo>
                  <a:cubicBezTo>
                    <a:pt x="365" y="138"/>
                    <a:pt x="363" y="138"/>
                    <a:pt x="357" y="135"/>
                  </a:cubicBezTo>
                  <a:lnTo>
                    <a:pt x="402" y="50"/>
                  </a:lnTo>
                  <a:cubicBezTo>
                    <a:pt x="407" y="53"/>
                    <a:pt x="410" y="56"/>
                    <a:pt x="415" y="56"/>
                  </a:cubicBezTo>
                  <a:lnTo>
                    <a:pt x="368" y="140"/>
                  </a:lnTo>
                  <a:moveTo>
                    <a:pt x="328" y="122"/>
                  </a:moveTo>
                  <a:cubicBezTo>
                    <a:pt x="325" y="119"/>
                    <a:pt x="323" y="119"/>
                    <a:pt x="318" y="119"/>
                  </a:cubicBezTo>
                  <a:lnTo>
                    <a:pt x="352" y="29"/>
                  </a:lnTo>
                  <a:cubicBezTo>
                    <a:pt x="357" y="32"/>
                    <a:pt x="360" y="32"/>
                    <a:pt x="365" y="34"/>
                  </a:cubicBezTo>
                  <a:lnTo>
                    <a:pt x="328" y="122"/>
                  </a:lnTo>
                  <a:moveTo>
                    <a:pt x="288" y="108"/>
                  </a:moveTo>
                  <a:cubicBezTo>
                    <a:pt x="286" y="108"/>
                    <a:pt x="281" y="106"/>
                    <a:pt x="278" y="106"/>
                  </a:cubicBezTo>
                  <a:lnTo>
                    <a:pt x="302" y="13"/>
                  </a:lnTo>
                  <a:cubicBezTo>
                    <a:pt x="307" y="13"/>
                    <a:pt x="310" y="16"/>
                    <a:pt x="315" y="16"/>
                  </a:cubicBezTo>
                  <a:lnTo>
                    <a:pt x="288" y="108"/>
                  </a:lnTo>
                  <a:moveTo>
                    <a:pt x="246" y="101"/>
                  </a:moveTo>
                  <a:cubicBezTo>
                    <a:pt x="243" y="101"/>
                    <a:pt x="238" y="101"/>
                    <a:pt x="236" y="98"/>
                  </a:cubicBezTo>
                  <a:lnTo>
                    <a:pt x="249" y="3"/>
                  </a:lnTo>
                  <a:cubicBezTo>
                    <a:pt x="254" y="3"/>
                    <a:pt x="257" y="3"/>
                    <a:pt x="262" y="5"/>
                  </a:cubicBezTo>
                  <a:lnTo>
                    <a:pt x="246" y="101"/>
                  </a:lnTo>
                  <a:moveTo>
                    <a:pt x="204" y="95"/>
                  </a:moveTo>
                  <a:cubicBezTo>
                    <a:pt x="201" y="95"/>
                    <a:pt x="196" y="95"/>
                    <a:pt x="193" y="95"/>
                  </a:cubicBezTo>
                  <a:lnTo>
                    <a:pt x="196" y="0"/>
                  </a:lnTo>
                  <a:cubicBezTo>
                    <a:pt x="201" y="0"/>
                    <a:pt x="204" y="0"/>
                    <a:pt x="209" y="0"/>
                  </a:cubicBezTo>
                  <a:lnTo>
                    <a:pt x="204" y="95"/>
                  </a:lnTo>
                  <a:moveTo>
                    <a:pt x="159" y="95"/>
                  </a:moveTo>
                  <a:lnTo>
                    <a:pt x="146" y="95"/>
                  </a:lnTo>
                  <a:lnTo>
                    <a:pt x="146" y="0"/>
                  </a:lnTo>
                  <a:lnTo>
                    <a:pt x="159" y="0"/>
                  </a:lnTo>
                  <a:lnTo>
                    <a:pt x="159" y="95"/>
                  </a:lnTo>
                  <a:moveTo>
                    <a:pt x="111" y="95"/>
                  </a:moveTo>
                  <a:lnTo>
                    <a:pt x="98" y="95"/>
                  </a:lnTo>
                  <a:lnTo>
                    <a:pt x="98" y="0"/>
                  </a:lnTo>
                  <a:lnTo>
                    <a:pt x="111" y="0"/>
                  </a:lnTo>
                  <a:lnTo>
                    <a:pt x="111" y="95"/>
                  </a:lnTo>
                  <a:moveTo>
                    <a:pt x="61" y="95"/>
                  </a:moveTo>
                  <a:lnTo>
                    <a:pt x="48" y="95"/>
                  </a:lnTo>
                  <a:lnTo>
                    <a:pt x="48" y="0"/>
                  </a:lnTo>
                  <a:lnTo>
                    <a:pt x="61" y="0"/>
                  </a:lnTo>
                  <a:lnTo>
                    <a:pt x="61" y="95"/>
                  </a:lnTo>
                  <a:moveTo>
                    <a:pt x="13" y="95"/>
                  </a:moveTo>
                  <a:lnTo>
                    <a:pt x="0" y="95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4"/>
            <p:cNvSpPr/>
            <p:nvPr/>
          </p:nvSpPr>
          <p:spPr>
            <a:xfrm>
              <a:off x="2762887" y="4202585"/>
              <a:ext cx="412523" cy="388562"/>
            </a:xfrm>
            <a:custGeom>
              <a:avLst/>
              <a:gdLst/>
              <a:ahLst/>
              <a:cxnLst/>
              <a:rect l="l" t="t" r="r" b="b"/>
              <a:pathLst>
                <a:path w="638" h="601" extrusionOk="0">
                  <a:moveTo>
                    <a:pt x="638" y="601"/>
                  </a:moveTo>
                  <a:lnTo>
                    <a:pt x="543" y="601"/>
                  </a:lnTo>
                  <a:lnTo>
                    <a:pt x="543" y="270"/>
                  </a:lnTo>
                  <a:cubicBezTo>
                    <a:pt x="543" y="175"/>
                    <a:pt x="466" y="98"/>
                    <a:pt x="371" y="98"/>
                  </a:cubicBezTo>
                  <a:lnTo>
                    <a:pt x="0" y="98"/>
                  </a:lnTo>
                  <a:lnTo>
                    <a:pt x="0" y="0"/>
                  </a:lnTo>
                  <a:lnTo>
                    <a:pt x="371" y="0"/>
                  </a:lnTo>
                  <a:cubicBezTo>
                    <a:pt x="519" y="0"/>
                    <a:pt x="638" y="119"/>
                    <a:pt x="638" y="267"/>
                  </a:cubicBezTo>
                  <a:lnTo>
                    <a:pt x="638" y="6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4"/>
            <p:cNvSpPr/>
            <p:nvPr/>
          </p:nvSpPr>
          <p:spPr>
            <a:xfrm>
              <a:off x="2761591" y="4202585"/>
              <a:ext cx="413821" cy="371077"/>
            </a:xfrm>
            <a:custGeom>
              <a:avLst/>
              <a:gdLst/>
              <a:ahLst/>
              <a:cxnLst/>
              <a:rect l="l" t="t" r="r" b="b"/>
              <a:pathLst>
                <a:path w="640" h="574" extrusionOk="0">
                  <a:moveTo>
                    <a:pt x="640" y="574"/>
                  </a:moveTo>
                  <a:lnTo>
                    <a:pt x="545" y="574"/>
                  </a:lnTo>
                  <a:lnTo>
                    <a:pt x="545" y="561"/>
                  </a:lnTo>
                  <a:lnTo>
                    <a:pt x="640" y="561"/>
                  </a:lnTo>
                  <a:lnTo>
                    <a:pt x="640" y="574"/>
                  </a:lnTo>
                  <a:moveTo>
                    <a:pt x="640" y="527"/>
                  </a:moveTo>
                  <a:lnTo>
                    <a:pt x="545" y="527"/>
                  </a:lnTo>
                  <a:lnTo>
                    <a:pt x="545" y="513"/>
                  </a:lnTo>
                  <a:lnTo>
                    <a:pt x="640" y="513"/>
                  </a:lnTo>
                  <a:lnTo>
                    <a:pt x="640" y="527"/>
                  </a:lnTo>
                  <a:moveTo>
                    <a:pt x="640" y="479"/>
                  </a:moveTo>
                  <a:lnTo>
                    <a:pt x="545" y="479"/>
                  </a:lnTo>
                  <a:lnTo>
                    <a:pt x="545" y="466"/>
                  </a:lnTo>
                  <a:lnTo>
                    <a:pt x="640" y="466"/>
                  </a:lnTo>
                  <a:lnTo>
                    <a:pt x="640" y="479"/>
                  </a:lnTo>
                  <a:moveTo>
                    <a:pt x="640" y="431"/>
                  </a:moveTo>
                  <a:lnTo>
                    <a:pt x="545" y="431"/>
                  </a:lnTo>
                  <a:lnTo>
                    <a:pt x="545" y="418"/>
                  </a:lnTo>
                  <a:lnTo>
                    <a:pt x="640" y="418"/>
                  </a:lnTo>
                  <a:lnTo>
                    <a:pt x="640" y="431"/>
                  </a:lnTo>
                  <a:moveTo>
                    <a:pt x="640" y="384"/>
                  </a:moveTo>
                  <a:lnTo>
                    <a:pt x="545" y="384"/>
                  </a:lnTo>
                  <a:lnTo>
                    <a:pt x="545" y="371"/>
                  </a:lnTo>
                  <a:lnTo>
                    <a:pt x="640" y="371"/>
                  </a:lnTo>
                  <a:lnTo>
                    <a:pt x="640" y="384"/>
                  </a:lnTo>
                  <a:moveTo>
                    <a:pt x="640" y="336"/>
                  </a:moveTo>
                  <a:lnTo>
                    <a:pt x="545" y="336"/>
                  </a:lnTo>
                  <a:lnTo>
                    <a:pt x="545" y="323"/>
                  </a:lnTo>
                  <a:lnTo>
                    <a:pt x="640" y="323"/>
                  </a:lnTo>
                  <a:lnTo>
                    <a:pt x="640" y="336"/>
                  </a:lnTo>
                  <a:moveTo>
                    <a:pt x="640" y="286"/>
                  </a:moveTo>
                  <a:lnTo>
                    <a:pt x="545" y="286"/>
                  </a:lnTo>
                  <a:lnTo>
                    <a:pt x="545" y="273"/>
                  </a:lnTo>
                  <a:lnTo>
                    <a:pt x="640" y="273"/>
                  </a:lnTo>
                  <a:lnTo>
                    <a:pt x="640" y="286"/>
                  </a:lnTo>
                  <a:moveTo>
                    <a:pt x="542" y="246"/>
                  </a:moveTo>
                  <a:cubicBezTo>
                    <a:pt x="542" y="244"/>
                    <a:pt x="542" y="241"/>
                    <a:pt x="539" y="236"/>
                  </a:cubicBezTo>
                  <a:lnTo>
                    <a:pt x="635" y="217"/>
                  </a:lnTo>
                  <a:cubicBezTo>
                    <a:pt x="635" y="222"/>
                    <a:pt x="637" y="228"/>
                    <a:pt x="637" y="230"/>
                  </a:cubicBezTo>
                  <a:lnTo>
                    <a:pt x="542" y="246"/>
                  </a:lnTo>
                  <a:moveTo>
                    <a:pt x="534" y="209"/>
                  </a:moveTo>
                  <a:cubicBezTo>
                    <a:pt x="534" y="206"/>
                    <a:pt x="531" y="204"/>
                    <a:pt x="531" y="201"/>
                  </a:cubicBezTo>
                  <a:lnTo>
                    <a:pt x="619" y="162"/>
                  </a:lnTo>
                  <a:cubicBezTo>
                    <a:pt x="621" y="167"/>
                    <a:pt x="621" y="169"/>
                    <a:pt x="624" y="175"/>
                  </a:cubicBezTo>
                  <a:lnTo>
                    <a:pt x="534" y="209"/>
                  </a:lnTo>
                  <a:moveTo>
                    <a:pt x="515" y="175"/>
                  </a:moveTo>
                  <a:cubicBezTo>
                    <a:pt x="513" y="172"/>
                    <a:pt x="513" y="169"/>
                    <a:pt x="510" y="167"/>
                  </a:cubicBezTo>
                  <a:lnTo>
                    <a:pt x="587" y="111"/>
                  </a:lnTo>
                  <a:cubicBezTo>
                    <a:pt x="590" y="114"/>
                    <a:pt x="592" y="119"/>
                    <a:pt x="595" y="124"/>
                  </a:cubicBezTo>
                  <a:lnTo>
                    <a:pt x="515" y="175"/>
                  </a:lnTo>
                  <a:moveTo>
                    <a:pt x="492" y="146"/>
                  </a:moveTo>
                  <a:cubicBezTo>
                    <a:pt x="489" y="143"/>
                    <a:pt x="486" y="140"/>
                    <a:pt x="484" y="140"/>
                  </a:cubicBezTo>
                  <a:lnTo>
                    <a:pt x="547" y="69"/>
                  </a:lnTo>
                  <a:cubicBezTo>
                    <a:pt x="550" y="72"/>
                    <a:pt x="555" y="74"/>
                    <a:pt x="558" y="80"/>
                  </a:cubicBezTo>
                  <a:lnTo>
                    <a:pt x="492" y="146"/>
                  </a:lnTo>
                  <a:moveTo>
                    <a:pt x="463" y="124"/>
                  </a:moveTo>
                  <a:cubicBezTo>
                    <a:pt x="460" y="122"/>
                    <a:pt x="457" y="122"/>
                    <a:pt x="455" y="119"/>
                  </a:cubicBezTo>
                  <a:lnTo>
                    <a:pt x="502" y="35"/>
                  </a:lnTo>
                  <a:cubicBezTo>
                    <a:pt x="508" y="37"/>
                    <a:pt x="510" y="40"/>
                    <a:pt x="515" y="42"/>
                  </a:cubicBezTo>
                  <a:lnTo>
                    <a:pt x="463" y="124"/>
                  </a:lnTo>
                  <a:moveTo>
                    <a:pt x="431" y="106"/>
                  </a:moveTo>
                  <a:cubicBezTo>
                    <a:pt x="428" y="106"/>
                    <a:pt x="426" y="103"/>
                    <a:pt x="423" y="103"/>
                  </a:cubicBezTo>
                  <a:lnTo>
                    <a:pt x="449" y="11"/>
                  </a:lnTo>
                  <a:cubicBezTo>
                    <a:pt x="455" y="13"/>
                    <a:pt x="460" y="13"/>
                    <a:pt x="463" y="16"/>
                  </a:cubicBezTo>
                  <a:lnTo>
                    <a:pt x="431" y="106"/>
                  </a:lnTo>
                  <a:moveTo>
                    <a:pt x="394" y="98"/>
                  </a:moveTo>
                  <a:cubicBezTo>
                    <a:pt x="391" y="98"/>
                    <a:pt x="388" y="98"/>
                    <a:pt x="383" y="98"/>
                  </a:cubicBezTo>
                  <a:lnTo>
                    <a:pt x="388" y="3"/>
                  </a:lnTo>
                  <a:cubicBezTo>
                    <a:pt x="394" y="3"/>
                    <a:pt x="399" y="3"/>
                    <a:pt x="404" y="3"/>
                  </a:cubicBezTo>
                  <a:lnTo>
                    <a:pt x="394" y="98"/>
                  </a:lnTo>
                  <a:moveTo>
                    <a:pt x="351" y="98"/>
                  </a:moveTo>
                  <a:lnTo>
                    <a:pt x="338" y="98"/>
                  </a:lnTo>
                  <a:lnTo>
                    <a:pt x="338" y="0"/>
                  </a:lnTo>
                  <a:lnTo>
                    <a:pt x="351" y="0"/>
                  </a:lnTo>
                  <a:lnTo>
                    <a:pt x="351" y="98"/>
                  </a:lnTo>
                  <a:moveTo>
                    <a:pt x="304" y="98"/>
                  </a:moveTo>
                  <a:lnTo>
                    <a:pt x="291" y="98"/>
                  </a:lnTo>
                  <a:lnTo>
                    <a:pt x="291" y="0"/>
                  </a:lnTo>
                  <a:lnTo>
                    <a:pt x="304" y="0"/>
                  </a:lnTo>
                  <a:lnTo>
                    <a:pt x="304" y="98"/>
                  </a:lnTo>
                  <a:moveTo>
                    <a:pt x="254" y="98"/>
                  </a:moveTo>
                  <a:lnTo>
                    <a:pt x="240" y="98"/>
                  </a:lnTo>
                  <a:lnTo>
                    <a:pt x="240" y="0"/>
                  </a:lnTo>
                  <a:lnTo>
                    <a:pt x="254" y="0"/>
                  </a:lnTo>
                  <a:lnTo>
                    <a:pt x="254" y="98"/>
                  </a:lnTo>
                  <a:moveTo>
                    <a:pt x="206" y="98"/>
                  </a:moveTo>
                  <a:lnTo>
                    <a:pt x="193" y="98"/>
                  </a:lnTo>
                  <a:lnTo>
                    <a:pt x="193" y="0"/>
                  </a:lnTo>
                  <a:lnTo>
                    <a:pt x="206" y="0"/>
                  </a:lnTo>
                  <a:lnTo>
                    <a:pt x="206" y="98"/>
                  </a:lnTo>
                  <a:moveTo>
                    <a:pt x="158" y="98"/>
                  </a:moveTo>
                  <a:lnTo>
                    <a:pt x="145" y="98"/>
                  </a:lnTo>
                  <a:lnTo>
                    <a:pt x="145" y="0"/>
                  </a:lnTo>
                  <a:lnTo>
                    <a:pt x="158" y="0"/>
                  </a:lnTo>
                  <a:lnTo>
                    <a:pt x="158" y="98"/>
                  </a:lnTo>
                  <a:moveTo>
                    <a:pt x="111" y="98"/>
                  </a:moveTo>
                  <a:lnTo>
                    <a:pt x="97" y="98"/>
                  </a:lnTo>
                  <a:lnTo>
                    <a:pt x="97" y="0"/>
                  </a:lnTo>
                  <a:lnTo>
                    <a:pt x="111" y="0"/>
                  </a:lnTo>
                  <a:lnTo>
                    <a:pt x="111" y="98"/>
                  </a:lnTo>
                  <a:moveTo>
                    <a:pt x="63" y="98"/>
                  </a:moveTo>
                  <a:lnTo>
                    <a:pt x="50" y="98"/>
                  </a:lnTo>
                  <a:lnTo>
                    <a:pt x="50" y="0"/>
                  </a:lnTo>
                  <a:lnTo>
                    <a:pt x="63" y="0"/>
                  </a:lnTo>
                  <a:lnTo>
                    <a:pt x="63" y="98"/>
                  </a:lnTo>
                  <a:moveTo>
                    <a:pt x="13" y="98"/>
                  </a:moveTo>
                  <a:lnTo>
                    <a:pt x="0" y="98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9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4"/>
            <p:cNvSpPr/>
            <p:nvPr/>
          </p:nvSpPr>
          <p:spPr>
            <a:xfrm>
              <a:off x="1767520" y="3899507"/>
              <a:ext cx="1171513" cy="691640"/>
            </a:xfrm>
            <a:custGeom>
              <a:avLst/>
              <a:gdLst/>
              <a:ahLst/>
              <a:cxnLst/>
              <a:rect l="l" t="t" r="r" b="b"/>
              <a:pathLst>
                <a:path w="1810" h="1069" extrusionOk="0">
                  <a:moveTo>
                    <a:pt x="1810" y="1069"/>
                  </a:moveTo>
                  <a:lnTo>
                    <a:pt x="0" y="1069"/>
                  </a:lnTo>
                  <a:lnTo>
                    <a:pt x="124" y="0"/>
                  </a:lnTo>
                  <a:lnTo>
                    <a:pt x="1691" y="0"/>
                  </a:lnTo>
                  <a:lnTo>
                    <a:pt x="1810" y="10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4"/>
            <p:cNvSpPr/>
            <p:nvPr/>
          </p:nvSpPr>
          <p:spPr>
            <a:xfrm>
              <a:off x="1906107" y="3858060"/>
              <a:ext cx="260338" cy="40799"/>
            </a:xfrm>
            <a:custGeom>
              <a:avLst/>
              <a:gdLst/>
              <a:ahLst/>
              <a:cxnLst/>
              <a:rect l="l" t="t" r="r" b="b"/>
              <a:pathLst>
                <a:path w="403" h="64" extrusionOk="0">
                  <a:moveTo>
                    <a:pt x="0" y="0"/>
                  </a:moveTo>
                  <a:lnTo>
                    <a:pt x="403" y="0"/>
                  </a:lnTo>
                  <a:lnTo>
                    <a:pt x="403" y="64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4"/>
            <p:cNvSpPr/>
            <p:nvPr/>
          </p:nvSpPr>
          <p:spPr>
            <a:xfrm>
              <a:off x="1981877" y="4135882"/>
              <a:ext cx="525206" cy="455264"/>
            </a:xfrm>
            <a:custGeom>
              <a:avLst/>
              <a:gdLst/>
              <a:ahLst/>
              <a:cxnLst/>
              <a:rect l="l" t="t" r="r" b="b"/>
              <a:pathLst>
                <a:path w="812" h="704" extrusionOk="0">
                  <a:moveTo>
                    <a:pt x="0" y="0"/>
                  </a:moveTo>
                  <a:lnTo>
                    <a:pt x="812" y="0"/>
                  </a:lnTo>
                  <a:lnTo>
                    <a:pt x="812" y="704"/>
                  </a:lnTo>
                  <a:lnTo>
                    <a:pt x="0" y="7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1954030" y="4075655"/>
              <a:ext cx="582197" cy="62818"/>
            </a:xfrm>
            <a:custGeom>
              <a:avLst/>
              <a:gdLst/>
              <a:ahLst/>
              <a:cxnLst/>
              <a:rect l="l" t="t" r="r" b="b"/>
              <a:pathLst>
                <a:path w="900" h="98" extrusionOk="0">
                  <a:moveTo>
                    <a:pt x="0" y="0"/>
                  </a:moveTo>
                  <a:lnTo>
                    <a:pt x="900" y="0"/>
                  </a:lnTo>
                  <a:lnTo>
                    <a:pt x="900" y="98"/>
                  </a:lnTo>
                  <a:lnTo>
                    <a:pt x="0" y="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4"/>
            <p:cNvSpPr/>
            <p:nvPr/>
          </p:nvSpPr>
          <p:spPr>
            <a:xfrm>
              <a:off x="2191053" y="4525092"/>
              <a:ext cx="108798" cy="21371"/>
            </a:xfrm>
            <a:custGeom>
              <a:avLst/>
              <a:gdLst/>
              <a:ahLst/>
              <a:cxnLst/>
              <a:rect l="l" t="t" r="r" b="b"/>
              <a:pathLst>
                <a:path w="169" h="34" extrusionOk="0">
                  <a:moveTo>
                    <a:pt x="0" y="0"/>
                  </a:moveTo>
                  <a:lnTo>
                    <a:pt x="169" y="0"/>
                  </a:lnTo>
                  <a:lnTo>
                    <a:pt x="169" y="34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2036275" y="4178624"/>
              <a:ext cx="415761" cy="6476"/>
            </a:xfrm>
            <a:custGeom>
              <a:avLst/>
              <a:gdLst/>
              <a:ahLst/>
              <a:cxnLst/>
              <a:rect l="l" t="t" r="r" b="b"/>
              <a:pathLst>
                <a:path w="643" h="11" extrusionOk="0">
                  <a:moveTo>
                    <a:pt x="0" y="0"/>
                  </a:moveTo>
                  <a:lnTo>
                    <a:pt x="643" y="0"/>
                  </a:lnTo>
                  <a:lnTo>
                    <a:pt x="643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34"/>
            <p:cNvSpPr/>
            <p:nvPr/>
          </p:nvSpPr>
          <p:spPr>
            <a:xfrm>
              <a:off x="2036275" y="4220071"/>
              <a:ext cx="415761" cy="5828"/>
            </a:xfrm>
            <a:custGeom>
              <a:avLst/>
              <a:gdLst/>
              <a:ahLst/>
              <a:cxnLst/>
              <a:rect l="l" t="t" r="r" b="b"/>
              <a:pathLst>
                <a:path w="643" h="10" extrusionOk="0">
                  <a:moveTo>
                    <a:pt x="0" y="0"/>
                  </a:moveTo>
                  <a:lnTo>
                    <a:pt x="643" y="0"/>
                  </a:lnTo>
                  <a:lnTo>
                    <a:pt x="643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2036275" y="4262812"/>
              <a:ext cx="415761" cy="5828"/>
            </a:xfrm>
            <a:custGeom>
              <a:avLst/>
              <a:gdLst/>
              <a:ahLst/>
              <a:cxnLst/>
              <a:rect l="l" t="t" r="r" b="b"/>
              <a:pathLst>
                <a:path w="643" h="10" extrusionOk="0">
                  <a:moveTo>
                    <a:pt x="0" y="0"/>
                  </a:moveTo>
                  <a:lnTo>
                    <a:pt x="643" y="0"/>
                  </a:lnTo>
                  <a:lnTo>
                    <a:pt x="643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2036275" y="4305554"/>
              <a:ext cx="415761" cy="5828"/>
            </a:xfrm>
            <a:custGeom>
              <a:avLst/>
              <a:gdLst/>
              <a:ahLst/>
              <a:cxnLst/>
              <a:rect l="l" t="t" r="r" b="b"/>
              <a:pathLst>
                <a:path w="643" h="10" extrusionOk="0">
                  <a:moveTo>
                    <a:pt x="0" y="0"/>
                  </a:moveTo>
                  <a:lnTo>
                    <a:pt x="643" y="0"/>
                  </a:lnTo>
                  <a:lnTo>
                    <a:pt x="643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2036275" y="4346353"/>
              <a:ext cx="415761" cy="6476"/>
            </a:xfrm>
            <a:custGeom>
              <a:avLst/>
              <a:gdLst/>
              <a:ahLst/>
              <a:cxnLst/>
              <a:rect l="l" t="t" r="r" b="b"/>
              <a:pathLst>
                <a:path w="643" h="11" extrusionOk="0">
                  <a:moveTo>
                    <a:pt x="0" y="0"/>
                  </a:moveTo>
                  <a:lnTo>
                    <a:pt x="643" y="0"/>
                  </a:lnTo>
                  <a:lnTo>
                    <a:pt x="643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2036275" y="4389743"/>
              <a:ext cx="415761" cy="5828"/>
            </a:xfrm>
            <a:custGeom>
              <a:avLst/>
              <a:gdLst/>
              <a:ahLst/>
              <a:cxnLst/>
              <a:rect l="l" t="t" r="r" b="b"/>
              <a:pathLst>
                <a:path w="643" h="10" extrusionOk="0">
                  <a:moveTo>
                    <a:pt x="0" y="0"/>
                  </a:moveTo>
                  <a:lnTo>
                    <a:pt x="643" y="0"/>
                  </a:lnTo>
                  <a:lnTo>
                    <a:pt x="643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2036275" y="4432485"/>
              <a:ext cx="415761" cy="5828"/>
            </a:xfrm>
            <a:custGeom>
              <a:avLst/>
              <a:gdLst/>
              <a:ahLst/>
              <a:cxnLst/>
              <a:rect l="l" t="t" r="r" b="b"/>
              <a:pathLst>
                <a:path w="643" h="10" extrusionOk="0">
                  <a:moveTo>
                    <a:pt x="0" y="0"/>
                  </a:moveTo>
                  <a:lnTo>
                    <a:pt x="643" y="0"/>
                  </a:lnTo>
                  <a:lnTo>
                    <a:pt x="643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2036275" y="4473284"/>
              <a:ext cx="415761" cy="6476"/>
            </a:xfrm>
            <a:custGeom>
              <a:avLst/>
              <a:gdLst/>
              <a:ahLst/>
              <a:cxnLst/>
              <a:rect l="l" t="t" r="r" b="b"/>
              <a:pathLst>
                <a:path w="643" h="11" extrusionOk="0">
                  <a:moveTo>
                    <a:pt x="0" y="0"/>
                  </a:moveTo>
                  <a:lnTo>
                    <a:pt x="643" y="0"/>
                  </a:lnTo>
                  <a:lnTo>
                    <a:pt x="643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2603576" y="4146244"/>
              <a:ext cx="211766" cy="233785"/>
            </a:xfrm>
            <a:custGeom>
              <a:avLst/>
              <a:gdLst/>
              <a:ahLst/>
              <a:cxnLst/>
              <a:rect l="l" t="t" r="r" b="b"/>
              <a:pathLst>
                <a:path w="328" h="362" extrusionOk="0">
                  <a:moveTo>
                    <a:pt x="0" y="0"/>
                  </a:moveTo>
                  <a:lnTo>
                    <a:pt x="328" y="0"/>
                  </a:lnTo>
                  <a:lnTo>
                    <a:pt x="328" y="362"/>
                  </a:lnTo>
                  <a:lnTo>
                    <a:pt x="0" y="3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2603576" y="4146244"/>
              <a:ext cx="213709" cy="223423"/>
            </a:xfrm>
            <a:custGeom>
              <a:avLst/>
              <a:gdLst/>
              <a:ahLst/>
              <a:cxnLst/>
              <a:rect l="l" t="t" r="r" b="b"/>
              <a:pathLst>
                <a:path w="331" h="346" extrusionOk="0">
                  <a:moveTo>
                    <a:pt x="331" y="0"/>
                  </a:moveTo>
                  <a:lnTo>
                    <a:pt x="331" y="16"/>
                  </a:lnTo>
                  <a:lnTo>
                    <a:pt x="0" y="346"/>
                  </a:lnTo>
                  <a:lnTo>
                    <a:pt x="0" y="116"/>
                  </a:lnTo>
                  <a:lnTo>
                    <a:pt x="119" y="0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2672222" y="4233670"/>
              <a:ext cx="145063" cy="145064"/>
            </a:xfrm>
            <a:custGeom>
              <a:avLst/>
              <a:gdLst/>
              <a:ahLst/>
              <a:cxnLst/>
              <a:rect l="l" t="t" r="r" b="b"/>
              <a:pathLst>
                <a:path w="225" h="225" extrusionOk="0">
                  <a:moveTo>
                    <a:pt x="225" y="0"/>
                  </a:moveTo>
                  <a:lnTo>
                    <a:pt x="225" y="103"/>
                  </a:lnTo>
                  <a:lnTo>
                    <a:pt x="101" y="225"/>
                  </a:lnTo>
                  <a:lnTo>
                    <a:pt x="0" y="225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36000" rIns="90000" bIns="36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1" name="Google Shape;681;p34"/>
            <p:cNvCxnSpPr/>
            <p:nvPr/>
          </p:nvCxnSpPr>
          <p:spPr>
            <a:xfrm>
              <a:off x="106675" y="4595950"/>
              <a:ext cx="390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2" name="Google Shape;682;p34"/>
            <p:cNvCxnSpPr/>
            <p:nvPr/>
          </p:nvCxnSpPr>
          <p:spPr>
            <a:xfrm>
              <a:off x="4101539" y="4595959"/>
              <a:ext cx="216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83" name="Google Shape;683;p34"/>
          <p:cNvGrpSpPr/>
          <p:nvPr/>
        </p:nvGrpSpPr>
        <p:grpSpPr>
          <a:xfrm rot="-5400000" flipH="1">
            <a:off x="6113686" y="914608"/>
            <a:ext cx="172252" cy="4462124"/>
            <a:chOff x="8793402" y="-3495374"/>
            <a:chExt cx="255301" cy="6613493"/>
          </a:xfrm>
        </p:grpSpPr>
        <p:cxnSp>
          <p:nvCxnSpPr>
            <p:cNvPr id="684" name="Google Shape;684;p34"/>
            <p:cNvCxnSpPr/>
            <p:nvPr/>
          </p:nvCxnSpPr>
          <p:spPr>
            <a:xfrm rot="5400000">
              <a:off x="6076152" y="-778124"/>
              <a:ext cx="54345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85" name="Google Shape;685;p34"/>
            <p:cNvGrpSpPr/>
            <p:nvPr/>
          </p:nvGrpSpPr>
          <p:grpSpPr>
            <a:xfrm rot="5400000">
              <a:off x="8331434" y="2400849"/>
              <a:ext cx="1179247" cy="255292"/>
              <a:chOff x="1430975" y="976700"/>
              <a:chExt cx="1569400" cy="339800"/>
            </a:xfrm>
          </p:grpSpPr>
          <p:grpSp>
            <p:nvGrpSpPr>
              <p:cNvPr id="686" name="Google Shape;686;p34"/>
              <p:cNvGrpSpPr/>
              <p:nvPr/>
            </p:nvGrpSpPr>
            <p:grpSpPr>
              <a:xfrm>
                <a:off x="143097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687" name="Google Shape;687;p34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8" name="Google Shape;688;p34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89" name="Google Shape;689;p34"/>
              <p:cNvGrpSpPr/>
              <p:nvPr/>
            </p:nvGrpSpPr>
            <p:grpSpPr>
              <a:xfrm>
                <a:off x="182332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690" name="Google Shape;690;p34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1" name="Google Shape;691;p34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92" name="Google Shape;692;p34"/>
              <p:cNvGrpSpPr/>
              <p:nvPr/>
            </p:nvGrpSpPr>
            <p:grpSpPr>
              <a:xfrm>
                <a:off x="221567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693" name="Google Shape;693;p34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4" name="Google Shape;694;p34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95" name="Google Shape;695;p34"/>
              <p:cNvGrpSpPr/>
              <p:nvPr/>
            </p:nvGrpSpPr>
            <p:grpSpPr>
              <a:xfrm>
                <a:off x="260802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696" name="Google Shape;696;p34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7" name="Google Shape;697;p34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698" name="Google Shape;698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44"/>
          <p:cNvSpPr txBox="1">
            <a:spLocks noGrp="1"/>
          </p:cNvSpPr>
          <p:nvPr>
            <p:ph type="title"/>
          </p:nvPr>
        </p:nvSpPr>
        <p:spPr>
          <a:xfrm>
            <a:off x="654425" y="314925"/>
            <a:ext cx="80844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Energy Generation Performance of different types fuels</a:t>
            </a:r>
            <a:endParaRPr/>
          </a:p>
        </p:txBody>
      </p:sp>
      <p:sp>
        <p:nvSpPr>
          <p:cNvPr id="778" name="Google Shape;778;p44"/>
          <p:cNvSpPr txBox="1">
            <a:spLocks noGrp="1"/>
          </p:cNvSpPr>
          <p:nvPr>
            <p:ph type="body" idx="1"/>
          </p:nvPr>
        </p:nvSpPr>
        <p:spPr>
          <a:xfrm>
            <a:off x="1745150" y="4334600"/>
            <a:ext cx="5531100" cy="7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we can see that from this graph ,The major source for energy generation</a:t>
            </a:r>
            <a:r>
              <a:rPr lang="en-GB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COAL.</a:t>
            </a: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79" name="Google Shape;77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250" y="1339450"/>
            <a:ext cx="5764950" cy="2899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80" name="Google Shape;780;p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45"/>
          <p:cNvSpPr txBox="1">
            <a:spLocks noGrp="1"/>
          </p:cNvSpPr>
          <p:nvPr>
            <p:ph type="title"/>
          </p:nvPr>
        </p:nvSpPr>
        <p:spPr>
          <a:xfrm>
            <a:off x="762775" y="411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Dashboard working mechanism </a:t>
            </a:r>
            <a:endParaRPr/>
          </a:p>
        </p:txBody>
      </p:sp>
      <p:pic>
        <p:nvPicPr>
          <p:cNvPr id="786" name="Google Shape;78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75" y="1127400"/>
            <a:ext cx="8656775" cy="28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p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46"/>
          <p:cNvSpPr txBox="1">
            <a:spLocks noGrp="1"/>
          </p:cNvSpPr>
          <p:nvPr>
            <p:ph type="title"/>
          </p:nvPr>
        </p:nvSpPr>
        <p:spPr>
          <a:xfrm>
            <a:off x="720000" y="443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Dashboard working mechanism </a:t>
            </a:r>
            <a:endParaRPr/>
          </a:p>
        </p:txBody>
      </p:sp>
      <p:pic>
        <p:nvPicPr>
          <p:cNvPr id="793" name="Google Shape;79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00" y="1168350"/>
            <a:ext cx="8649399" cy="2878024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Google Shape;794;p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47"/>
          <p:cNvSpPr txBox="1">
            <a:spLocks noGrp="1"/>
          </p:cNvSpPr>
          <p:nvPr>
            <p:ph type="title"/>
          </p:nvPr>
        </p:nvSpPr>
        <p:spPr>
          <a:xfrm>
            <a:off x="720000" y="325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</a:t>
            </a:r>
            <a:endParaRPr/>
          </a:p>
        </p:txBody>
      </p:sp>
      <p:grpSp>
        <p:nvGrpSpPr>
          <p:cNvPr id="800" name="Google Shape;800;p47"/>
          <p:cNvGrpSpPr/>
          <p:nvPr/>
        </p:nvGrpSpPr>
        <p:grpSpPr>
          <a:xfrm>
            <a:off x="7718756" y="3648300"/>
            <a:ext cx="1398577" cy="1515553"/>
            <a:chOff x="523875" y="1180572"/>
            <a:chExt cx="3489464" cy="3423430"/>
          </a:xfrm>
        </p:grpSpPr>
        <p:sp>
          <p:nvSpPr>
            <p:cNvPr id="801" name="Google Shape;801;p47"/>
            <p:cNvSpPr/>
            <p:nvPr/>
          </p:nvSpPr>
          <p:spPr>
            <a:xfrm>
              <a:off x="1678213" y="2685200"/>
              <a:ext cx="1475911" cy="126783"/>
            </a:xfrm>
            <a:custGeom>
              <a:avLst/>
              <a:gdLst/>
              <a:ahLst/>
              <a:cxnLst/>
              <a:rect l="l" t="t" r="r" b="b"/>
              <a:pathLst>
                <a:path w="2004" h="148" extrusionOk="0">
                  <a:moveTo>
                    <a:pt x="974" y="148"/>
                  </a:moveTo>
                  <a:cubicBezTo>
                    <a:pt x="642" y="148"/>
                    <a:pt x="312" y="106"/>
                    <a:pt x="5" y="21"/>
                  </a:cubicBezTo>
                  <a:cubicBezTo>
                    <a:pt x="0" y="20"/>
                    <a:pt x="-1" y="17"/>
                    <a:pt x="0" y="13"/>
                  </a:cubicBezTo>
                  <a:cubicBezTo>
                    <a:pt x="2" y="8"/>
                    <a:pt x="5" y="7"/>
                    <a:pt x="9" y="8"/>
                  </a:cubicBezTo>
                  <a:cubicBezTo>
                    <a:pt x="633" y="180"/>
                    <a:pt x="1338" y="177"/>
                    <a:pt x="1995" y="1"/>
                  </a:cubicBezTo>
                  <a:cubicBezTo>
                    <a:pt x="2000" y="-1"/>
                    <a:pt x="2003" y="2"/>
                    <a:pt x="2004" y="7"/>
                  </a:cubicBezTo>
                  <a:cubicBezTo>
                    <a:pt x="2005" y="11"/>
                    <a:pt x="2003" y="14"/>
                    <a:pt x="1998" y="15"/>
                  </a:cubicBezTo>
                  <a:cubicBezTo>
                    <a:pt x="1663" y="104"/>
                    <a:pt x="1316" y="148"/>
                    <a:pt x="974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8275" rIns="90000" bIns="82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47"/>
            <p:cNvSpPr/>
            <p:nvPr/>
          </p:nvSpPr>
          <p:spPr>
            <a:xfrm>
              <a:off x="1670848" y="2764011"/>
              <a:ext cx="1483276" cy="124214"/>
            </a:xfrm>
            <a:custGeom>
              <a:avLst/>
              <a:gdLst/>
              <a:ahLst/>
              <a:cxnLst/>
              <a:rect l="l" t="t" r="r" b="b"/>
              <a:pathLst>
                <a:path w="2014" h="145" extrusionOk="0">
                  <a:moveTo>
                    <a:pt x="1001" y="145"/>
                  </a:moveTo>
                  <a:cubicBezTo>
                    <a:pt x="662" y="145"/>
                    <a:pt x="325" y="101"/>
                    <a:pt x="5" y="14"/>
                  </a:cubicBezTo>
                  <a:cubicBezTo>
                    <a:pt x="0" y="12"/>
                    <a:pt x="-1" y="9"/>
                    <a:pt x="0" y="5"/>
                  </a:cubicBezTo>
                  <a:cubicBezTo>
                    <a:pt x="2" y="1"/>
                    <a:pt x="5" y="-1"/>
                    <a:pt x="9" y="1"/>
                  </a:cubicBezTo>
                  <a:cubicBezTo>
                    <a:pt x="644" y="176"/>
                    <a:pt x="1354" y="176"/>
                    <a:pt x="2004" y="1"/>
                  </a:cubicBezTo>
                  <a:cubicBezTo>
                    <a:pt x="2008" y="-1"/>
                    <a:pt x="2012" y="1"/>
                    <a:pt x="2013" y="6"/>
                  </a:cubicBezTo>
                  <a:cubicBezTo>
                    <a:pt x="2015" y="10"/>
                    <a:pt x="2011" y="14"/>
                    <a:pt x="2007" y="15"/>
                  </a:cubicBezTo>
                  <a:cubicBezTo>
                    <a:pt x="1682" y="101"/>
                    <a:pt x="1341" y="145"/>
                    <a:pt x="1001" y="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7200" rIns="90000" bIns="72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47"/>
            <p:cNvSpPr/>
            <p:nvPr/>
          </p:nvSpPr>
          <p:spPr>
            <a:xfrm>
              <a:off x="779415" y="1815686"/>
              <a:ext cx="697793" cy="538651"/>
            </a:xfrm>
            <a:custGeom>
              <a:avLst/>
              <a:gdLst/>
              <a:ahLst/>
              <a:cxnLst/>
              <a:rect l="l" t="t" r="r" b="b"/>
              <a:pathLst>
                <a:path w="992" h="766" extrusionOk="0">
                  <a:moveTo>
                    <a:pt x="244" y="675"/>
                  </a:moveTo>
                  <a:cubicBezTo>
                    <a:pt x="255" y="685"/>
                    <a:pt x="258" y="704"/>
                    <a:pt x="252" y="720"/>
                  </a:cubicBezTo>
                  <a:cubicBezTo>
                    <a:pt x="247" y="736"/>
                    <a:pt x="234" y="746"/>
                    <a:pt x="221" y="754"/>
                  </a:cubicBezTo>
                  <a:cubicBezTo>
                    <a:pt x="194" y="770"/>
                    <a:pt x="160" y="770"/>
                    <a:pt x="133" y="754"/>
                  </a:cubicBezTo>
                  <a:cubicBezTo>
                    <a:pt x="107" y="738"/>
                    <a:pt x="91" y="706"/>
                    <a:pt x="99" y="675"/>
                  </a:cubicBezTo>
                  <a:cubicBezTo>
                    <a:pt x="59" y="675"/>
                    <a:pt x="22" y="651"/>
                    <a:pt x="6" y="614"/>
                  </a:cubicBezTo>
                  <a:cubicBezTo>
                    <a:pt x="-7" y="577"/>
                    <a:pt x="1" y="532"/>
                    <a:pt x="30" y="505"/>
                  </a:cubicBezTo>
                  <a:cubicBezTo>
                    <a:pt x="9" y="487"/>
                    <a:pt x="-2" y="457"/>
                    <a:pt x="1" y="431"/>
                  </a:cubicBezTo>
                  <a:cubicBezTo>
                    <a:pt x="4" y="404"/>
                    <a:pt x="22" y="378"/>
                    <a:pt x="46" y="365"/>
                  </a:cubicBezTo>
                  <a:cubicBezTo>
                    <a:pt x="19" y="296"/>
                    <a:pt x="35" y="213"/>
                    <a:pt x="88" y="161"/>
                  </a:cubicBezTo>
                  <a:cubicBezTo>
                    <a:pt x="141" y="108"/>
                    <a:pt x="223" y="93"/>
                    <a:pt x="292" y="116"/>
                  </a:cubicBezTo>
                  <a:cubicBezTo>
                    <a:pt x="321" y="50"/>
                    <a:pt x="387" y="5"/>
                    <a:pt x="459" y="0"/>
                  </a:cubicBezTo>
                  <a:cubicBezTo>
                    <a:pt x="530" y="-3"/>
                    <a:pt x="604" y="34"/>
                    <a:pt x="639" y="98"/>
                  </a:cubicBezTo>
                  <a:cubicBezTo>
                    <a:pt x="668" y="74"/>
                    <a:pt x="707" y="66"/>
                    <a:pt x="744" y="74"/>
                  </a:cubicBezTo>
                  <a:cubicBezTo>
                    <a:pt x="779" y="85"/>
                    <a:pt x="811" y="111"/>
                    <a:pt x="824" y="146"/>
                  </a:cubicBezTo>
                  <a:cubicBezTo>
                    <a:pt x="840" y="132"/>
                    <a:pt x="867" y="130"/>
                    <a:pt x="885" y="138"/>
                  </a:cubicBezTo>
                  <a:cubicBezTo>
                    <a:pt x="904" y="146"/>
                    <a:pt x="919" y="161"/>
                    <a:pt x="922" y="183"/>
                  </a:cubicBezTo>
                  <a:cubicBezTo>
                    <a:pt x="945" y="180"/>
                    <a:pt x="975" y="196"/>
                    <a:pt x="985" y="217"/>
                  </a:cubicBezTo>
                  <a:cubicBezTo>
                    <a:pt x="996" y="238"/>
                    <a:pt x="993" y="267"/>
                    <a:pt x="975" y="286"/>
                  </a:cubicBezTo>
                  <a:cubicBezTo>
                    <a:pt x="959" y="304"/>
                    <a:pt x="930" y="310"/>
                    <a:pt x="906" y="299"/>
                  </a:cubicBezTo>
                  <a:cubicBezTo>
                    <a:pt x="887" y="331"/>
                    <a:pt x="859" y="352"/>
                    <a:pt x="824" y="360"/>
                  </a:cubicBezTo>
                  <a:cubicBezTo>
                    <a:pt x="790" y="368"/>
                    <a:pt x="752" y="360"/>
                    <a:pt x="723" y="339"/>
                  </a:cubicBezTo>
                  <a:cubicBezTo>
                    <a:pt x="697" y="394"/>
                    <a:pt x="639" y="434"/>
                    <a:pt x="578" y="442"/>
                  </a:cubicBezTo>
                  <a:cubicBezTo>
                    <a:pt x="517" y="452"/>
                    <a:pt x="451" y="429"/>
                    <a:pt x="408" y="386"/>
                  </a:cubicBezTo>
                  <a:cubicBezTo>
                    <a:pt x="385" y="429"/>
                    <a:pt x="332" y="450"/>
                    <a:pt x="284" y="434"/>
                  </a:cubicBezTo>
                  <a:cubicBezTo>
                    <a:pt x="308" y="452"/>
                    <a:pt x="318" y="482"/>
                    <a:pt x="318" y="511"/>
                  </a:cubicBezTo>
                  <a:cubicBezTo>
                    <a:pt x="318" y="540"/>
                    <a:pt x="305" y="569"/>
                    <a:pt x="281" y="585"/>
                  </a:cubicBezTo>
                  <a:cubicBezTo>
                    <a:pt x="303" y="622"/>
                    <a:pt x="279" y="664"/>
                    <a:pt x="244" y="6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47"/>
            <p:cNvSpPr/>
            <p:nvPr/>
          </p:nvSpPr>
          <p:spPr>
            <a:xfrm>
              <a:off x="713227" y="2407849"/>
              <a:ext cx="404875" cy="2196152"/>
            </a:xfrm>
            <a:custGeom>
              <a:avLst/>
              <a:gdLst/>
              <a:ahLst/>
              <a:cxnLst/>
              <a:rect l="l" t="t" r="r" b="b"/>
              <a:pathLst>
                <a:path w="576" h="3120" extrusionOk="0">
                  <a:moveTo>
                    <a:pt x="576" y="3120"/>
                  </a:moveTo>
                  <a:lnTo>
                    <a:pt x="0" y="3120"/>
                  </a:lnTo>
                  <a:lnTo>
                    <a:pt x="21" y="2683"/>
                  </a:lnTo>
                  <a:lnTo>
                    <a:pt x="24" y="2657"/>
                  </a:lnTo>
                  <a:lnTo>
                    <a:pt x="24" y="2630"/>
                  </a:lnTo>
                  <a:lnTo>
                    <a:pt x="29" y="2538"/>
                  </a:lnTo>
                  <a:lnTo>
                    <a:pt x="50" y="2128"/>
                  </a:lnTo>
                  <a:lnTo>
                    <a:pt x="50" y="2101"/>
                  </a:lnTo>
                  <a:lnTo>
                    <a:pt x="53" y="2075"/>
                  </a:lnTo>
                  <a:lnTo>
                    <a:pt x="55" y="1982"/>
                  </a:lnTo>
                  <a:lnTo>
                    <a:pt x="76" y="1572"/>
                  </a:lnTo>
                  <a:lnTo>
                    <a:pt x="79" y="1546"/>
                  </a:lnTo>
                  <a:lnTo>
                    <a:pt x="79" y="1519"/>
                  </a:lnTo>
                  <a:lnTo>
                    <a:pt x="84" y="1426"/>
                  </a:lnTo>
                  <a:lnTo>
                    <a:pt x="106" y="1014"/>
                  </a:lnTo>
                  <a:lnTo>
                    <a:pt x="106" y="990"/>
                  </a:lnTo>
                  <a:lnTo>
                    <a:pt x="108" y="963"/>
                  </a:lnTo>
                  <a:lnTo>
                    <a:pt x="111" y="871"/>
                  </a:lnTo>
                  <a:lnTo>
                    <a:pt x="132" y="458"/>
                  </a:lnTo>
                  <a:lnTo>
                    <a:pt x="135" y="434"/>
                  </a:lnTo>
                  <a:lnTo>
                    <a:pt x="135" y="408"/>
                  </a:lnTo>
                  <a:lnTo>
                    <a:pt x="140" y="315"/>
                  </a:lnTo>
                  <a:lnTo>
                    <a:pt x="156" y="0"/>
                  </a:lnTo>
                  <a:lnTo>
                    <a:pt x="420" y="0"/>
                  </a:lnTo>
                  <a:lnTo>
                    <a:pt x="436" y="315"/>
                  </a:lnTo>
                  <a:lnTo>
                    <a:pt x="442" y="408"/>
                  </a:lnTo>
                  <a:lnTo>
                    <a:pt x="442" y="434"/>
                  </a:lnTo>
                  <a:lnTo>
                    <a:pt x="444" y="458"/>
                  </a:lnTo>
                  <a:lnTo>
                    <a:pt x="465" y="871"/>
                  </a:lnTo>
                  <a:lnTo>
                    <a:pt x="468" y="963"/>
                  </a:lnTo>
                  <a:lnTo>
                    <a:pt x="471" y="990"/>
                  </a:lnTo>
                  <a:lnTo>
                    <a:pt x="471" y="1014"/>
                  </a:lnTo>
                  <a:lnTo>
                    <a:pt x="492" y="1426"/>
                  </a:lnTo>
                  <a:lnTo>
                    <a:pt x="497" y="1519"/>
                  </a:lnTo>
                  <a:lnTo>
                    <a:pt x="497" y="1546"/>
                  </a:lnTo>
                  <a:lnTo>
                    <a:pt x="500" y="1572"/>
                  </a:lnTo>
                  <a:lnTo>
                    <a:pt x="521" y="1982"/>
                  </a:lnTo>
                  <a:lnTo>
                    <a:pt x="524" y="2075"/>
                  </a:lnTo>
                  <a:lnTo>
                    <a:pt x="526" y="2101"/>
                  </a:lnTo>
                  <a:lnTo>
                    <a:pt x="526" y="2128"/>
                  </a:lnTo>
                  <a:lnTo>
                    <a:pt x="547" y="2538"/>
                  </a:lnTo>
                  <a:lnTo>
                    <a:pt x="553" y="2630"/>
                  </a:lnTo>
                  <a:lnTo>
                    <a:pt x="555" y="2657"/>
                  </a:lnTo>
                  <a:lnTo>
                    <a:pt x="555" y="2683"/>
                  </a:lnTo>
                  <a:lnTo>
                    <a:pt x="576" y="31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47"/>
            <p:cNvSpPr/>
            <p:nvPr/>
          </p:nvSpPr>
          <p:spPr>
            <a:xfrm>
              <a:off x="785752" y="2317018"/>
              <a:ext cx="261936" cy="107026"/>
            </a:xfrm>
            <a:custGeom>
              <a:avLst/>
              <a:gdLst/>
              <a:ahLst/>
              <a:cxnLst/>
              <a:rect l="l" t="t" r="r" b="b"/>
              <a:pathLst>
                <a:path w="373" h="153" extrusionOk="0">
                  <a:moveTo>
                    <a:pt x="299" y="153"/>
                  </a:moveTo>
                  <a:lnTo>
                    <a:pt x="74" y="153"/>
                  </a:lnTo>
                  <a:cubicBezTo>
                    <a:pt x="34" y="153"/>
                    <a:pt x="0" y="121"/>
                    <a:pt x="0" y="79"/>
                  </a:cubicBezTo>
                  <a:lnTo>
                    <a:pt x="0" y="74"/>
                  </a:lnTo>
                  <a:cubicBezTo>
                    <a:pt x="0" y="34"/>
                    <a:pt x="32" y="0"/>
                    <a:pt x="74" y="0"/>
                  </a:cubicBezTo>
                  <a:lnTo>
                    <a:pt x="299" y="0"/>
                  </a:lnTo>
                  <a:cubicBezTo>
                    <a:pt x="339" y="0"/>
                    <a:pt x="373" y="32"/>
                    <a:pt x="373" y="74"/>
                  </a:cubicBezTo>
                  <a:lnTo>
                    <a:pt x="373" y="79"/>
                  </a:lnTo>
                  <a:cubicBezTo>
                    <a:pt x="370" y="121"/>
                    <a:pt x="339" y="153"/>
                    <a:pt x="299" y="1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10075" rIns="90000" bIns="100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47"/>
            <p:cNvSpPr/>
            <p:nvPr/>
          </p:nvSpPr>
          <p:spPr>
            <a:xfrm>
              <a:off x="808284" y="2629646"/>
              <a:ext cx="215464" cy="64779"/>
            </a:xfrm>
            <a:custGeom>
              <a:avLst/>
              <a:gdLst/>
              <a:ahLst/>
              <a:cxnLst/>
              <a:rect l="l" t="t" r="r" b="b"/>
              <a:pathLst>
                <a:path w="307" h="93" extrusionOk="0">
                  <a:moveTo>
                    <a:pt x="307" y="93"/>
                  </a:moveTo>
                  <a:lnTo>
                    <a:pt x="0" y="93"/>
                  </a:lnTo>
                  <a:lnTo>
                    <a:pt x="5" y="0"/>
                  </a:lnTo>
                  <a:lnTo>
                    <a:pt x="301" y="0"/>
                  </a:lnTo>
                  <a:lnTo>
                    <a:pt x="307" y="9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47"/>
            <p:cNvSpPr/>
            <p:nvPr/>
          </p:nvSpPr>
          <p:spPr>
            <a:xfrm>
              <a:off x="806172" y="2713436"/>
              <a:ext cx="218984" cy="16195"/>
            </a:xfrm>
            <a:custGeom>
              <a:avLst/>
              <a:gdLst/>
              <a:ahLst/>
              <a:cxnLst/>
              <a:rect l="l" t="t" r="r" b="b"/>
              <a:pathLst>
                <a:path w="312" h="24" extrusionOk="0">
                  <a:moveTo>
                    <a:pt x="312" y="24"/>
                  </a:moveTo>
                  <a:lnTo>
                    <a:pt x="0" y="24"/>
                  </a:lnTo>
                  <a:lnTo>
                    <a:pt x="3" y="0"/>
                  </a:lnTo>
                  <a:lnTo>
                    <a:pt x="310" y="0"/>
                  </a:lnTo>
                  <a:lnTo>
                    <a:pt x="312" y="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47"/>
            <p:cNvSpPr/>
            <p:nvPr/>
          </p:nvSpPr>
          <p:spPr>
            <a:xfrm>
              <a:off x="789273" y="3021135"/>
              <a:ext cx="252783" cy="64075"/>
            </a:xfrm>
            <a:custGeom>
              <a:avLst/>
              <a:gdLst/>
              <a:ahLst/>
              <a:cxnLst/>
              <a:rect l="l" t="t" r="r" b="b"/>
              <a:pathLst>
                <a:path w="360" h="92" extrusionOk="0">
                  <a:moveTo>
                    <a:pt x="360" y="92"/>
                  </a:moveTo>
                  <a:lnTo>
                    <a:pt x="0" y="92"/>
                  </a:lnTo>
                  <a:lnTo>
                    <a:pt x="3" y="0"/>
                  </a:lnTo>
                  <a:lnTo>
                    <a:pt x="357" y="0"/>
                  </a:lnTo>
                  <a:lnTo>
                    <a:pt x="360" y="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47"/>
            <p:cNvSpPr/>
            <p:nvPr/>
          </p:nvSpPr>
          <p:spPr>
            <a:xfrm>
              <a:off x="787864" y="3104925"/>
              <a:ext cx="256303" cy="16195"/>
            </a:xfrm>
            <a:custGeom>
              <a:avLst/>
              <a:gdLst/>
              <a:ahLst/>
              <a:cxnLst/>
              <a:rect l="l" t="t" r="r" b="b"/>
              <a:pathLst>
                <a:path w="365" h="24" extrusionOk="0">
                  <a:moveTo>
                    <a:pt x="365" y="24"/>
                  </a:moveTo>
                  <a:lnTo>
                    <a:pt x="0" y="24"/>
                  </a:lnTo>
                  <a:lnTo>
                    <a:pt x="0" y="0"/>
                  </a:lnTo>
                  <a:lnTo>
                    <a:pt x="365" y="0"/>
                  </a:lnTo>
                  <a:lnTo>
                    <a:pt x="365" y="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47"/>
            <p:cNvSpPr/>
            <p:nvPr/>
          </p:nvSpPr>
          <p:spPr>
            <a:xfrm>
              <a:off x="768853" y="3411920"/>
              <a:ext cx="293624" cy="64779"/>
            </a:xfrm>
            <a:custGeom>
              <a:avLst/>
              <a:gdLst/>
              <a:ahLst/>
              <a:cxnLst/>
              <a:rect l="l" t="t" r="r" b="b"/>
              <a:pathLst>
                <a:path w="418" h="93" extrusionOk="0">
                  <a:moveTo>
                    <a:pt x="418" y="93"/>
                  </a:moveTo>
                  <a:lnTo>
                    <a:pt x="0" y="93"/>
                  </a:lnTo>
                  <a:lnTo>
                    <a:pt x="5" y="0"/>
                  </a:lnTo>
                  <a:lnTo>
                    <a:pt x="413" y="0"/>
                  </a:lnTo>
                  <a:lnTo>
                    <a:pt x="418" y="9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47"/>
            <p:cNvSpPr/>
            <p:nvPr/>
          </p:nvSpPr>
          <p:spPr>
            <a:xfrm>
              <a:off x="766741" y="3496414"/>
              <a:ext cx="297847" cy="17603"/>
            </a:xfrm>
            <a:custGeom>
              <a:avLst/>
              <a:gdLst/>
              <a:ahLst/>
              <a:cxnLst/>
              <a:rect l="l" t="t" r="r" b="b"/>
              <a:pathLst>
                <a:path w="424" h="26" extrusionOk="0">
                  <a:moveTo>
                    <a:pt x="424" y="26"/>
                  </a:moveTo>
                  <a:lnTo>
                    <a:pt x="0" y="26"/>
                  </a:lnTo>
                  <a:lnTo>
                    <a:pt x="3" y="0"/>
                  </a:lnTo>
                  <a:lnTo>
                    <a:pt x="421" y="0"/>
                  </a:lnTo>
                  <a:lnTo>
                    <a:pt x="424" y="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47"/>
            <p:cNvSpPr/>
            <p:nvPr/>
          </p:nvSpPr>
          <p:spPr>
            <a:xfrm>
              <a:off x="750545" y="3803409"/>
              <a:ext cx="330941" cy="64779"/>
            </a:xfrm>
            <a:custGeom>
              <a:avLst/>
              <a:gdLst/>
              <a:ahLst/>
              <a:cxnLst/>
              <a:rect l="l" t="t" r="r" b="b"/>
              <a:pathLst>
                <a:path w="471" h="93" extrusionOk="0">
                  <a:moveTo>
                    <a:pt x="471" y="93"/>
                  </a:moveTo>
                  <a:lnTo>
                    <a:pt x="0" y="93"/>
                  </a:lnTo>
                  <a:lnTo>
                    <a:pt x="2" y="0"/>
                  </a:lnTo>
                  <a:lnTo>
                    <a:pt x="468" y="0"/>
                  </a:lnTo>
                  <a:lnTo>
                    <a:pt x="471" y="9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47"/>
            <p:cNvSpPr/>
            <p:nvPr/>
          </p:nvSpPr>
          <p:spPr>
            <a:xfrm>
              <a:off x="748433" y="3887199"/>
              <a:ext cx="334460" cy="18307"/>
            </a:xfrm>
            <a:custGeom>
              <a:avLst/>
              <a:gdLst/>
              <a:ahLst/>
              <a:cxnLst/>
              <a:rect l="l" t="t" r="r" b="b"/>
              <a:pathLst>
                <a:path w="476" h="27" extrusionOk="0">
                  <a:moveTo>
                    <a:pt x="476" y="27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2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47"/>
            <p:cNvSpPr/>
            <p:nvPr/>
          </p:nvSpPr>
          <p:spPr>
            <a:xfrm>
              <a:off x="730126" y="4194898"/>
              <a:ext cx="371781" cy="64075"/>
            </a:xfrm>
            <a:custGeom>
              <a:avLst/>
              <a:gdLst/>
              <a:ahLst/>
              <a:cxnLst/>
              <a:rect l="l" t="t" r="r" b="b"/>
              <a:pathLst>
                <a:path w="529" h="92" extrusionOk="0">
                  <a:moveTo>
                    <a:pt x="529" y="92"/>
                  </a:moveTo>
                  <a:lnTo>
                    <a:pt x="0" y="92"/>
                  </a:lnTo>
                  <a:lnTo>
                    <a:pt x="5" y="0"/>
                  </a:lnTo>
                  <a:lnTo>
                    <a:pt x="523" y="0"/>
                  </a:lnTo>
                  <a:lnTo>
                    <a:pt x="529" y="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47"/>
            <p:cNvSpPr/>
            <p:nvPr/>
          </p:nvSpPr>
          <p:spPr>
            <a:xfrm>
              <a:off x="728013" y="4278688"/>
              <a:ext cx="375301" cy="17603"/>
            </a:xfrm>
            <a:custGeom>
              <a:avLst/>
              <a:gdLst/>
              <a:ahLst/>
              <a:cxnLst/>
              <a:rect l="l" t="t" r="r" b="b"/>
              <a:pathLst>
                <a:path w="534" h="26" extrusionOk="0">
                  <a:moveTo>
                    <a:pt x="534" y="26"/>
                  </a:moveTo>
                  <a:lnTo>
                    <a:pt x="0" y="26"/>
                  </a:lnTo>
                  <a:lnTo>
                    <a:pt x="3" y="0"/>
                  </a:lnTo>
                  <a:lnTo>
                    <a:pt x="534" y="0"/>
                  </a:lnTo>
                  <a:lnTo>
                    <a:pt x="534" y="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47"/>
            <p:cNvSpPr/>
            <p:nvPr/>
          </p:nvSpPr>
          <p:spPr>
            <a:xfrm>
              <a:off x="1588462" y="1180572"/>
              <a:ext cx="1420942" cy="870995"/>
            </a:xfrm>
            <a:custGeom>
              <a:avLst/>
              <a:gdLst/>
              <a:ahLst/>
              <a:cxnLst/>
              <a:rect l="l" t="t" r="r" b="b"/>
              <a:pathLst>
                <a:path w="2019" h="1238" extrusionOk="0">
                  <a:moveTo>
                    <a:pt x="236" y="1122"/>
                  </a:moveTo>
                  <a:cubicBezTo>
                    <a:pt x="249" y="1151"/>
                    <a:pt x="238" y="1184"/>
                    <a:pt x="217" y="1206"/>
                  </a:cubicBezTo>
                  <a:cubicBezTo>
                    <a:pt x="196" y="1227"/>
                    <a:pt x="164" y="1238"/>
                    <a:pt x="135" y="1238"/>
                  </a:cubicBezTo>
                  <a:cubicBezTo>
                    <a:pt x="111" y="1238"/>
                    <a:pt x="87" y="1230"/>
                    <a:pt x="72" y="1214"/>
                  </a:cubicBezTo>
                  <a:cubicBezTo>
                    <a:pt x="43" y="1188"/>
                    <a:pt x="37" y="1140"/>
                    <a:pt x="58" y="1108"/>
                  </a:cubicBezTo>
                  <a:cubicBezTo>
                    <a:pt x="21" y="1082"/>
                    <a:pt x="0" y="1037"/>
                    <a:pt x="0" y="992"/>
                  </a:cubicBezTo>
                  <a:cubicBezTo>
                    <a:pt x="0" y="947"/>
                    <a:pt x="21" y="902"/>
                    <a:pt x="58" y="876"/>
                  </a:cubicBezTo>
                  <a:cubicBezTo>
                    <a:pt x="24" y="815"/>
                    <a:pt x="27" y="738"/>
                    <a:pt x="61" y="677"/>
                  </a:cubicBezTo>
                  <a:cubicBezTo>
                    <a:pt x="93" y="616"/>
                    <a:pt x="156" y="574"/>
                    <a:pt x="225" y="569"/>
                  </a:cubicBezTo>
                  <a:cubicBezTo>
                    <a:pt x="185" y="471"/>
                    <a:pt x="220" y="349"/>
                    <a:pt x="299" y="283"/>
                  </a:cubicBezTo>
                  <a:cubicBezTo>
                    <a:pt x="379" y="214"/>
                    <a:pt x="503" y="204"/>
                    <a:pt x="593" y="257"/>
                  </a:cubicBezTo>
                  <a:cubicBezTo>
                    <a:pt x="625" y="190"/>
                    <a:pt x="667" y="132"/>
                    <a:pt x="730" y="98"/>
                  </a:cubicBezTo>
                  <a:cubicBezTo>
                    <a:pt x="797" y="63"/>
                    <a:pt x="884" y="66"/>
                    <a:pt x="937" y="116"/>
                  </a:cubicBezTo>
                  <a:cubicBezTo>
                    <a:pt x="953" y="90"/>
                    <a:pt x="987" y="82"/>
                    <a:pt x="1013" y="100"/>
                  </a:cubicBezTo>
                  <a:cubicBezTo>
                    <a:pt x="1061" y="29"/>
                    <a:pt x="1156" y="-11"/>
                    <a:pt x="1241" y="3"/>
                  </a:cubicBezTo>
                  <a:cubicBezTo>
                    <a:pt x="1326" y="16"/>
                    <a:pt x="1400" y="82"/>
                    <a:pt x="1424" y="164"/>
                  </a:cubicBezTo>
                  <a:cubicBezTo>
                    <a:pt x="1482" y="135"/>
                    <a:pt x="1551" y="130"/>
                    <a:pt x="1611" y="151"/>
                  </a:cubicBezTo>
                  <a:cubicBezTo>
                    <a:pt x="1672" y="175"/>
                    <a:pt x="1723" y="225"/>
                    <a:pt x="1749" y="286"/>
                  </a:cubicBezTo>
                  <a:cubicBezTo>
                    <a:pt x="1770" y="275"/>
                    <a:pt x="1799" y="275"/>
                    <a:pt x="1823" y="283"/>
                  </a:cubicBezTo>
                  <a:cubicBezTo>
                    <a:pt x="1847" y="291"/>
                    <a:pt x="1868" y="309"/>
                    <a:pt x="1879" y="331"/>
                  </a:cubicBezTo>
                  <a:cubicBezTo>
                    <a:pt x="1924" y="309"/>
                    <a:pt x="1982" y="328"/>
                    <a:pt x="2006" y="370"/>
                  </a:cubicBezTo>
                  <a:cubicBezTo>
                    <a:pt x="2029" y="413"/>
                    <a:pt x="2019" y="473"/>
                    <a:pt x="1982" y="505"/>
                  </a:cubicBezTo>
                  <a:cubicBezTo>
                    <a:pt x="1945" y="540"/>
                    <a:pt x="1887" y="545"/>
                    <a:pt x="1842" y="524"/>
                  </a:cubicBezTo>
                  <a:cubicBezTo>
                    <a:pt x="1810" y="561"/>
                    <a:pt x="1760" y="587"/>
                    <a:pt x="1709" y="593"/>
                  </a:cubicBezTo>
                  <a:cubicBezTo>
                    <a:pt x="1659" y="598"/>
                    <a:pt x="1609" y="582"/>
                    <a:pt x="1572" y="550"/>
                  </a:cubicBezTo>
                  <a:cubicBezTo>
                    <a:pt x="1540" y="619"/>
                    <a:pt x="1466" y="667"/>
                    <a:pt x="1389" y="675"/>
                  </a:cubicBezTo>
                  <a:cubicBezTo>
                    <a:pt x="1312" y="682"/>
                    <a:pt x="1236" y="656"/>
                    <a:pt x="1170" y="616"/>
                  </a:cubicBezTo>
                  <a:cubicBezTo>
                    <a:pt x="1146" y="704"/>
                    <a:pt x="1064" y="751"/>
                    <a:pt x="974" y="759"/>
                  </a:cubicBezTo>
                  <a:cubicBezTo>
                    <a:pt x="884" y="765"/>
                    <a:pt x="797" y="733"/>
                    <a:pt x="717" y="696"/>
                  </a:cubicBezTo>
                  <a:cubicBezTo>
                    <a:pt x="712" y="735"/>
                    <a:pt x="675" y="759"/>
                    <a:pt x="638" y="751"/>
                  </a:cubicBezTo>
                  <a:cubicBezTo>
                    <a:pt x="646" y="788"/>
                    <a:pt x="628" y="825"/>
                    <a:pt x="601" y="849"/>
                  </a:cubicBezTo>
                  <a:cubicBezTo>
                    <a:pt x="575" y="873"/>
                    <a:pt x="537" y="886"/>
                    <a:pt x="500" y="889"/>
                  </a:cubicBezTo>
                  <a:cubicBezTo>
                    <a:pt x="463" y="891"/>
                    <a:pt x="426" y="886"/>
                    <a:pt x="392" y="881"/>
                  </a:cubicBezTo>
                  <a:cubicBezTo>
                    <a:pt x="394" y="915"/>
                    <a:pt x="384" y="947"/>
                    <a:pt x="360" y="974"/>
                  </a:cubicBezTo>
                  <a:cubicBezTo>
                    <a:pt x="336" y="997"/>
                    <a:pt x="302" y="1011"/>
                    <a:pt x="267" y="1008"/>
                  </a:cubicBezTo>
                  <a:cubicBezTo>
                    <a:pt x="278" y="1040"/>
                    <a:pt x="270" y="1106"/>
                    <a:pt x="236" y="11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47"/>
            <p:cNvSpPr/>
            <p:nvPr/>
          </p:nvSpPr>
          <p:spPr>
            <a:xfrm>
              <a:off x="1458197" y="3237299"/>
              <a:ext cx="455573" cy="1366692"/>
            </a:xfrm>
            <a:custGeom>
              <a:avLst/>
              <a:gdLst/>
              <a:ahLst/>
              <a:cxnLst/>
              <a:rect l="l" t="t" r="r" b="b"/>
              <a:pathLst>
                <a:path w="648" h="1942" extrusionOk="0">
                  <a:moveTo>
                    <a:pt x="648" y="1942"/>
                  </a:moveTo>
                  <a:lnTo>
                    <a:pt x="0" y="1942"/>
                  </a:lnTo>
                  <a:lnTo>
                    <a:pt x="48" y="0"/>
                  </a:lnTo>
                  <a:lnTo>
                    <a:pt x="598" y="0"/>
                  </a:lnTo>
                  <a:lnTo>
                    <a:pt x="648" y="19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47"/>
            <p:cNvSpPr/>
            <p:nvPr/>
          </p:nvSpPr>
          <p:spPr>
            <a:xfrm>
              <a:off x="1558888" y="2087475"/>
              <a:ext cx="254191" cy="1149118"/>
            </a:xfrm>
            <a:custGeom>
              <a:avLst/>
              <a:gdLst/>
              <a:ahLst/>
              <a:cxnLst/>
              <a:rect l="l" t="t" r="r" b="b"/>
              <a:pathLst>
                <a:path w="362" h="1633" extrusionOk="0">
                  <a:moveTo>
                    <a:pt x="362" y="1633"/>
                  </a:moveTo>
                  <a:lnTo>
                    <a:pt x="0" y="1633"/>
                  </a:lnTo>
                  <a:lnTo>
                    <a:pt x="26" y="0"/>
                  </a:lnTo>
                  <a:lnTo>
                    <a:pt x="333" y="0"/>
                  </a:lnTo>
                  <a:lnTo>
                    <a:pt x="362" y="16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47"/>
            <p:cNvSpPr/>
            <p:nvPr/>
          </p:nvSpPr>
          <p:spPr>
            <a:xfrm>
              <a:off x="1549734" y="2031850"/>
              <a:ext cx="271091" cy="64779"/>
            </a:xfrm>
            <a:custGeom>
              <a:avLst/>
              <a:gdLst/>
              <a:ahLst/>
              <a:cxnLst/>
              <a:rect l="l" t="t" r="r" b="b"/>
              <a:pathLst>
                <a:path w="386" h="93" extrusionOk="0">
                  <a:moveTo>
                    <a:pt x="386" y="93"/>
                  </a:moveTo>
                  <a:lnTo>
                    <a:pt x="0" y="93"/>
                  </a:lnTo>
                  <a:lnTo>
                    <a:pt x="2" y="0"/>
                  </a:lnTo>
                  <a:lnTo>
                    <a:pt x="386" y="0"/>
                  </a:lnTo>
                  <a:lnTo>
                    <a:pt x="386" y="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47"/>
            <p:cNvSpPr/>
            <p:nvPr/>
          </p:nvSpPr>
          <p:spPr>
            <a:xfrm>
              <a:off x="1573675" y="2193797"/>
              <a:ext cx="222506" cy="62667"/>
            </a:xfrm>
            <a:custGeom>
              <a:avLst/>
              <a:gdLst/>
              <a:ahLst/>
              <a:cxnLst/>
              <a:rect l="l" t="t" r="r" b="b"/>
              <a:pathLst>
                <a:path w="317" h="90" extrusionOk="0">
                  <a:moveTo>
                    <a:pt x="317" y="90"/>
                  </a:moveTo>
                  <a:lnTo>
                    <a:pt x="0" y="90"/>
                  </a:lnTo>
                  <a:lnTo>
                    <a:pt x="3" y="0"/>
                  </a:lnTo>
                  <a:lnTo>
                    <a:pt x="315" y="0"/>
                  </a:lnTo>
                  <a:lnTo>
                    <a:pt x="317" y="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47"/>
            <p:cNvSpPr/>
            <p:nvPr/>
          </p:nvSpPr>
          <p:spPr>
            <a:xfrm>
              <a:off x="1573675" y="2296598"/>
              <a:ext cx="222506" cy="21123"/>
            </a:xfrm>
            <a:custGeom>
              <a:avLst/>
              <a:gdLst/>
              <a:ahLst/>
              <a:cxnLst/>
              <a:rect l="l" t="t" r="r" b="b"/>
              <a:pathLst>
                <a:path w="317" h="31" extrusionOk="0">
                  <a:moveTo>
                    <a:pt x="31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47"/>
            <p:cNvSpPr/>
            <p:nvPr/>
          </p:nvSpPr>
          <p:spPr>
            <a:xfrm>
              <a:off x="1461718" y="3209134"/>
              <a:ext cx="446419" cy="57034"/>
            </a:xfrm>
            <a:custGeom>
              <a:avLst/>
              <a:gdLst/>
              <a:ahLst/>
              <a:cxnLst/>
              <a:rect l="l" t="t" r="r" b="b"/>
              <a:pathLst>
                <a:path w="635" h="82" extrusionOk="0">
                  <a:moveTo>
                    <a:pt x="0" y="0"/>
                  </a:moveTo>
                  <a:lnTo>
                    <a:pt x="635" y="0"/>
                  </a:lnTo>
                  <a:lnTo>
                    <a:pt x="635" y="82"/>
                  </a:lnTo>
                  <a:lnTo>
                    <a:pt x="0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47"/>
            <p:cNvSpPr/>
            <p:nvPr/>
          </p:nvSpPr>
          <p:spPr>
            <a:xfrm>
              <a:off x="923762" y="4019573"/>
              <a:ext cx="1133657" cy="584417"/>
            </a:xfrm>
            <a:custGeom>
              <a:avLst/>
              <a:gdLst/>
              <a:ahLst/>
              <a:cxnLst/>
              <a:rect l="l" t="t" r="r" b="b"/>
              <a:pathLst>
                <a:path w="1611" h="831" extrusionOk="0">
                  <a:moveTo>
                    <a:pt x="0" y="0"/>
                  </a:moveTo>
                  <a:lnTo>
                    <a:pt x="1611" y="0"/>
                  </a:lnTo>
                  <a:lnTo>
                    <a:pt x="1611" y="831"/>
                  </a:lnTo>
                  <a:lnTo>
                    <a:pt x="0" y="8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47"/>
            <p:cNvSpPr/>
            <p:nvPr/>
          </p:nvSpPr>
          <p:spPr>
            <a:xfrm>
              <a:off x="1076558" y="4235737"/>
              <a:ext cx="88720" cy="271086"/>
            </a:xfrm>
            <a:custGeom>
              <a:avLst/>
              <a:gdLst/>
              <a:ahLst/>
              <a:cxnLst/>
              <a:rect l="l" t="t" r="r" b="b"/>
              <a:pathLst>
                <a:path w="127" h="386" extrusionOk="0">
                  <a:moveTo>
                    <a:pt x="0" y="0"/>
                  </a:moveTo>
                  <a:lnTo>
                    <a:pt x="127" y="0"/>
                  </a:lnTo>
                  <a:lnTo>
                    <a:pt x="127" y="386"/>
                  </a:lnTo>
                  <a:lnTo>
                    <a:pt x="0" y="3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47"/>
            <p:cNvSpPr/>
            <p:nvPr/>
          </p:nvSpPr>
          <p:spPr>
            <a:xfrm>
              <a:off x="1076558" y="4235737"/>
              <a:ext cx="88720" cy="176029"/>
            </a:xfrm>
            <a:custGeom>
              <a:avLst/>
              <a:gdLst/>
              <a:ahLst/>
              <a:cxnLst/>
              <a:rect l="l" t="t" r="r" b="b"/>
              <a:pathLst>
                <a:path w="127" h="251" extrusionOk="0">
                  <a:moveTo>
                    <a:pt x="127" y="0"/>
                  </a:moveTo>
                  <a:lnTo>
                    <a:pt x="127" y="106"/>
                  </a:lnTo>
                  <a:lnTo>
                    <a:pt x="0" y="251"/>
                  </a:lnTo>
                  <a:lnTo>
                    <a:pt x="0" y="124"/>
                  </a:lnTo>
                  <a:lnTo>
                    <a:pt x="111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7"/>
            <p:cNvSpPr/>
            <p:nvPr/>
          </p:nvSpPr>
          <p:spPr>
            <a:xfrm>
              <a:off x="1095430" y="4362458"/>
              <a:ext cx="68354" cy="106869"/>
            </a:xfrm>
            <a:custGeom>
              <a:avLst/>
              <a:gdLst/>
              <a:ahLst/>
              <a:cxnLst/>
              <a:rect l="l" t="t" r="r" b="b"/>
              <a:pathLst>
                <a:path w="127" h="198" extrusionOk="0">
                  <a:moveTo>
                    <a:pt x="127" y="0"/>
                  </a:moveTo>
                  <a:lnTo>
                    <a:pt x="127" y="55"/>
                  </a:lnTo>
                  <a:lnTo>
                    <a:pt x="0" y="198"/>
                  </a:lnTo>
                  <a:lnTo>
                    <a:pt x="0" y="14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26275" rIns="90000" bIns="262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7"/>
            <p:cNvSpPr/>
            <p:nvPr/>
          </p:nvSpPr>
          <p:spPr>
            <a:xfrm>
              <a:off x="1225130" y="4235737"/>
              <a:ext cx="88720" cy="271086"/>
            </a:xfrm>
            <a:custGeom>
              <a:avLst/>
              <a:gdLst/>
              <a:ahLst/>
              <a:cxnLst/>
              <a:rect l="l" t="t" r="r" b="b"/>
              <a:pathLst>
                <a:path w="127" h="386" extrusionOk="0">
                  <a:moveTo>
                    <a:pt x="0" y="0"/>
                  </a:moveTo>
                  <a:lnTo>
                    <a:pt x="127" y="0"/>
                  </a:lnTo>
                  <a:lnTo>
                    <a:pt x="127" y="386"/>
                  </a:lnTo>
                  <a:lnTo>
                    <a:pt x="0" y="3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7"/>
            <p:cNvSpPr/>
            <p:nvPr/>
          </p:nvSpPr>
          <p:spPr>
            <a:xfrm>
              <a:off x="1225130" y="4235737"/>
              <a:ext cx="88720" cy="176029"/>
            </a:xfrm>
            <a:custGeom>
              <a:avLst/>
              <a:gdLst/>
              <a:ahLst/>
              <a:cxnLst/>
              <a:rect l="l" t="t" r="r" b="b"/>
              <a:pathLst>
                <a:path w="127" h="251" extrusionOk="0">
                  <a:moveTo>
                    <a:pt x="127" y="0"/>
                  </a:moveTo>
                  <a:lnTo>
                    <a:pt x="127" y="106"/>
                  </a:lnTo>
                  <a:lnTo>
                    <a:pt x="0" y="251"/>
                  </a:lnTo>
                  <a:lnTo>
                    <a:pt x="0" y="124"/>
                  </a:lnTo>
                  <a:lnTo>
                    <a:pt x="111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47"/>
            <p:cNvSpPr/>
            <p:nvPr/>
          </p:nvSpPr>
          <p:spPr>
            <a:xfrm>
              <a:off x="1244009" y="4362458"/>
              <a:ext cx="68354" cy="106869"/>
            </a:xfrm>
            <a:custGeom>
              <a:avLst/>
              <a:gdLst/>
              <a:ahLst/>
              <a:cxnLst/>
              <a:rect l="l" t="t" r="r" b="b"/>
              <a:pathLst>
                <a:path w="127" h="198" extrusionOk="0">
                  <a:moveTo>
                    <a:pt x="127" y="0"/>
                  </a:moveTo>
                  <a:lnTo>
                    <a:pt x="127" y="55"/>
                  </a:lnTo>
                  <a:lnTo>
                    <a:pt x="0" y="198"/>
                  </a:lnTo>
                  <a:lnTo>
                    <a:pt x="0" y="14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26275" rIns="90000" bIns="262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47"/>
            <p:cNvSpPr/>
            <p:nvPr/>
          </p:nvSpPr>
          <p:spPr>
            <a:xfrm>
              <a:off x="1372293" y="4235737"/>
              <a:ext cx="88720" cy="271086"/>
            </a:xfrm>
            <a:custGeom>
              <a:avLst/>
              <a:gdLst/>
              <a:ahLst/>
              <a:cxnLst/>
              <a:rect l="l" t="t" r="r" b="b"/>
              <a:pathLst>
                <a:path w="127" h="386" extrusionOk="0">
                  <a:moveTo>
                    <a:pt x="0" y="0"/>
                  </a:moveTo>
                  <a:lnTo>
                    <a:pt x="127" y="0"/>
                  </a:lnTo>
                  <a:lnTo>
                    <a:pt x="127" y="386"/>
                  </a:lnTo>
                  <a:lnTo>
                    <a:pt x="0" y="3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7"/>
            <p:cNvSpPr/>
            <p:nvPr/>
          </p:nvSpPr>
          <p:spPr>
            <a:xfrm>
              <a:off x="1372293" y="4235737"/>
              <a:ext cx="88720" cy="176029"/>
            </a:xfrm>
            <a:custGeom>
              <a:avLst/>
              <a:gdLst/>
              <a:ahLst/>
              <a:cxnLst/>
              <a:rect l="l" t="t" r="r" b="b"/>
              <a:pathLst>
                <a:path w="127" h="251" extrusionOk="0">
                  <a:moveTo>
                    <a:pt x="127" y="0"/>
                  </a:moveTo>
                  <a:lnTo>
                    <a:pt x="127" y="106"/>
                  </a:lnTo>
                  <a:lnTo>
                    <a:pt x="0" y="251"/>
                  </a:lnTo>
                  <a:lnTo>
                    <a:pt x="0" y="124"/>
                  </a:lnTo>
                  <a:lnTo>
                    <a:pt x="111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7"/>
            <p:cNvSpPr/>
            <p:nvPr/>
          </p:nvSpPr>
          <p:spPr>
            <a:xfrm>
              <a:off x="1391103" y="4362458"/>
              <a:ext cx="68354" cy="106869"/>
            </a:xfrm>
            <a:custGeom>
              <a:avLst/>
              <a:gdLst/>
              <a:ahLst/>
              <a:cxnLst/>
              <a:rect l="l" t="t" r="r" b="b"/>
              <a:pathLst>
                <a:path w="127" h="198" extrusionOk="0">
                  <a:moveTo>
                    <a:pt x="127" y="0"/>
                  </a:moveTo>
                  <a:lnTo>
                    <a:pt x="127" y="55"/>
                  </a:lnTo>
                  <a:lnTo>
                    <a:pt x="0" y="198"/>
                  </a:lnTo>
                  <a:lnTo>
                    <a:pt x="0" y="14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26275" rIns="90000" bIns="262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47"/>
            <p:cNvSpPr/>
            <p:nvPr/>
          </p:nvSpPr>
          <p:spPr>
            <a:xfrm>
              <a:off x="1521569" y="4235737"/>
              <a:ext cx="88720" cy="271086"/>
            </a:xfrm>
            <a:custGeom>
              <a:avLst/>
              <a:gdLst/>
              <a:ahLst/>
              <a:cxnLst/>
              <a:rect l="l" t="t" r="r" b="b"/>
              <a:pathLst>
                <a:path w="127" h="386" extrusionOk="0">
                  <a:moveTo>
                    <a:pt x="0" y="0"/>
                  </a:moveTo>
                  <a:lnTo>
                    <a:pt x="127" y="0"/>
                  </a:lnTo>
                  <a:lnTo>
                    <a:pt x="127" y="386"/>
                  </a:lnTo>
                  <a:lnTo>
                    <a:pt x="0" y="3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47"/>
            <p:cNvSpPr/>
            <p:nvPr/>
          </p:nvSpPr>
          <p:spPr>
            <a:xfrm>
              <a:off x="1521569" y="4235737"/>
              <a:ext cx="88720" cy="176029"/>
            </a:xfrm>
            <a:custGeom>
              <a:avLst/>
              <a:gdLst/>
              <a:ahLst/>
              <a:cxnLst/>
              <a:rect l="l" t="t" r="r" b="b"/>
              <a:pathLst>
                <a:path w="127" h="251" extrusionOk="0">
                  <a:moveTo>
                    <a:pt x="127" y="0"/>
                  </a:moveTo>
                  <a:lnTo>
                    <a:pt x="127" y="106"/>
                  </a:lnTo>
                  <a:lnTo>
                    <a:pt x="0" y="251"/>
                  </a:lnTo>
                  <a:lnTo>
                    <a:pt x="0" y="124"/>
                  </a:lnTo>
                  <a:lnTo>
                    <a:pt x="111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47"/>
            <p:cNvSpPr/>
            <p:nvPr/>
          </p:nvSpPr>
          <p:spPr>
            <a:xfrm>
              <a:off x="1540714" y="4362458"/>
              <a:ext cx="68354" cy="106869"/>
            </a:xfrm>
            <a:custGeom>
              <a:avLst/>
              <a:gdLst/>
              <a:ahLst/>
              <a:cxnLst/>
              <a:rect l="l" t="t" r="r" b="b"/>
              <a:pathLst>
                <a:path w="127" h="198" extrusionOk="0">
                  <a:moveTo>
                    <a:pt x="127" y="0"/>
                  </a:moveTo>
                  <a:lnTo>
                    <a:pt x="127" y="55"/>
                  </a:lnTo>
                  <a:lnTo>
                    <a:pt x="0" y="198"/>
                  </a:lnTo>
                  <a:lnTo>
                    <a:pt x="0" y="14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26275" rIns="90000" bIns="262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47"/>
            <p:cNvSpPr/>
            <p:nvPr/>
          </p:nvSpPr>
          <p:spPr>
            <a:xfrm>
              <a:off x="1670845" y="4235737"/>
              <a:ext cx="88720" cy="271086"/>
            </a:xfrm>
            <a:custGeom>
              <a:avLst/>
              <a:gdLst/>
              <a:ahLst/>
              <a:cxnLst/>
              <a:rect l="l" t="t" r="r" b="b"/>
              <a:pathLst>
                <a:path w="127" h="386" extrusionOk="0">
                  <a:moveTo>
                    <a:pt x="0" y="0"/>
                  </a:moveTo>
                  <a:lnTo>
                    <a:pt x="127" y="0"/>
                  </a:lnTo>
                  <a:lnTo>
                    <a:pt x="127" y="386"/>
                  </a:lnTo>
                  <a:lnTo>
                    <a:pt x="0" y="3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7"/>
            <p:cNvSpPr/>
            <p:nvPr/>
          </p:nvSpPr>
          <p:spPr>
            <a:xfrm>
              <a:off x="1670845" y="4235737"/>
              <a:ext cx="86608" cy="176029"/>
            </a:xfrm>
            <a:custGeom>
              <a:avLst/>
              <a:gdLst/>
              <a:ahLst/>
              <a:cxnLst/>
              <a:rect l="l" t="t" r="r" b="b"/>
              <a:pathLst>
                <a:path w="124" h="251" extrusionOk="0">
                  <a:moveTo>
                    <a:pt x="124" y="0"/>
                  </a:moveTo>
                  <a:lnTo>
                    <a:pt x="124" y="106"/>
                  </a:lnTo>
                  <a:lnTo>
                    <a:pt x="0" y="251"/>
                  </a:lnTo>
                  <a:lnTo>
                    <a:pt x="0" y="124"/>
                  </a:lnTo>
                  <a:lnTo>
                    <a:pt x="108" y="0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47"/>
            <p:cNvSpPr/>
            <p:nvPr/>
          </p:nvSpPr>
          <p:spPr>
            <a:xfrm>
              <a:off x="1838421" y="4362458"/>
              <a:ext cx="66727" cy="106869"/>
            </a:xfrm>
            <a:custGeom>
              <a:avLst/>
              <a:gdLst/>
              <a:ahLst/>
              <a:cxnLst/>
              <a:rect l="l" t="t" r="r" b="b"/>
              <a:pathLst>
                <a:path w="124" h="198" extrusionOk="0">
                  <a:moveTo>
                    <a:pt x="124" y="0"/>
                  </a:moveTo>
                  <a:lnTo>
                    <a:pt x="124" y="55"/>
                  </a:lnTo>
                  <a:lnTo>
                    <a:pt x="0" y="198"/>
                  </a:lnTo>
                  <a:lnTo>
                    <a:pt x="0" y="14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0000" tIns="26275" rIns="90000" bIns="262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47"/>
            <p:cNvSpPr/>
            <p:nvPr/>
          </p:nvSpPr>
          <p:spPr>
            <a:xfrm>
              <a:off x="1818008" y="4235737"/>
              <a:ext cx="88720" cy="271086"/>
            </a:xfrm>
            <a:custGeom>
              <a:avLst/>
              <a:gdLst/>
              <a:ahLst/>
              <a:cxnLst/>
              <a:rect l="l" t="t" r="r" b="b"/>
              <a:pathLst>
                <a:path w="127" h="386" extrusionOk="0">
                  <a:moveTo>
                    <a:pt x="0" y="0"/>
                  </a:moveTo>
                  <a:lnTo>
                    <a:pt x="127" y="0"/>
                  </a:lnTo>
                  <a:lnTo>
                    <a:pt x="127" y="386"/>
                  </a:lnTo>
                  <a:lnTo>
                    <a:pt x="0" y="3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47"/>
            <p:cNvSpPr/>
            <p:nvPr/>
          </p:nvSpPr>
          <p:spPr>
            <a:xfrm>
              <a:off x="1818008" y="4235737"/>
              <a:ext cx="88720" cy="176029"/>
            </a:xfrm>
            <a:custGeom>
              <a:avLst/>
              <a:gdLst/>
              <a:ahLst/>
              <a:cxnLst/>
              <a:rect l="l" t="t" r="r" b="b"/>
              <a:pathLst>
                <a:path w="127" h="251" extrusionOk="0">
                  <a:moveTo>
                    <a:pt x="127" y="0"/>
                  </a:moveTo>
                  <a:lnTo>
                    <a:pt x="127" y="106"/>
                  </a:lnTo>
                  <a:lnTo>
                    <a:pt x="0" y="251"/>
                  </a:lnTo>
                  <a:lnTo>
                    <a:pt x="0" y="124"/>
                  </a:lnTo>
                  <a:lnTo>
                    <a:pt x="111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47"/>
            <p:cNvSpPr/>
            <p:nvPr/>
          </p:nvSpPr>
          <p:spPr>
            <a:xfrm>
              <a:off x="1690190" y="4362458"/>
              <a:ext cx="68354" cy="106869"/>
            </a:xfrm>
            <a:custGeom>
              <a:avLst/>
              <a:gdLst/>
              <a:ahLst/>
              <a:cxnLst/>
              <a:rect l="l" t="t" r="r" b="b"/>
              <a:pathLst>
                <a:path w="127" h="198" extrusionOk="0">
                  <a:moveTo>
                    <a:pt x="127" y="0"/>
                  </a:moveTo>
                  <a:lnTo>
                    <a:pt x="127" y="55"/>
                  </a:lnTo>
                  <a:lnTo>
                    <a:pt x="0" y="198"/>
                  </a:lnTo>
                  <a:lnTo>
                    <a:pt x="0" y="14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26275" rIns="90000" bIns="262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47"/>
            <p:cNvSpPr/>
            <p:nvPr/>
          </p:nvSpPr>
          <p:spPr>
            <a:xfrm>
              <a:off x="1063180" y="4095618"/>
              <a:ext cx="25349" cy="59146"/>
            </a:xfrm>
            <a:custGeom>
              <a:avLst/>
              <a:gdLst/>
              <a:ahLst/>
              <a:cxnLst/>
              <a:rect l="l" t="t" r="r" b="b"/>
              <a:pathLst>
                <a:path w="37" h="85" extrusionOk="0">
                  <a:moveTo>
                    <a:pt x="16" y="0"/>
                  </a:moveTo>
                  <a:lnTo>
                    <a:pt x="37" y="22"/>
                  </a:lnTo>
                  <a:lnTo>
                    <a:pt x="37" y="64"/>
                  </a:lnTo>
                  <a:lnTo>
                    <a:pt x="16" y="85"/>
                  </a:lnTo>
                  <a:cubicBezTo>
                    <a:pt x="5" y="75"/>
                    <a:pt x="0" y="59"/>
                    <a:pt x="0" y="43"/>
                  </a:cubicBezTo>
                  <a:cubicBezTo>
                    <a:pt x="3" y="27"/>
                    <a:pt x="8" y="11"/>
                    <a:pt x="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47"/>
            <p:cNvSpPr/>
            <p:nvPr/>
          </p:nvSpPr>
          <p:spPr>
            <a:xfrm>
              <a:off x="1080079" y="4077311"/>
              <a:ext cx="60555" cy="25348"/>
            </a:xfrm>
            <a:custGeom>
              <a:avLst/>
              <a:gdLst/>
              <a:ahLst/>
              <a:cxnLst/>
              <a:rect l="l" t="t" r="r" b="b"/>
              <a:pathLst>
                <a:path w="87" h="37" extrusionOk="0">
                  <a:moveTo>
                    <a:pt x="87" y="16"/>
                  </a:moveTo>
                  <a:lnTo>
                    <a:pt x="66" y="37"/>
                  </a:lnTo>
                  <a:lnTo>
                    <a:pt x="21" y="37"/>
                  </a:lnTo>
                  <a:lnTo>
                    <a:pt x="0" y="16"/>
                  </a:lnTo>
                  <a:cubicBezTo>
                    <a:pt x="10" y="5"/>
                    <a:pt x="26" y="0"/>
                    <a:pt x="42" y="0"/>
                  </a:cubicBezTo>
                  <a:cubicBezTo>
                    <a:pt x="61" y="0"/>
                    <a:pt x="77" y="5"/>
                    <a:pt x="87" y="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47"/>
            <p:cNvSpPr/>
            <p:nvPr/>
          </p:nvSpPr>
          <p:spPr>
            <a:xfrm>
              <a:off x="1083600" y="4148427"/>
              <a:ext cx="59147" cy="25348"/>
            </a:xfrm>
            <a:custGeom>
              <a:avLst/>
              <a:gdLst/>
              <a:ahLst/>
              <a:cxnLst/>
              <a:rect l="l" t="t" r="r" b="b"/>
              <a:pathLst>
                <a:path w="85" h="37" extrusionOk="0">
                  <a:moveTo>
                    <a:pt x="64" y="0"/>
                  </a:moveTo>
                  <a:lnTo>
                    <a:pt x="85" y="21"/>
                  </a:lnTo>
                  <a:cubicBezTo>
                    <a:pt x="74" y="31"/>
                    <a:pt x="59" y="37"/>
                    <a:pt x="43" y="37"/>
                  </a:cubicBezTo>
                  <a:cubicBezTo>
                    <a:pt x="28" y="37"/>
                    <a:pt x="11" y="31"/>
                    <a:pt x="0" y="21"/>
                  </a:cubicBezTo>
                  <a:lnTo>
                    <a:pt x="21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47"/>
            <p:cNvSpPr/>
            <p:nvPr/>
          </p:nvSpPr>
          <p:spPr>
            <a:xfrm>
              <a:off x="1134297" y="4095618"/>
              <a:ext cx="25349" cy="59146"/>
            </a:xfrm>
            <a:custGeom>
              <a:avLst/>
              <a:gdLst/>
              <a:ahLst/>
              <a:cxnLst/>
              <a:rect l="l" t="t" r="r" b="b"/>
              <a:pathLst>
                <a:path w="37" h="85" extrusionOk="0">
                  <a:moveTo>
                    <a:pt x="37" y="43"/>
                  </a:moveTo>
                  <a:cubicBezTo>
                    <a:pt x="37" y="59"/>
                    <a:pt x="31" y="75"/>
                    <a:pt x="21" y="85"/>
                  </a:cubicBezTo>
                  <a:lnTo>
                    <a:pt x="0" y="64"/>
                  </a:lnTo>
                  <a:lnTo>
                    <a:pt x="0" y="22"/>
                  </a:lnTo>
                  <a:lnTo>
                    <a:pt x="21" y="0"/>
                  </a:lnTo>
                  <a:cubicBezTo>
                    <a:pt x="31" y="11"/>
                    <a:pt x="37" y="27"/>
                    <a:pt x="37" y="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47"/>
            <p:cNvSpPr/>
            <p:nvPr/>
          </p:nvSpPr>
          <p:spPr>
            <a:xfrm>
              <a:off x="1189923" y="4095618"/>
              <a:ext cx="25349" cy="59146"/>
            </a:xfrm>
            <a:custGeom>
              <a:avLst/>
              <a:gdLst/>
              <a:ahLst/>
              <a:cxnLst/>
              <a:rect l="l" t="t" r="r" b="b"/>
              <a:pathLst>
                <a:path w="37" h="85" extrusionOk="0">
                  <a:moveTo>
                    <a:pt x="16" y="0"/>
                  </a:moveTo>
                  <a:lnTo>
                    <a:pt x="37" y="22"/>
                  </a:lnTo>
                  <a:lnTo>
                    <a:pt x="37" y="64"/>
                  </a:lnTo>
                  <a:lnTo>
                    <a:pt x="16" y="85"/>
                  </a:lnTo>
                  <a:cubicBezTo>
                    <a:pt x="5" y="75"/>
                    <a:pt x="0" y="59"/>
                    <a:pt x="0" y="43"/>
                  </a:cubicBezTo>
                  <a:cubicBezTo>
                    <a:pt x="0" y="27"/>
                    <a:pt x="8" y="11"/>
                    <a:pt x="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47"/>
            <p:cNvSpPr/>
            <p:nvPr/>
          </p:nvSpPr>
          <p:spPr>
            <a:xfrm>
              <a:off x="1206822" y="4077311"/>
              <a:ext cx="60555" cy="25348"/>
            </a:xfrm>
            <a:custGeom>
              <a:avLst/>
              <a:gdLst/>
              <a:ahLst/>
              <a:cxnLst/>
              <a:rect l="l" t="t" r="r" b="b"/>
              <a:pathLst>
                <a:path w="87" h="37" extrusionOk="0">
                  <a:moveTo>
                    <a:pt x="87" y="16"/>
                  </a:moveTo>
                  <a:lnTo>
                    <a:pt x="66" y="37"/>
                  </a:lnTo>
                  <a:lnTo>
                    <a:pt x="21" y="37"/>
                  </a:lnTo>
                  <a:lnTo>
                    <a:pt x="0" y="16"/>
                  </a:lnTo>
                  <a:cubicBezTo>
                    <a:pt x="10" y="5"/>
                    <a:pt x="26" y="0"/>
                    <a:pt x="42" y="0"/>
                  </a:cubicBezTo>
                  <a:cubicBezTo>
                    <a:pt x="61" y="0"/>
                    <a:pt x="77" y="5"/>
                    <a:pt x="87" y="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47"/>
            <p:cNvSpPr/>
            <p:nvPr/>
          </p:nvSpPr>
          <p:spPr>
            <a:xfrm>
              <a:off x="1208231" y="4148427"/>
              <a:ext cx="59147" cy="25348"/>
            </a:xfrm>
            <a:custGeom>
              <a:avLst/>
              <a:gdLst/>
              <a:ahLst/>
              <a:cxnLst/>
              <a:rect l="l" t="t" r="r" b="b"/>
              <a:pathLst>
                <a:path w="85" h="37" extrusionOk="0">
                  <a:moveTo>
                    <a:pt x="64" y="0"/>
                  </a:moveTo>
                  <a:lnTo>
                    <a:pt x="85" y="21"/>
                  </a:lnTo>
                  <a:cubicBezTo>
                    <a:pt x="75" y="31"/>
                    <a:pt x="59" y="37"/>
                    <a:pt x="43" y="37"/>
                  </a:cubicBezTo>
                  <a:cubicBezTo>
                    <a:pt x="27" y="37"/>
                    <a:pt x="11" y="31"/>
                    <a:pt x="0" y="21"/>
                  </a:cubicBezTo>
                  <a:lnTo>
                    <a:pt x="22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47"/>
            <p:cNvSpPr/>
            <p:nvPr/>
          </p:nvSpPr>
          <p:spPr>
            <a:xfrm>
              <a:off x="1261041" y="4095618"/>
              <a:ext cx="25349" cy="59146"/>
            </a:xfrm>
            <a:custGeom>
              <a:avLst/>
              <a:gdLst/>
              <a:ahLst/>
              <a:cxnLst/>
              <a:rect l="l" t="t" r="r" b="b"/>
              <a:pathLst>
                <a:path w="37" h="85" extrusionOk="0">
                  <a:moveTo>
                    <a:pt x="37" y="43"/>
                  </a:moveTo>
                  <a:cubicBezTo>
                    <a:pt x="37" y="59"/>
                    <a:pt x="31" y="75"/>
                    <a:pt x="21" y="85"/>
                  </a:cubicBezTo>
                  <a:lnTo>
                    <a:pt x="0" y="64"/>
                  </a:lnTo>
                  <a:lnTo>
                    <a:pt x="0" y="22"/>
                  </a:lnTo>
                  <a:lnTo>
                    <a:pt x="21" y="0"/>
                  </a:lnTo>
                  <a:cubicBezTo>
                    <a:pt x="31" y="11"/>
                    <a:pt x="37" y="27"/>
                    <a:pt x="37" y="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47"/>
            <p:cNvSpPr/>
            <p:nvPr/>
          </p:nvSpPr>
          <p:spPr>
            <a:xfrm>
              <a:off x="1711684" y="4095618"/>
              <a:ext cx="25349" cy="59146"/>
            </a:xfrm>
            <a:custGeom>
              <a:avLst/>
              <a:gdLst/>
              <a:ahLst/>
              <a:cxnLst/>
              <a:rect l="l" t="t" r="r" b="b"/>
              <a:pathLst>
                <a:path w="37" h="85" extrusionOk="0">
                  <a:moveTo>
                    <a:pt x="16" y="0"/>
                  </a:moveTo>
                  <a:lnTo>
                    <a:pt x="37" y="22"/>
                  </a:lnTo>
                  <a:lnTo>
                    <a:pt x="37" y="64"/>
                  </a:lnTo>
                  <a:lnTo>
                    <a:pt x="16" y="85"/>
                  </a:lnTo>
                  <a:cubicBezTo>
                    <a:pt x="5" y="75"/>
                    <a:pt x="0" y="59"/>
                    <a:pt x="0" y="43"/>
                  </a:cubicBezTo>
                  <a:cubicBezTo>
                    <a:pt x="2" y="27"/>
                    <a:pt x="8" y="11"/>
                    <a:pt x="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47"/>
            <p:cNvSpPr/>
            <p:nvPr/>
          </p:nvSpPr>
          <p:spPr>
            <a:xfrm>
              <a:off x="1728584" y="4077311"/>
              <a:ext cx="60555" cy="25348"/>
            </a:xfrm>
            <a:custGeom>
              <a:avLst/>
              <a:gdLst/>
              <a:ahLst/>
              <a:cxnLst/>
              <a:rect l="l" t="t" r="r" b="b"/>
              <a:pathLst>
                <a:path w="87" h="37" extrusionOk="0">
                  <a:moveTo>
                    <a:pt x="87" y="16"/>
                  </a:moveTo>
                  <a:lnTo>
                    <a:pt x="66" y="37"/>
                  </a:lnTo>
                  <a:lnTo>
                    <a:pt x="21" y="37"/>
                  </a:lnTo>
                  <a:lnTo>
                    <a:pt x="0" y="16"/>
                  </a:lnTo>
                  <a:cubicBezTo>
                    <a:pt x="10" y="5"/>
                    <a:pt x="26" y="0"/>
                    <a:pt x="42" y="0"/>
                  </a:cubicBezTo>
                  <a:cubicBezTo>
                    <a:pt x="60" y="0"/>
                    <a:pt x="76" y="5"/>
                    <a:pt x="87" y="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47"/>
            <p:cNvSpPr/>
            <p:nvPr/>
          </p:nvSpPr>
          <p:spPr>
            <a:xfrm>
              <a:off x="1729992" y="4148427"/>
              <a:ext cx="59147" cy="25348"/>
            </a:xfrm>
            <a:custGeom>
              <a:avLst/>
              <a:gdLst/>
              <a:ahLst/>
              <a:cxnLst/>
              <a:rect l="l" t="t" r="r" b="b"/>
              <a:pathLst>
                <a:path w="85" h="37" extrusionOk="0">
                  <a:moveTo>
                    <a:pt x="64" y="0"/>
                  </a:moveTo>
                  <a:lnTo>
                    <a:pt x="85" y="21"/>
                  </a:lnTo>
                  <a:cubicBezTo>
                    <a:pt x="74" y="31"/>
                    <a:pt x="59" y="37"/>
                    <a:pt x="43" y="37"/>
                  </a:cubicBezTo>
                  <a:cubicBezTo>
                    <a:pt x="28" y="37"/>
                    <a:pt x="11" y="31"/>
                    <a:pt x="0" y="21"/>
                  </a:cubicBezTo>
                  <a:lnTo>
                    <a:pt x="21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47"/>
            <p:cNvSpPr/>
            <p:nvPr/>
          </p:nvSpPr>
          <p:spPr>
            <a:xfrm>
              <a:off x="1782098" y="4095618"/>
              <a:ext cx="25349" cy="59146"/>
            </a:xfrm>
            <a:custGeom>
              <a:avLst/>
              <a:gdLst/>
              <a:ahLst/>
              <a:cxnLst/>
              <a:rect l="l" t="t" r="r" b="b"/>
              <a:pathLst>
                <a:path w="37" h="85" extrusionOk="0">
                  <a:moveTo>
                    <a:pt x="37" y="43"/>
                  </a:moveTo>
                  <a:cubicBezTo>
                    <a:pt x="37" y="59"/>
                    <a:pt x="32" y="75"/>
                    <a:pt x="21" y="85"/>
                  </a:cubicBezTo>
                  <a:lnTo>
                    <a:pt x="0" y="64"/>
                  </a:lnTo>
                  <a:lnTo>
                    <a:pt x="0" y="22"/>
                  </a:lnTo>
                  <a:lnTo>
                    <a:pt x="21" y="0"/>
                  </a:lnTo>
                  <a:cubicBezTo>
                    <a:pt x="32" y="11"/>
                    <a:pt x="37" y="27"/>
                    <a:pt x="37" y="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47"/>
            <p:cNvSpPr/>
            <p:nvPr/>
          </p:nvSpPr>
          <p:spPr>
            <a:xfrm>
              <a:off x="1838428" y="4095618"/>
              <a:ext cx="25349" cy="59146"/>
            </a:xfrm>
            <a:custGeom>
              <a:avLst/>
              <a:gdLst/>
              <a:ahLst/>
              <a:cxnLst/>
              <a:rect l="l" t="t" r="r" b="b"/>
              <a:pathLst>
                <a:path w="37" h="85" extrusionOk="0">
                  <a:moveTo>
                    <a:pt x="16" y="0"/>
                  </a:moveTo>
                  <a:lnTo>
                    <a:pt x="37" y="22"/>
                  </a:lnTo>
                  <a:lnTo>
                    <a:pt x="37" y="64"/>
                  </a:lnTo>
                  <a:lnTo>
                    <a:pt x="16" y="85"/>
                  </a:lnTo>
                  <a:cubicBezTo>
                    <a:pt x="5" y="75"/>
                    <a:pt x="0" y="59"/>
                    <a:pt x="0" y="43"/>
                  </a:cubicBezTo>
                  <a:cubicBezTo>
                    <a:pt x="0" y="27"/>
                    <a:pt x="8" y="11"/>
                    <a:pt x="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47"/>
            <p:cNvSpPr/>
            <p:nvPr/>
          </p:nvSpPr>
          <p:spPr>
            <a:xfrm>
              <a:off x="1855327" y="4077311"/>
              <a:ext cx="60555" cy="25348"/>
            </a:xfrm>
            <a:custGeom>
              <a:avLst/>
              <a:gdLst/>
              <a:ahLst/>
              <a:cxnLst/>
              <a:rect l="l" t="t" r="r" b="b"/>
              <a:pathLst>
                <a:path w="87" h="37" extrusionOk="0">
                  <a:moveTo>
                    <a:pt x="87" y="16"/>
                  </a:moveTo>
                  <a:lnTo>
                    <a:pt x="66" y="37"/>
                  </a:lnTo>
                  <a:lnTo>
                    <a:pt x="21" y="37"/>
                  </a:lnTo>
                  <a:lnTo>
                    <a:pt x="0" y="16"/>
                  </a:lnTo>
                  <a:cubicBezTo>
                    <a:pt x="10" y="5"/>
                    <a:pt x="26" y="0"/>
                    <a:pt x="42" y="0"/>
                  </a:cubicBezTo>
                  <a:cubicBezTo>
                    <a:pt x="60" y="0"/>
                    <a:pt x="76" y="5"/>
                    <a:pt x="87" y="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47"/>
            <p:cNvSpPr/>
            <p:nvPr/>
          </p:nvSpPr>
          <p:spPr>
            <a:xfrm>
              <a:off x="1856735" y="4148427"/>
              <a:ext cx="59147" cy="25348"/>
            </a:xfrm>
            <a:custGeom>
              <a:avLst/>
              <a:gdLst/>
              <a:ahLst/>
              <a:cxnLst/>
              <a:rect l="l" t="t" r="r" b="b"/>
              <a:pathLst>
                <a:path w="85" h="37" extrusionOk="0">
                  <a:moveTo>
                    <a:pt x="64" y="0"/>
                  </a:moveTo>
                  <a:lnTo>
                    <a:pt x="85" y="21"/>
                  </a:lnTo>
                  <a:cubicBezTo>
                    <a:pt x="74" y="31"/>
                    <a:pt x="58" y="37"/>
                    <a:pt x="42" y="37"/>
                  </a:cubicBezTo>
                  <a:cubicBezTo>
                    <a:pt x="27" y="37"/>
                    <a:pt x="11" y="31"/>
                    <a:pt x="0" y="21"/>
                  </a:cubicBezTo>
                  <a:lnTo>
                    <a:pt x="21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47"/>
            <p:cNvSpPr/>
            <p:nvPr/>
          </p:nvSpPr>
          <p:spPr>
            <a:xfrm>
              <a:off x="1908841" y="4095618"/>
              <a:ext cx="25349" cy="59146"/>
            </a:xfrm>
            <a:custGeom>
              <a:avLst/>
              <a:gdLst/>
              <a:ahLst/>
              <a:cxnLst/>
              <a:rect l="l" t="t" r="r" b="b"/>
              <a:pathLst>
                <a:path w="37" h="85" extrusionOk="0">
                  <a:moveTo>
                    <a:pt x="37" y="43"/>
                  </a:moveTo>
                  <a:cubicBezTo>
                    <a:pt x="37" y="59"/>
                    <a:pt x="32" y="75"/>
                    <a:pt x="21" y="85"/>
                  </a:cubicBezTo>
                  <a:lnTo>
                    <a:pt x="0" y="64"/>
                  </a:lnTo>
                  <a:lnTo>
                    <a:pt x="0" y="22"/>
                  </a:lnTo>
                  <a:lnTo>
                    <a:pt x="21" y="0"/>
                  </a:lnTo>
                  <a:cubicBezTo>
                    <a:pt x="32" y="11"/>
                    <a:pt x="37" y="27"/>
                    <a:pt x="37" y="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58" name="Google Shape;858;p47"/>
            <p:cNvGrpSpPr/>
            <p:nvPr/>
          </p:nvGrpSpPr>
          <p:grpSpPr>
            <a:xfrm>
              <a:off x="523875" y="4595950"/>
              <a:ext cx="3489464" cy="9"/>
              <a:chOff x="523875" y="4595950"/>
              <a:chExt cx="3489464" cy="9"/>
            </a:xfrm>
          </p:grpSpPr>
          <p:cxnSp>
            <p:nvCxnSpPr>
              <p:cNvPr id="859" name="Google Shape;859;p47"/>
              <p:cNvCxnSpPr/>
              <p:nvPr/>
            </p:nvCxnSpPr>
            <p:spPr>
              <a:xfrm>
                <a:off x="523875" y="4595950"/>
                <a:ext cx="3219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60" name="Google Shape;860;p47"/>
              <p:cNvCxnSpPr/>
              <p:nvPr/>
            </p:nvCxnSpPr>
            <p:spPr>
              <a:xfrm>
                <a:off x="3796739" y="4595959"/>
                <a:ext cx="21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861" name="Google Shape;861;p47"/>
            <p:cNvSpPr/>
            <p:nvPr/>
          </p:nvSpPr>
          <p:spPr>
            <a:xfrm>
              <a:off x="1838409" y="4362458"/>
              <a:ext cx="68354" cy="106869"/>
            </a:xfrm>
            <a:custGeom>
              <a:avLst/>
              <a:gdLst/>
              <a:ahLst/>
              <a:cxnLst/>
              <a:rect l="l" t="t" r="r" b="b"/>
              <a:pathLst>
                <a:path w="127" h="198" extrusionOk="0">
                  <a:moveTo>
                    <a:pt x="127" y="0"/>
                  </a:moveTo>
                  <a:lnTo>
                    <a:pt x="127" y="55"/>
                  </a:lnTo>
                  <a:lnTo>
                    <a:pt x="0" y="198"/>
                  </a:lnTo>
                  <a:lnTo>
                    <a:pt x="0" y="14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26275" rIns="90000" bIns="262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2" name="Google Shape;862;p47"/>
            <p:cNvGrpSpPr/>
            <p:nvPr/>
          </p:nvGrpSpPr>
          <p:grpSpPr>
            <a:xfrm flipH="1">
              <a:off x="2133532" y="2754780"/>
              <a:ext cx="575539" cy="1843380"/>
              <a:chOff x="370549" y="2791178"/>
              <a:chExt cx="570972" cy="1828750"/>
            </a:xfrm>
          </p:grpSpPr>
          <p:sp>
            <p:nvSpPr>
              <p:cNvPr id="863" name="Google Shape;863;p47"/>
              <p:cNvSpPr/>
              <p:nvPr/>
            </p:nvSpPr>
            <p:spPr>
              <a:xfrm flipH="1">
                <a:off x="370549" y="2835688"/>
                <a:ext cx="570972" cy="1784240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325" extrusionOk="0">
                    <a:moveTo>
                      <a:pt x="8" y="2325"/>
                    </a:moveTo>
                    <a:cubicBezTo>
                      <a:pt x="6" y="2325"/>
                      <a:pt x="6" y="2325"/>
                      <a:pt x="5" y="2325"/>
                    </a:cubicBezTo>
                    <a:cubicBezTo>
                      <a:pt x="0" y="2324"/>
                      <a:pt x="-1" y="2320"/>
                      <a:pt x="0" y="2317"/>
                    </a:cubicBezTo>
                    <a:cubicBezTo>
                      <a:pt x="258" y="1660"/>
                      <a:pt x="284" y="23"/>
                      <a:pt x="284" y="7"/>
                    </a:cubicBezTo>
                    <a:cubicBezTo>
                      <a:pt x="284" y="3"/>
                      <a:pt x="287" y="0"/>
                      <a:pt x="292" y="0"/>
                    </a:cubicBezTo>
                    <a:lnTo>
                      <a:pt x="452" y="0"/>
                    </a:lnTo>
                    <a:cubicBezTo>
                      <a:pt x="456" y="0"/>
                      <a:pt x="459" y="3"/>
                      <a:pt x="459" y="7"/>
                    </a:cubicBezTo>
                    <a:cubicBezTo>
                      <a:pt x="459" y="22"/>
                      <a:pt x="497" y="1490"/>
                      <a:pt x="743" y="2317"/>
                    </a:cubicBezTo>
                    <a:cubicBezTo>
                      <a:pt x="745" y="2321"/>
                      <a:pt x="742" y="2324"/>
                      <a:pt x="739" y="2325"/>
                    </a:cubicBezTo>
                    <a:cubicBezTo>
                      <a:pt x="735" y="2327"/>
                      <a:pt x="732" y="2324"/>
                      <a:pt x="730" y="2321"/>
                    </a:cubicBezTo>
                    <a:cubicBezTo>
                      <a:pt x="491" y="1523"/>
                      <a:pt x="448" y="127"/>
                      <a:pt x="445" y="14"/>
                    </a:cubicBezTo>
                    <a:lnTo>
                      <a:pt x="299" y="14"/>
                    </a:lnTo>
                    <a:cubicBezTo>
                      <a:pt x="297" y="134"/>
                      <a:pt x="264" y="1684"/>
                      <a:pt x="13" y="2322"/>
                    </a:cubicBezTo>
                    <a:cubicBezTo>
                      <a:pt x="13" y="2324"/>
                      <a:pt x="10" y="2325"/>
                      <a:pt x="8" y="23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47"/>
              <p:cNvSpPr/>
              <p:nvPr/>
            </p:nvSpPr>
            <p:spPr>
              <a:xfrm flipH="1">
                <a:off x="458804" y="2834921"/>
                <a:ext cx="320020" cy="1388254"/>
              </a:xfrm>
              <a:custGeom>
                <a:avLst/>
                <a:gdLst/>
                <a:ahLst/>
                <a:cxnLst/>
                <a:rect l="l" t="t" r="r" b="b"/>
                <a:pathLst>
                  <a:path w="417" h="1809" extrusionOk="0">
                    <a:moveTo>
                      <a:pt x="408" y="1809"/>
                    </a:moveTo>
                    <a:cubicBezTo>
                      <a:pt x="405" y="1809"/>
                      <a:pt x="403" y="1808"/>
                      <a:pt x="402" y="1806"/>
                    </a:cubicBezTo>
                    <a:lnTo>
                      <a:pt x="1" y="1238"/>
                    </a:lnTo>
                    <a:cubicBezTo>
                      <a:pt x="0" y="1235"/>
                      <a:pt x="0" y="1232"/>
                      <a:pt x="1" y="1231"/>
                    </a:cubicBezTo>
                    <a:lnTo>
                      <a:pt x="272" y="741"/>
                    </a:lnTo>
                    <a:lnTo>
                      <a:pt x="64" y="335"/>
                    </a:lnTo>
                    <a:cubicBezTo>
                      <a:pt x="62" y="333"/>
                      <a:pt x="62" y="330"/>
                      <a:pt x="64" y="327"/>
                    </a:cubicBezTo>
                    <a:lnTo>
                      <a:pt x="234" y="4"/>
                    </a:lnTo>
                    <a:cubicBezTo>
                      <a:pt x="236" y="1"/>
                      <a:pt x="240" y="-1"/>
                      <a:pt x="244" y="1"/>
                    </a:cubicBezTo>
                    <a:cubicBezTo>
                      <a:pt x="247" y="2"/>
                      <a:pt x="249" y="7"/>
                      <a:pt x="247" y="11"/>
                    </a:cubicBezTo>
                    <a:lnTo>
                      <a:pt x="80" y="332"/>
                    </a:lnTo>
                    <a:lnTo>
                      <a:pt x="288" y="738"/>
                    </a:lnTo>
                    <a:cubicBezTo>
                      <a:pt x="289" y="740"/>
                      <a:pt x="289" y="743"/>
                      <a:pt x="288" y="745"/>
                    </a:cubicBezTo>
                    <a:lnTo>
                      <a:pt x="17" y="1234"/>
                    </a:lnTo>
                    <a:lnTo>
                      <a:pt x="415" y="1797"/>
                    </a:lnTo>
                    <a:cubicBezTo>
                      <a:pt x="418" y="1800"/>
                      <a:pt x="416" y="1805"/>
                      <a:pt x="413" y="1808"/>
                    </a:cubicBezTo>
                    <a:cubicBezTo>
                      <a:pt x="410" y="1809"/>
                      <a:pt x="409" y="1809"/>
                      <a:pt x="408" y="18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47"/>
              <p:cNvSpPr/>
              <p:nvPr/>
            </p:nvSpPr>
            <p:spPr>
              <a:xfrm flipH="1">
                <a:off x="521734" y="2833386"/>
                <a:ext cx="316951" cy="1389789"/>
              </a:xfrm>
              <a:custGeom>
                <a:avLst/>
                <a:gdLst/>
                <a:ahLst/>
                <a:cxnLst/>
                <a:rect l="l" t="t" r="r" b="b"/>
                <a:pathLst>
                  <a:path w="413" h="1811" extrusionOk="0">
                    <a:moveTo>
                      <a:pt x="8" y="1811"/>
                    </a:moveTo>
                    <a:cubicBezTo>
                      <a:pt x="6" y="1811"/>
                      <a:pt x="5" y="1811"/>
                      <a:pt x="3" y="1810"/>
                    </a:cubicBezTo>
                    <a:cubicBezTo>
                      <a:pt x="0" y="1807"/>
                      <a:pt x="-1" y="1802"/>
                      <a:pt x="2" y="1799"/>
                    </a:cubicBezTo>
                    <a:lnTo>
                      <a:pt x="395" y="1230"/>
                    </a:lnTo>
                    <a:lnTo>
                      <a:pt x="121" y="731"/>
                    </a:lnTo>
                    <a:cubicBezTo>
                      <a:pt x="120" y="730"/>
                      <a:pt x="120" y="727"/>
                      <a:pt x="121" y="724"/>
                    </a:cubicBezTo>
                    <a:lnTo>
                      <a:pt x="324" y="323"/>
                    </a:lnTo>
                    <a:lnTo>
                      <a:pt x="153" y="12"/>
                    </a:lnTo>
                    <a:cubicBezTo>
                      <a:pt x="152" y="9"/>
                      <a:pt x="153" y="4"/>
                      <a:pt x="156" y="1"/>
                    </a:cubicBezTo>
                    <a:cubicBezTo>
                      <a:pt x="159" y="0"/>
                      <a:pt x="163" y="1"/>
                      <a:pt x="166" y="4"/>
                    </a:cubicBezTo>
                    <a:lnTo>
                      <a:pt x="340" y="319"/>
                    </a:lnTo>
                    <a:cubicBezTo>
                      <a:pt x="341" y="321"/>
                      <a:pt x="341" y="323"/>
                      <a:pt x="340" y="326"/>
                    </a:cubicBezTo>
                    <a:lnTo>
                      <a:pt x="136" y="729"/>
                    </a:lnTo>
                    <a:lnTo>
                      <a:pt x="411" y="1227"/>
                    </a:lnTo>
                    <a:cubicBezTo>
                      <a:pt x="413" y="1230"/>
                      <a:pt x="413" y="1233"/>
                      <a:pt x="411" y="1234"/>
                    </a:cubicBezTo>
                    <a:lnTo>
                      <a:pt x="15" y="1808"/>
                    </a:lnTo>
                    <a:cubicBezTo>
                      <a:pt x="12" y="1810"/>
                      <a:pt x="9" y="1811"/>
                      <a:pt x="8" y="18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47"/>
              <p:cNvSpPr/>
              <p:nvPr/>
            </p:nvSpPr>
            <p:spPr>
              <a:xfrm flipH="1">
                <a:off x="590036" y="2791178"/>
                <a:ext cx="131231" cy="4911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64" extrusionOk="0">
                    <a:moveTo>
                      <a:pt x="0" y="0"/>
                    </a:moveTo>
                    <a:lnTo>
                      <a:pt x="171" y="0"/>
                    </a:lnTo>
                    <a:lnTo>
                      <a:pt x="171" y="64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7" name="Google Shape;867;p47"/>
            <p:cNvGrpSpPr/>
            <p:nvPr/>
          </p:nvGrpSpPr>
          <p:grpSpPr>
            <a:xfrm flipH="1">
              <a:off x="2900808" y="2562752"/>
              <a:ext cx="637261" cy="2041251"/>
              <a:chOff x="370549" y="2791178"/>
              <a:chExt cx="570972" cy="1828750"/>
            </a:xfrm>
          </p:grpSpPr>
          <p:sp>
            <p:nvSpPr>
              <p:cNvPr id="868" name="Google Shape;868;p47"/>
              <p:cNvSpPr/>
              <p:nvPr/>
            </p:nvSpPr>
            <p:spPr>
              <a:xfrm flipH="1">
                <a:off x="370549" y="2835688"/>
                <a:ext cx="570972" cy="1784240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325" extrusionOk="0">
                    <a:moveTo>
                      <a:pt x="8" y="2325"/>
                    </a:moveTo>
                    <a:cubicBezTo>
                      <a:pt x="6" y="2325"/>
                      <a:pt x="6" y="2325"/>
                      <a:pt x="5" y="2325"/>
                    </a:cubicBezTo>
                    <a:cubicBezTo>
                      <a:pt x="0" y="2324"/>
                      <a:pt x="-1" y="2320"/>
                      <a:pt x="0" y="2317"/>
                    </a:cubicBezTo>
                    <a:cubicBezTo>
                      <a:pt x="258" y="1660"/>
                      <a:pt x="284" y="23"/>
                      <a:pt x="284" y="7"/>
                    </a:cubicBezTo>
                    <a:cubicBezTo>
                      <a:pt x="284" y="3"/>
                      <a:pt x="287" y="0"/>
                      <a:pt x="292" y="0"/>
                    </a:cubicBezTo>
                    <a:lnTo>
                      <a:pt x="452" y="0"/>
                    </a:lnTo>
                    <a:cubicBezTo>
                      <a:pt x="456" y="0"/>
                      <a:pt x="459" y="3"/>
                      <a:pt x="459" y="7"/>
                    </a:cubicBezTo>
                    <a:cubicBezTo>
                      <a:pt x="459" y="22"/>
                      <a:pt x="497" y="1490"/>
                      <a:pt x="743" y="2317"/>
                    </a:cubicBezTo>
                    <a:cubicBezTo>
                      <a:pt x="745" y="2321"/>
                      <a:pt x="742" y="2324"/>
                      <a:pt x="739" y="2325"/>
                    </a:cubicBezTo>
                    <a:cubicBezTo>
                      <a:pt x="735" y="2327"/>
                      <a:pt x="732" y="2324"/>
                      <a:pt x="730" y="2321"/>
                    </a:cubicBezTo>
                    <a:cubicBezTo>
                      <a:pt x="491" y="1523"/>
                      <a:pt x="448" y="127"/>
                      <a:pt x="445" y="14"/>
                    </a:cubicBezTo>
                    <a:lnTo>
                      <a:pt x="299" y="14"/>
                    </a:lnTo>
                    <a:cubicBezTo>
                      <a:pt x="297" y="134"/>
                      <a:pt x="264" y="1684"/>
                      <a:pt x="13" y="2322"/>
                    </a:cubicBezTo>
                    <a:cubicBezTo>
                      <a:pt x="13" y="2324"/>
                      <a:pt x="10" y="2325"/>
                      <a:pt x="8" y="23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47"/>
              <p:cNvSpPr/>
              <p:nvPr/>
            </p:nvSpPr>
            <p:spPr>
              <a:xfrm flipH="1">
                <a:off x="458804" y="2834921"/>
                <a:ext cx="320020" cy="1388254"/>
              </a:xfrm>
              <a:custGeom>
                <a:avLst/>
                <a:gdLst/>
                <a:ahLst/>
                <a:cxnLst/>
                <a:rect l="l" t="t" r="r" b="b"/>
                <a:pathLst>
                  <a:path w="417" h="1809" extrusionOk="0">
                    <a:moveTo>
                      <a:pt x="408" y="1809"/>
                    </a:moveTo>
                    <a:cubicBezTo>
                      <a:pt x="405" y="1809"/>
                      <a:pt x="403" y="1808"/>
                      <a:pt x="402" y="1806"/>
                    </a:cubicBezTo>
                    <a:lnTo>
                      <a:pt x="1" y="1238"/>
                    </a:lnTo>
                    <a:cubicBezTo>
                      <a:pt x="0" y="1235"/>
                      <a:pt x="0" y="1232"/>
                      <a:pt x="1" y="1231"/>
                    </a:cubicBezTo>
                    <a:lnTo>
                      <a:pt x="272" y="741"/>
                    </a:lnTo>
                    <a:lnTo>
                      <a:pt x="64" y="335"/>
                    </a:lnTo>
                    <a:cubicBezTo>
                      <a:pt x="62" y="333"/>
                      <a:pt x="62" y="330"/>
                      <a:pt x="64" y="327"/>
                    </a:cubicBezTo>
                    <a:lnTo>
                      <a:pt x="234" y="4"/>
                    </a:lnTo>
                    <a:cubicBezTo>
                      <a:pt x="236" y="1"/>
                      <a:pt x="240" y="-1"/>
                      <a:pt x="244" y="1"/>
                    </a:cubicBezTo>
                    <a:cubicBezTo>
                      <a:pt x="247" y="2"/>
                      <a:pt x="249" y="7"/>
                      <a:pt x="247" y="11"/>
                    </a:cubicBezTo>
                    <a:lnTo>
                      <a:pt x="80" y="332"/>
                    </a:lnTo>
                    <a:lnTo>
                      <a:pt x="288" y="738"/>
                    </a:lnTo>
                    <a:cubicBezTo>
                      <a:pt x="289" y="740"/>
                      <a:pt x="289" y="743"/>
                      <a:pt x="288" y="745"/>
                    </a:cubicBezTo>
                    <a:lnTo>
                      <a:pt x="17" y="1234"/>
                    </a:lnTo>
                    <a:lnTo>
                      <a:pt x="415" y="1797"/>
                    </a:lnTo>
                    <a:cubicBezTo>
                      <a:pt x="418" y="1800"/>
                      <a:pt x="416" y="1805"/>
                      <a:pt x="413" y="1808"/>
                    </a:cubicBezTo>
                    <a:cubicBezTo>
                      <a:pt x="410" y="1809"/>
                      <a:pt x="409" y="1809"/>
                      <a:pt x="408" y="18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47"/>
              <p:cNvSpPr/>
              <p:nvPr/>
            </p:nvSpPr>
            <p:spPr>
              <a:xfrm flipH="1">
                <a:off x="521734" y="2833386"/>
                <a:ext cx="316951" cy="1389789"/>
              </a:xfrm>
              <a:custGeom>
                <a:avLst/>
                <a:gdLst/>
                <a:ahLst/>
                <a:cxnLst/>
                <a:rect l="l" t="t" r="r" b="b"/>
                <a:pathLst>
                  <a:path w="413" h="1811" extrusionOk="0">
                    <a:moveTo>
                      <a:pt x="8" y="1811"/>
                    </a:moveTo>
                    <a:cubicBezTo>
                      <a:pt x="6" y="1811"/>
                      <a:pt x="5" y="1811"/>
                      <a:pt x="3" y="1810"/>
                    </a:cubicBezTo>
                    <a:cubicBezTo>
                      <a:pt x="0" y="1807"/>
                      <a:pt x="-1" y="1802"/>
                      <a:pt x="2" y="1799"/>
                    </a:cubicBezTo>
                    <a:lnTo>
                      <a:pt x="395" y="1230"/>
                    </a:lnTo>
                    <a:lnTo>
                      <a:pt x="121" y="731"/>
                    </a:lnTo>
                    <a:cubicBezTo>
                      <a:pt x="120" y="730"/>
                      <a:pt x="120" y="727"/>
                      <a:pt x="121" y="724"/>
                    </a:cubicBezTo>
                    <a:lnTo>
                      <a:pt x="324" y="323"/>
                    </a:lnTo>
                    <a:lnTo>
                      <a:pt x="153" y="12"/>
                    </a:lnTo>
                    <a:cubicBezTo>
                      <a:pt x="152" y="9"/>
                      <a:pt x="153" y="4"/>
                      <a:pt x="156" y="1"/>
                    </a:cubicBezTo>
                    <a:cubicBezTo>
                      <a:pt x="159" y="0"/>
                      <a:pt x="163" y="1"/>
                      <a:pt x="166" y="4"/>
                    </a:cubicBezTo>
                    <a:lnTo>
                      <a:pt x="340" y="319"/>
                    </a:lnTo>
                    <a:cubicBezTo>
                      <a:pt x="341" y="321"/>
                      <a:pt x="341" y="323"/>
                      <a:pt x="340" y="326"/>
                    </a:cubicBezTo>
                    <a:lnTo>
                      <a:pt x="136" y="729"/>
                    </a:lnTo>
                    <a:lnTo>
                      <a:pt x="411" y="1227"/>
                    </a:lnTo>
                    <a:cubicBezTo>
                      <a:pt x="413" y="1230"/>
                      <a:pt x="413" y="1233"/>
                      <a:pt x="411" y="1234"/>
                    </a:cubicBezTo>
                    <a:lnTo>
                      <a:pt x="15" y="1808"/>
                    </a:lnTo>
                    <a:cubicBezTo>
                      <a:pt x="12" y="1810"/>
                      <a:pt x="9" y="1811"/>
                      <a:pt x="8" y="18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47"/>
              <p:cNvSpPr/>
              <p:nvPr/>
            </p:nvSpPr>
            <p:spPr>
              <a:xfrm flipH="1">
                <a:off x="590036" y="2791178"/>
                <a:ext cx="131231" cy="4911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64" extrusionOk="0">
                    <a:moveTo>
                      <a:pt x="0" y="0"/>
                    </a:moveTo>
                    <a:lnTo>
                      <a:pt x="171" y="0"/>
                    </a:lnTo>
                    <a:lnTo>
                      <a:pt x="171" y="64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72" name="Google Shape;872;p47"/>
          <p:cNvSpPr txBox="1"/>
          <p:nvPr/>
        </p:nvSpPr>
        <p:spPr>
          <a:xfrm>
            <a:off x="387125" y="898325"/>
            <a:ext cx="76137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GB" sz="1600" b="1">
                <a:latin typeface="Times New Roman"/>
                <a:ea typeface="Times New Roman"/>
                <a:cs typeface="Times New Roman"/>
                <a:sym typeface="Times New Roman"/>
              </a:rPr>
              <a:t>Regional Performance: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Uttar Pradesh emerges as the leading state in terms of power generation.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Vindhyachal Thermal Power Station is identified as the highest power-generating station.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GB" sz="1600" b="1">
                <a:latin typeface="Times New Roman"/>
                <a:ea typeface="Times New Roman"/>
                <a:cs typeface="Times New Roman"/>
                <a:sym typeface="Times New Roman"/>
              </a:rPr>
              <a:t>Energy Generation Sources: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The majority of energy generation comes from coal and nuclear plants.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The "Central" sector is the most significant contributor to actual energy generation.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GB" sz="1600" b="1">
                <a:latin typeface="Times New Roman"/>
                <a:ea typeface="Times New Roman"/>
                <a:cs typeface="Times New Roman"/>
                <a:sym typeface="Times New Roman"/>
              </a:rPr>
              <a:t>Distribution Insights: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Approximately 51% of the power supply is sourced from state-owned facilities.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The data spans five regions (Western, Northern, Eastern, Southern, and North Eastern), with each region contributing to the overall energy supply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873" name="Google Shape;873;p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48"/>
          <p:cNvSpPr txBox="1">
            <a:spLocks noGrp="1"/>
          </p:cNvSpPr>
          <p:nvPr>
            <p:ph type="title"/>
          </p:nvPr>
        </p:nvSpPr>
        <p:spPr>
          <a:xfrm>
            <a:off x="720000" y="411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Scope </a:t>
            </a:r>
            <a:endParaRPr/>
          </a:p>
        </p:txBody>
      </p:sp>
      <p:sp>
        <p:nvSpPr>
          <p:cNvPr id="879" name="Google Shape;879;p48"/>
          <p:cNvSpPr txBox="1"/>
          <p:nvPr/>
        </p:nvSpPr>
        <p:spPr>
          <a:xfrm>
            <a:off x="613075" y="1387650"/>
            <a:ext cx="58908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Times New Roman"/>
                <a:ea typeface="Times New Roman"/>
                <a:cs typeface="Times New Roman"/>
                <a:sym typeface="Times New Roman"/>
              </a:rPr>
              <a:t>Expansion of Metrics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: The dashboard could be expanded to include more detailed metrics related to energy generation and distribution, such as specific efficiency scores of different power plants.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Times New Roman"/>
                <a:ea typeface="Times New Roman"/>
                <a:cs typeface="Times New Roman"/>
                <a:sym typeface="Times New Roman"/>
              </a:rPr>
              <a:t>Real-time Monitoring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: Implementing real-time monitoring capabilities could provide instantaneous insights into energy generation and distribution patterns, enabling quicker decision-making.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Times New Roman"/>
                <a:ea typeface="Times New Roman"/>
                <a:cs typeface="Times New Roman"/>
                <a:sym typeface="Times New Roman"/>
              </a:rPr>
              <a:t>Predictive Analytics: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Integrating predictive analytics to forecast energy generation trends and potential distribution challenges could enhance the dashboard's utility for long-term planning.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80" name="Google Shape;880;p48"/>
          <p:cNvGrpSpPr/>
          <p:nvPr/>
        </p:nvGrpSpPr>
        <p:grpSpPr>
          <a:xfrm>
            <a:off x="6610791" y="1896613"/>
            <a:ext cx="2539416" cy="2616259"/>
            <a:chOff x="5552896" y="1943365"/>
            <a:chExt cx="3030329" cy="2660692"/>
          </a:xfrm>
        </p:grpSpPr>
        <p:sp>
          <p:nvSpPr>
            <p:cNvPr id="881" name="Google Shape;881;p48"/>
            <p:cNvSpPr/>
            <p:nvPr/>
          </p:nvSpPr>
          <p:spPr>
            <a:xfrm rot="149926">
              <a:off x="6449453" y="3151591"/>
              <a:ext cx="409596" cy="766785"/>
            </a:xfrm>
            <a:custGeom>
              <a:avLst/>
              <a:gdLst/>
              <a:ahLst/>
              <a:cxnLst/>
              <a:rect l="l" t="t" r="r" b="b"/>
              <a:pathLst>
                <a:path w="16383" h="29718" extrusionOk="0">
                  <a:moveTo>
                    <a:pt x="0" y="0"/>
                  </a:moveTo>
                  <a:cubicBezTo>
                    <a:pt x="1860" y="11158"/>
                    <a:pt x="6971" y="23443"/>
                    <a:pt x="16383" y="2971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82" name="Google Shape;882;p48"/>
            <p:cNvCxnSpPr/>
            <p:nvPr/>
          </p:nvCxnSpPr>
          <p:spPr>
            <a:xfrm>
              <a:off x="5704425" y="4595950"/>
              <a:ext cx="2878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83" name="Google Shape;883;p48"/>
            <p:cNvSpPr/>
            <p:nvPr/>
          </p:nvSpPr>
          <p:spPr>
            <a:xfrm>
              <a:off x="7939813" y="3515393"/>
              <a:ext cx="120419" cy="1080547"/>
            </a:xfrm>
            <a:custGeom>
              <a:avLst/>
              <a:gdLst/>
              <a:ahLst/>
              <a:cxnLst/>
              <a:rect l="l" t="t" r="r" b="b"/>
              <a:pathLst>
                <a:path w="186" h="1661" extrusionOk="0">
                  <a:moveTo>
                    <a:pt x="127" y="0"/>
                  </a:moveTo>
                  <a:lnTo>
                    <a:pt x="119" y="0"/>
                  </a:lnTo>
                  <a:lnTo>
                    <a:pt x="103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63" y="0"/>
                  </a:lnTo>
                  <a:lnTo>
                    <a:pt x="0" y="1661"/>
                  </a:lnTo>
                  <a:lnTo>
                    <a:pt x="71" y="1661"/>
                  </a:lnTo>
                  <a:lnTo>
                    <a:pt x="84" y="1661"/>
                  </a:lnTo>
                  <a:lnTo>
                    <a:pt x="103" y="1661"/>
                  </a:lnTo>
                  <a:lnTo>
                    <a:pt x="119" y="1661"/>
                  </a:lnTo>
                  <a:lnTo>
                    <a:pt x="186" y="1661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48"/>
            <p:cNvSpPr/>
            <p:nvPr/>
          </p:nvSpPr>
          <p:spPr>
            <a:xfrm>
              <a:off x="7953482" y="3108561"/>
              <a:ext cx="93732" cy="406183"/>
            </a:xfrm>
            <a:custGeom>
              <a:avLst/>
              <a:gdLst/>
              <a:ahLst/>
              <a:cxnLst/>
              <a:rect l="l" t="t" r="r" b="b"/>
              <a:pathLst>
                <a:path w="145" h="625" extrusionOk="0">
                  <a:moveTo>
                    <a:pt x="39" y="0"/>
                  </a:moveTo>
                  <a:lnTo>
                    <a:pt x="0" y="582"/>
                  </a:lnTo>
                  <a:lnTo>
                    <a:pt x="74" y="625"/>
                  </a:lnTo>
                  <a:lnTo>
                    <a:pt x="145" y="582"/>
                  </a:lnTo>
                  <a:lnTo>
                    <a:pt x="108" y="43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48"/>
            <p:cNvSpPr/>
            <p:nvPr/>
          </p:nvSpPr>
          <p:spPr>
            <a:xfrm>
              <a:off x="8008159" y="3496516"/>
              <a:ext cx="358654" cy="240194"/>
            </a:xfrm>
            <a:custGeom>
              <a:avLst/>
              <a:gdLst/>
              <a:ahLst/>
              <a:cxnLst/>
              <a:rect l="l" t="t" r="r" b="b"/>
              <a:pathLst>
                <a:path w="552" h="370" extrusionOk="0">
                  <a:moveTo>
                    <a:pt x="552" y="330"/>
                  </a:moveTo>
                  <a:lnTo>
                    <a:pt x="71" y="0"/>
                  </a:lnTo>
                  <a:lnTo>
                    <a:pt x="0" y="42"/>
                  </a:lnTo>
                  <a:lnTo>
                    <a:pt x="0" y="127"/>
                  </a:lnTo>
                  <a:lnTo>
                    <a:pt x="481" y="370"/>
                  </a:lnTo>
                  <a:lnTo>
                    <a:pt x="552" y="33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48"/>
            <p:cNvSpPr/>
            <p:nvPr/>
          </p:nvSpPr>
          <p:spPr>
            <a:xfrm>
              <a:off x="7655363" y="3496516"/>
              <a:ext cx="338477" cy="250610"/>
            </a:xfrm>
            <a:custGeom>
              <a:avLst/>
              <a:gdLst/>
              <a:ahLst/>
              <a:cxnLst/>
              <a:rect l="l" t="t" r="r" b="b"/>
              <a:pathLst>
                <a:path w="521" h="386" extrusionOk="0">
                  <a:moveTo>
                    <a:pt x="0" y="386"/>
                  </a:moveTo>
                  <a:lnTo>
                    <a:pt x="521" y="127"/>
                  </a:lnTo>
                  <a:lnTo>
                    <a:pt x="521" y="42"/>
                  </a:lnTo>
                  <a:lnTo>
                    <a:pt x="450" y="0"/>
                  </a:lnTo>
                  <a:lnTo>
                    <a:pt x="0" y="304"/>
                  </a:lnTo>
                  <a:lnTo>
                    <a:pt x="0" y="3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48"/>
            <p:cNvSpPr/>
            <p:nvPr/>
          </p:nvSpPr>
          <p:spPr>
            <a:xfrm>
              <a:off x="7973660" y="3487403"/>
              <a:ext cx="54677" cy="54678"/>
            </a:xfrm>
            <a:custGeom>
              <a:avLst/>
              <a:gdLst/>
              <a:ahLst/>
              <a:cxnLst/>
              <a:rect l="l" t="t" r="r" b="b"/>
              <a:pathLst>
                <a:path w="85" h="85" extrusionOk="0">
                  <a:moveTo>
                    <a:pt x="85" y="43"/>
                  </a:moveTo>
                  <a:cubicBezTo>
                    <a:pt x="85" y="67"/>
                    <a:pt x="67" y="85"/>
                    <a:pt x="43" y="85"/>
                  </a:cubicBezTo>
                  <a:cubicBezTo>
                    <a:pt x="19" y="85"/>
                    <a:pt x="0" y="67"/>
                    <a:pt x="0" y="43"/>
                  </a:cubicBezTo>
                  <a:cubicBezTo>
                    <a:pt x="0" y="19"/>
                    <a:pt x="19" y="0"/>
                    <a:pt x="43" y="0"/>
                  </a:cubicBezTo>
                  <a:cubicBezTo>
                    <a:pt x="67" y="0"/>
                    <a:pt x="85" y="19"/>
                    <a:pt x="85" y="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48"/>
            <p:cNvSpPr/>
            <p:nvPr/>
          </p:nvSpPr>
          <p:spPr>
            <a:xfrm>
              <a:off x="7564235" y="2811085"/>
              <a:ext cx="199180" cy="1784863"/>
            </a:xfrm>
            <a:custGeom>
              <a:avLst/>
              <a:gdLst/>
              <a:ahLst/>
              <a:cxnLst/>
              <a:rect l="l" t="t" r="r" b="b"/>
              <a:pathLst>
                <a:path w="307" h="2743" extrusionOk="0">
                  <a:moveTo>
                    <a:pt x="206" y="0"/>
                  </a:moveTo>
                  <a:lnTo>
                    <a:pt x="193" y="0"/>
                  </a:lnTo>
                  <a:lnTo>
                    <a:pt x="166" y="0"/>
                  </a:lnTo>
                  <a:lnTo>
                    <a:pt x="137" y="0"/>
                  </a:lnTo>
                  <a:lnTo>
                    <a:pt x="114" y="0"/>
                  </a:lnTo>
                  <a:lnTo>
                    <a:pt x="100" y="0"/>
                  </a:lnTo>
                  <a:lnTo>
                    <a:pt x="0" y="2743"/>
                  </a:lnTo>
                  <a:lnTo>
                    <a:pt x="114" y="2743"/>
                  </a:lnTo>
                  <a:lnTo>
                    <a:pt x="137" y="2743"/>
                  </a:lnTo>
                  <a:lnTo>
                    <a:pt x="166" y="2743"/>
                  </a:lnTo>
                  <a:lnTo>
                    <a:pt x="193" y="2743"/>
                  </a:lnTo>
                  <a:lnTo>
                    <a:pt x="307" y="2743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48"/>
            <p:cNvSpPr/>
            <p:nvPr/>
          </p:nvSpPr>
          <p:spPr>
            <a:xfrm>
              <a:off x="7586366" y="2137371"/>
              <a:ext cx="154267" cy="673066"/>
            </a:xfrm>
            <a:custGeom>
              <a:avLst/>
              <a:gdLst/>
              <a:ahLst/>
              <a:cxnLst/>
              <a:rect l="l" t="t" r="r" b="b"/>
              <a:pathLst>
                <a:path w="238" h="1035" extrusionOk="0">
                  <a:moveTo>
                    <a:pt x="64" y="0"/>
                  </a:moveTo>
                  <a:lnTo>
                    <a:pt x="0" y="963"/>
                  </a:lnTo>
                  <a:lnTo>
                    <a:pt x="119" y="1035"/>
                  </a:lnTo>
                  <a:lnTo>
                    <a:pt x="238" y="963"/>
                  </a:lnTo>
                  <a:lnTo>
                    <a:pt x="177" y="7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7674239" y="2779840"/>
              <a:ext cx="596238" cy="395768"/>
            </a:xfrm>
            <a:custGeom>
              <a:avLst/>
              <a:gdLst/>
              <a:ahLst/>
              <a:cxnLst/>
              <a:rect l="l" t="t" r="r" b="b"/>
              <a:pathLst>
                <a:path w="917" h="609" extrusionOk="0">
                  <a:moveTo>
                    <a:pt x="917" y="545"/>
                  </a:moveTo>
                  <a:lnTo>
                    <a:pt x="122" y="0"/>
                  </a:lnTo>
                  <a:lnTo>
                    <a:pt x="0" y="66"/>
                  </a:lnTo>
                  <a:lnTo>
                    <a:pt x="0" y="206"/>
                  </a:lnTo>
                  <a:lnTo>
                    <a:pt x="798" y="609"/>
                  </a:lnTo>
                  <a:lnTo>
                    <a:pt x="917" y="5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48"/>
            <p:cNvSpPr/>
            <p:nvPr/>
          </p:nvSpPr>
          <p:spPr>
            <a:xfrm>
              <a:off x="7092321" y="2779840"/>
              <a:ext cx="560440" cy="412691"/>
            </a:xfrm>
            <a:custGeom>
              <a:avLst/>
              <a:gdLst/>
              <a:ahLst/>
              <a:cxnLst/>
              <a:rect l="l" t="t" r="r" b="b"/>
              <a:pathLst>
                <a:path w="862" h="635" extrusionOk="0">
                  <a:moveTo>
                    <a:pt x="0" y="635"/>
                  </a:moveTo>
                  <a:lnTo>
                    <a:pt x="862" y="206"/>
                  </a:lnTo>
                  <a:lnTo>
                    <a:pt x="862" y="69"/>
                  </a:lnTo>
                  <a:lnTo>
                    <a:pt x="741" y="0"/>
                  </a:lnTo>
                  <a:lnTo>
                    <a:pt x="3" y="503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48"/>
            <p:cNvSpPr/>
            <p:nvPr/>
          </p:nvSpPr>
          <p:spPr>
            <a:xfrm>
              <a:off x="7617610" y="2764218"/>
              <a:ext cx="92430" cy="92432"/>
            </a:xfrm>
            <a:custGeom>
              <a:avLst/>
              <a:gdLst/>
              <a:ahLst/>
              <a:cxnLst/>
              <a:rect l="l" t="t" r="r" b="b"/>
              <a:pathLst>
                <a:path w="143" h="143" extrusionOk="0">
                  <a:moveTo>
                    <a:pt x="143" y="72"/>
                  </a:moveTo>
                  <a:cubicBezTo>
                    <a:pt x="143" y="111"/>
                    <a:pt x="110" y="143"/>
                    <a:pt x="71" y="143"/>
                  </a:cubicBezTo>
                  <a:cubicBezTo>
                    <a:pt x="31" y="143"/>
                    <a:pt x="0" y="111"/>
                    <a:pt x="0" y="72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1" y="0"/>
                    <a:pt x="143" y="32"/>
                    <a:pt x="143" y="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6475" rIns="90000" bIns="64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48"/>
            <p:cNvSpPr/>
            <p:nvPr/>
          </p:nvSpPr>
          <p:spPr>
            <a:xfrm>
              <a:off x="7729567" y="3950544"/>
              <a:ext cx="374276" cy="236939"/>
            </a:xfrm>
            <a:custGeom>
              <a:avLst/>
              <a:gdLst/>
              <a:ahLst/>
              <a:cxnLst/>
              <a:rect l="l" t="t" r="r" b="b"/>
              <a:pathLst>
                <a:path w="576" h="365" extrusionOk="0">
                  <a:moveTo>
                    <a:pt x="576" y="365"/>
                  </a:moveTo>
                  <a:lnTo>
                    <a:pt x="460" y="365"/>
                  </a:lnTo>
                  <a:lnTo>
                    <a:pt x="460" y="201"/>
                  </a:lnTo>
                  <a:cubicBezTo>
                    <a:pt x="460" y="153"/>
                    <a:pt x="423" y="116"/>
                    <a:pt x="375" y="116"/>
                  </a:cubicBezTo>
                  <a:lnTo>
                    <a:pt x="0" y="116"/>
                  </a:lnTo>
                  <a:lnTo>
                    <a:pt x="0" y="0"/>
                  </a:lnTo>
                  <a:lnTo>
                    <a:pt x="375" y="0"/>
                  </a:lnTo>
                  <a:cubicBezTo>
                    <a:pt x="487" y="0"/>
                    <a:pt x="576" y="90"/>
                    <a:pt x="576" y="201"/>
                  </a:cubicBezTo>
                  <a:lnTo>
                    <a:pt x="576" y="3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48"/>
            <p:cNvSpPr/>
            <p:nvPr/>
          </p:nvSpPr>
          <p:spPr>
            <a:xfrm>
              <a:off x="7855194" y="4174787"/>
              <a:ext cx="423745" cy="417897"/>
            </a:xfrm>
            <a:custGeom>
              <a:avLst/>
              <a:gdLst/>
              <a:ahLst/>
              <a:cxnLst/>
              <a:rect l="l" t="t" r="r" b="b"/>
              <a:pathLst>
                <a:path w="652" h="643" extrusionOk="0">
                  <a:moveTo>
                    <a:pt x="652" y="490"/>
                  </a:moveTo>
                  <a:lnTo>
                    <a:pt x="652" y="630"/>
                  </a:lnTo>
                  <a:cubicBezTo>
                    <a:pt x="652" y="638"/>
                    <a:pt x="647" y="643"/>
                    <a:pt x="639" y="643"/>
                  </a:cubicBezTo>
                  <a:lnTo>
                    <a:pt x="13" y="643"/>
                  </a:lnTo>
                  <a:cubicBezTo>
                    <a:pt x="5" y="643"/>
                    <a:pt x="0" y="638"/>
                    <a:pt x="0" y="630"/>
                  </a:cubicBezTo>
                  <a:lnTo>
                    <a:pt x="0" y="490"/>
                  </a:lnTo>
                  <a:cubicBezTo>
                    <a:pt x="0" y="487"/>
                    <a:pt x="0" y="484"/>
                    <a:pt x="0" y="482"/>
                  </a:cubicBezTo>
                  <a:cubicBezTo>
                    <a:pt x="0" y="476"/>
                    <a:pt x="3" y="474"/>
                    <a:pt x="5" y="471"/>
                  </a:cubicBezTo>
                  <a:lnTo>
                    <a:pt x="137" y="259"/>
                  </a:lnTo>
                  <a:cubicBezTo>
                    <a:pt x="143" y="254"/>
                    <a:pt x="145" y="246"/>
                    <a:pt x="145" y="238"/>
                  </a:cubicBezTo>
                  <a:cubicBezTo>
                    <a:pt x="148" y="233"/>
                    <a:pt x="148" y="228"/>
                    <a:pt x="148" y="220"/>
                  </a:cubicBezTo>
                  <a:lnTo>
                    <a:pt x="148" y="13"/>
                  </a:lnTo>
                  <a:cubicBezTo>
                    <a:pt x="148" y="5"/>
                    <a:pt x="153" y="0"/>
                    <a:pt x="161" y="0"/>
                  </a:cubicBezTo>
                  <a:lnTo>
                    <a:pt x="488" y="0"/>
                  </a:lnTo>
                  <a:cubicBezTo>
                    <a:pt x="496" y="0"/>
                    <a:pt x="502" y="5"/>
                    <a:pt x="502" y="13"/>
                  </a:cubicBezTo>
                  <a:lnTo>
                    <a:pt x="502" y="220"/>
                  </a:lnTo>
                  <a:cubicBezTo>
                    <a:pt x="502" y="225"/>
                    <a:pt x="502" y="230"/>
                    <a:pt x="504" y="238"/>
                  </a:cubicBezTo>
                  <a:cubicBezTo>
                    <a:pt x="507" y="246"/>
                    <a:pt x="510" y="251"/>
                    <a:pt x="512" y="259"/>
                  </a:cubicBezTo>
                  <a:lnTo>
                    <a:pt x="644" y="471"/>
                  </a:lnTo>
                  <a:cubicBezTo>
                    <a:pt x="647" y="474"/>
                    <a:pt x="647" y="479"/>
                    <a:pt x="650" y="482"/>
                  </a:cubicBezTo>
                  <a:cubicBezTo>
                    <a:pt x="652" y="484"/>
                    <a:pt x="652" y="487"/>
                    <a:pt x="652" y="4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7493936" y="3264133"/>
              <a:ext cx="283798" cy="1328546"/>
            </a:xfrm>
            <a:custGeom>
              <a:avLst/>
              <a:gdLst/>
              <a:ahLst/>
              <a:cxnLst/>
              <a:rect l="l" t="t" r="r" b="b"/>
              <a:pathLst>
                <a:path w="437" h="2042" extrusionOk="0">
                  <a:moveTo>
                    <a:pt x="437" y="2042"/>
                  </a:moveTo>
                  <a:lnTo>
                    <a:pt x="0" y="2042"/>
                  </a:lnTo>
                  <a:lnTo>
                    <a:pt x="0" y="217"/>
                  </a:lnTo>
                  <a:cubicBezTo>
                    <a:pt x="0" y="97"/>
                    <a:pt x="98" y="0"/>
                    <a:pt x="217" y="0"/>
                  </a:cubicBezTo>
                  <a:lnTo>
                    <a:pt x="217" y="0"/>
                  </a:lnTo>
                  <a:cubicBezTo>
                    <a:pt x="336" y="0"/>
                    <a:pt x="434" y="97"/>
                    <a:pt x="434" y="217"/>
                  </a:cubicBezTo>
                  <a:lnTo>
                    <a:pt x="434" y="2042"/>
                  </a:lnTo>
                  <a:lnTo>
                    <a:pt x="437" y="20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7494261" y="3501723"/>
              <a:ext cx="283148" cy="372982"/>
            </a:xfrm>
            <a:custGeom>
              <a:avLst/>
              <a:gdLst/>
              <a:ahLst/>
              <a:cxnLst/>
              <a:rect l="l" t="t" r="r" b="b"/>
              <a:pathLst>
                <a:path w="436" h="574" extrusionOk="0">
                  <a:moveTo>
                    <a:pt x="0" y="0"/>
                  </a:moveTo>
                  <a:lnTo>
                    <a:pt x="436" y="0"/>
                  </a:lnTo>
                  <a:lnTo>
                    <a:pt x="436" y="574"/>
                  </a:lnTo>
                  <a:lnTo>
                    <a:pt x="0" y="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48"/>
            <p:cNvSpPr/>
            <p:nvPr/>
          </p:nvSpPr>
          <p:spPr>
            <a:xfrm>
              <a:off x="7094274" y="3264133"/>
              <a:ext cx="283148" cy="1328546"/>
            </a:xfrm>
            <a:custGeom>
              <a:avLst/>
              <a:gdLst/>
              <a:ahLst/>
              <a:cxnLst/>
              <a:rect l="l" t="t" r="r" b="b"/>
              <a:pathLst>
                <a:path w="436" h="2042" extrusionOk="0">
                  <a:moveTo>
                    <a:pt x="436" y="2042"/>
                  </a:moveTo>
                  <a:lnTo>
                    <a:pt x="0" y="2042"/>
                  </a:lnTo>
                  <a:lnTo>
                    <a:pt x="0" y="217"/>
                  </a:lnTo>
                  <a:cubicBezTo>
                    <a:pt x="0" y="97"/>
                    <a:pt x="97" y="0"/>
                    <a:pt x="216" y="0"/>
                  </a:cubicBezTo>
                  <a:lnTo>
                    <a:pt x="216" y="0"/>
                  </a:lnTo>
                  <a:cubicBezTo>
                    <a:pt x="336" y="0"/>
                    <a:pt x="433" y="97"/>
                    <a:pt x="433" y="217"/>
                  </a:cubicBezTo>
                  <a:lnTo>
                    <a:pt x="433" y="2042"/>
                  </a:lnTo>
                  <a:lnTo>
                    <a:pt x="436" y="20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7095576" y="3501723"/>
              <a:ext cx="283798" cy="372982"/>
            </a:xfrm>
            <a:custGeom>
              <a:avLst/>
              <a:gdLst/>
              <a:ahLst/>
              <a:cxnLst/>
              <a:rect l="l" t="t" r="r" b="b"/>
              <a:pathLst>
                <a:path w="437" h="574" extrusionOk="0">
                  <a:moveTo>
                    <a:pt x="0" y="0"/>
                  </a:moveTo>
                  <a:lnTo>
                    <a:pt x="437" y="0"/>
                  </a:lnTo>
                  <a:lnTo>
                    <a:pt x="437" y="574"/>
                  </a:lnTo>
                  <a:lnTo>
                    <a:pt x="0" y="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6694612" y="3264133"/>
              <a:ext cx="283148" cy="1328546"/>
            </a:xfrm>
            <a:custGeom>
              <a:avLst/>
              <a:gdLst/>
              <a:ahLst/>
              <a:cxnLst/>
              <a:rect l="l" t="t" r="r" b="b"/>
              <a:pathLst>
                <a:path w="436" h="2042" extrusionOk="0">
                  <a:moveTo>
                    <a:pt x="436" y="2042"/>
                  </a:moveTo>
                  <a:lnTo>
                    <a:pt x="0" y="2042"/>
                  </a:lnTo>
                  <a:lnTo>
                    <a:pt x="0" y="217"/>
                  </a:lnTo>
                  <a:cubicBezTo>
                    <a:pt x="0" y="97"/>
                    <a:pt x="98" y="0"/>
                    <a:pt x="217" y="0"/>
                  </a:cubicBezTo>
                  <a:lnTo>
                    <a:pt x="217" y="0"/>
                  </a:lnTo>
                  <a:cubicBezTo>
                    <a:pt x="336" y="0"/>
                    <a:pt x="434" y="97"/>
                    <a:pt x="434" y="217"/>
                  </a:cubicBezTo>
                  <a:lnTo>
                    <a:pt x="434" y="2042"/>
                  </a:lnTo>
                  <a:lnTo>
                    <a:pt x="436" y="20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6694612" y="3501723"/>
              <a:ext cx="283148" cy="372982"/>
            </a:xfrm>
            <a:custGeom>
              <a:avLst/>
              <a:gdLst/>
              <a:ahLst/>
              <a:cxnLst/>
              <a:rect l="l" t="t" r="r" b="b"/>
              <a:pathLst>
                <a:path w="436" h="574" extrusionOk="0">
                  <a:moveTo>
                    <a:pt x="0" y="0"/>
                  </a:moveTo>
                  <a:lnTo>
                    <a:pt x="436" y="0"/>
                  </a:lnTo>
                  <a:lnTo>
                    <a:pt x="436" y="574"/>
                  </a:lnTo>
                  <a:lnTo>
                    <a:pt x="0" y="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7891165" y="4462019"/>
              <a:ext cx="254147" cy="133042"/>
            </a:xfrm>
            <a:custGeom>
              <a:avLst/>
              <a:gdLst/>
              <a:ahLst/>
              <a:cxnLst/>
              <a:rect l="l" t="t" r="r" b="b"/>
              <a:pathLst>
                <a:path w="576" h="302" extrusionOk="0">
                  <a:moveTo>
                    <a:pt x="526" y="0"/>
                  </a:moveTo>
                  <a:lnTo>
                    <a:pt x="50" y="0"/>
                  </a:lnTo>
                  <a:cubicBezTo>
                    <a:pt x="23" y="0"/>
                    <a:pt x="0" y="21"/>
                    <a:pt x="0" y="50"/>
                  </a:cubicBezTo>
                  <a:lnTo>
                    <a:pt x="0" y="251"/>
                  </a:lnTo>
                  <a:cubicBezTo>
                    <a:pt x="0" y="278"/>
                    <a:pt x="21" y="302"/>
                    <a:pt x="50" y="302"/>
                  </a:cubicBezTo>
                  <a:lnTo>
                    <a:pt x="526" y="302"/>
                  </a:lnTo>
                  <a:cubicBezTo>
                    <a:pt x="552" y="302"/>
                    <a:pt x="576" y="281"/>
                    <a:pt x="576" y="251"/>
                  </a:cubicBezTo>
                  <a:lnTo>
                    <a:pt x="576" y="50"/>
                  </a:lnTo>
                  <a:cubicBezTo>
                    <a:pt x="574" y="21"/>
                    <a:pt x="552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48"/>
            <p:cNvSpPr/>
            <p:nvPr/>
          </p:nvSpPr>
          <p:spPr>
            <a:xfrm>
              <a:off x="7619780" y="4462019"/>
              <a:ext cx="254147" cy="133042"/>
            </a:xfrm>
            <a:custGeom>
              <a:avLst/>
              <a:gdLst/>
              <a:ahLst/>
              <a:cxnLst/>
              <a:rect l="l" t="t" r="r" b="b"/>
              <a:pathLst>
                <a:path w="576" h="302" extrusionOk="0">
                  <a:moveTo>
                    <a:pt x="526" y="0"/>
                  </a:moveTo>
                  <a:lnTo>
                    <a:pt x="50" y="0"/>
                  </a:lnTo>
                  <a:cubicBezTo>
                    <a:pt x="24" y="0"/>
                    <a:pt x="0" y="21"/>
                    <a:pt x="0" y="50"/>
                  </a:cubicBezTo>
                  <a:lnTo>
                    <a:pt x="0" y="251"/>
                  </a:lnTo>
                  <a:cubicBezTo>
                    <a:pt x="0" y="278"/>
                    <a:pt x="21" y="302"/>
                    <a:pt x="50" y="302"/>
                  </a:cubicBezTo>
                  <a:lnTo>
                    <a:pt x="526" y="302"/>
                  </a:lnTo>
                  <a:cubicBezTo>
                    <a:pt x="553" y="302"/>
                    <a:pt x="576" y="281"/>
                    <a:pt x="576" y="251"/>
                  </a:cubicBezTo>
                  <a:lnTo>
                    <a:pt x="576" y="50"/>
                  </a:lnTo>
                  <a:cubicBezTo>
                    <a:pt x="574" y="21"/>
                    <a:pt x="553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48"/>
            <p:cNvSpPr/>
            <p:nvPr/>
          </p:nvSpPr>
          <p:spPr>
            <a:xfrm>
              <a:off x="7953482" y="4226861"/>
              <a:ext cx="229123" cy="45565"/>
            </a:xfrm>
            <a:custGeom>
              <a:avLst/>
              <a:gdLst/>
              <a:ahLst/>
              <a:cxnLst/>
              <a:rect l="l" t="t" r="r" b="b"/>
              <a:pathLst>
                <a:path w="353" h="71" extrusionOk="0">
                  <a:moveTo>
                    <a:pt x="0" y="0"/>
                  </a:moveTo>
                  <a:lnTo>
                    <a:pt x="353" y="0"/>
                  </a:lnTo>
                  <a:lnTo>
                    <a:pt x="353" y="71"/>
                  </a:lnTo>
                  <a:lnTo>
                    <a:pt x="0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48"/>
            <p:cNvSpPr/>
            <p:nvPr/>
          </p:nvSpPr>
          <p:spPr>
            <a:xfrm>
              <a:off x="7339998" y="4462019"/>
              <a:ext cx="254588" cy="133042"/>
            </a:xfrm>
            <a:custGeom>
              <a:avLst/>
              <a:gdLst/>
              <a:ahLst/>
              <a:cxnLst/>
              <a:rect l="l" t="t" r="r" b="b"/>
              <a:pathLst>
                <a:path w="577" h="302" extrusionOk="0">
                  <a:moveTo>
                    <a:pt x="527" y="0"/>
                  </a:moveTo>
                  <a:lnTo>
                    <a:pt x="51" y="0"/>
                  </a:lnTo>
                  <a:cubicBezTo>
                    <a:pt x="24" y="0"/>
                    <a:pt x="0" y="21"/>
                    <a:pt x="0" y="50"/>
                  </a:cubicBezTo>
                  <a:lnTo>
                    <a:pt x="0" y="251"/>
                  </a:lnTo>
                  <a:cubicBezTo>
                    <a:pt x="0" y="278"/>
                    <a:pt x="22" y="302"/>
                    <a:pt x="51" y="302"/>
                  </a:cubicBezTo>
                  <a:lnTo>
                    <a:pt x="527" y="302"/>
                  </a:lnTo>
                  <a:cubicBezTo>
                    <a:pt x="553" y="302"/>
                    <a:pt x="577" y="281"/>
                    <a:pt x="577" y="251"/>
                  </a:cubicBezTo>
                  <a:lnTo>
                    <a:pt x="577" y="50"/>
                  </a:lnTo>
                  <a:cubicBezTo>
                    <a:pt x="575" y="21"/>
                    <a:pt x="553" y="0"/>
                    <a:pt x="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05" name="Google Shape;905;p48"/>
            <p:cNvGrpSpPr/>
            <p:nvPr/>
          </p:nvGrpSpPr>
          <p:grpSpPr>
            <a:xfrm>
              <a:off x="5552896" y="1943365"/>
              <a:ext cx="1063614" cy="2660692"/>
              <a:chOff x="3899880" y="1817280"/>
              <a:chExt cx="1502280" cy="3758040"/>
            </a:xfrm>
          </p:grpSpPr>
          <p:sp>
            <p:nvSpPr>
              <p:cNvPr id="906" name="Google Shape;906;p48"/>
              <p:cNvSpPr/>
              <p:nvPr/>
            </p:nvSpPr>
            <p:spPr>
              <a:xfrm>
                <a:off x="4374000" y="1818000"/>
                <a:ext cx="554760" cy="3757320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0437" extrusionOk="0">
                    <a:moveTo>
                      <a:pt x="1519" y="10437"/>
                    </a:moveTo>
                    <a:cubicBezTo>
                      <a:pt x="1508" y="10437"/>
                      <a:pt x="1498" y="10427"/>
                      <a:pt x="1496" y="10416"/>
                    </a:cubicBezTo>
                    <a:lnTo>
                      <a:pt x="918" y="47"/>
                    </a:lnTo>
                    <a:lnTo>
                      <a:pt x="625" y="47"/>
                    </a:lnTo>
                    <a:lnTo>
                      <a:pt x="46" y="10416"/>
                    </a:lnTo>
                    <a:cubicBezTo>
                      <a:pt x="46" y="10429"/>
                      <a:pt x="36" y="10439"/>
                      <a:pt x="22" y="10437"/>
                    </a:cubicBezTo>
                    <a:cubicBezTo>
                      <a:pt x="8" y="10437"/>
                      <a:pt x="0" y="10426"/>
                      <a:pt x="0" y="10413"/>
                    </a:cubicBezTo>
                    <a:lnTo>
                      <a:pt x="578" y="22"/>
                    </a:lnTo>
                    <a:cubicBezTo>
                      <a:pt x="578" y="10"/>
                      <a:pt x="588" y="0"/>
                      <a:pt x="601" y="0"/>
                    </a:cubicBezTo>
                    <a:lnTo>
                      <a:pt x="938" y="0"/>
                    </a:lnTo>
                    <a:cubicBezTo>
                      <a:pt x="950" y="0"/>
                      <a:pt x="960" y="10"/>
                      <a:pt x="961" y="22"/>
                    </a:cubicBezTo>
                    <a:lnTo>
                      <a:pt x="1541" y="10413"/>
                    </a:lnTo>
                    <a:cubicBezTo>
                      <a:pt x="1543" y="10426"/>
                      <a:pt x="1534" y="10436"/>
                      <a:pt x="1519" y="104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7" name="Google Shape;907;p48"/>
              <p:cNvSpPr/>
              <p:nvPr/>
            </p:nvSpPr>
            <p:spPr>
              <a:xfrm>
                <a:off x="4381200" y="1817280"/>
                <a:ext cx="527760" cy="361332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0037" extrusionOk="0">
                    <a:moveTo>
                      <a:pt x="25" y="10037"/>
                    </a:moveTo>
                    <a:cubicBezTo>
                      <a:pt x="16" y="10037"/>
                      <a:pt x="7" y="10031"/>
                      <a:pt x="3" y="10024"/>
                    </a:cubicBezTo>
                    <a:cubicBezTo>
                      <a:pt x="-3" y="10013"/>
                      <a:pt x="3" y="9999"/>
                      <a:pt x="15" y="9994"/>
                    </a:cubicBezTo>
                    <a:lnTo>
                      <a:pt x="1392" y="9377"/>
                    </a:lnTo>
                    <a:lnTo>
                      <a:pt x="93" y="8561"/>
                    </a:lnTo>
                    <a:cubicBezTo>
                      <a:pt x="86" y="8557"/>
                      <a:pt x="82" y="8550"/>
                      <a:pt x="83" y="8541"/>
                    </a:cubicBezTo>
                    <a:cubicBezTo>
                      <a:pt x="83" y="8532"/>
                      <a:pt x="88" y="8525"/>
                      <a:pt x="95" y="8522"/>
                    </a:cubicBezTo>
                    <a:lnTo>
                      <a:pt x="1309" y="7801"/>
                    </a:lnTo>
                    <a:lnTo>
                      <a:pt x="176" y="7125"/>
                    </a:lnTo>
                    <a:cubicBezTo>
                      <a:pt x="169" y="7120"/>
                      <a:pt x="165" y="7113"/>
                      <a:pt x="165" y="7106"/>
                    </a:cubicBezTo>
                    <a:cubicBezTo>
                      <a:pt x="165" y="7097"/>
                      <a:pt x="169" y="7090"/>
                      <a:pt x="175" y="7085"/>
                    </a:cubicBezTo>
                    <a:lnTo>
                      <a:pt x="1233" y="6422"/>
                    </a:lnTo>
                    <a:lnTo>
                      <a:pt x="249" y="5787"/>
                    </a:lnTo>
                    <a:cubicBezTo>
                      <a:pt x="243" y="5783"/>
                      <a:pt x="239" y="5778"/>
                      <a:pt x="239" y="5770"/>
                    </a:cubicBezTo>
                    <a:cubicBezTo>
                      <a:pt x="239" y="5763"/>
                      <a:pt x="242" y="5755"/>
                      <a:pt x="248" y="5751"/>
                    </a:cubicBezTo>
                    <a:lnTo>
                      <a:pt x="1161" y="5005"/>
                    </a:lnTo>
                    <a:lnTo>
                      <a:pt x="331" y="4304"/>
                    </a:lnTo>
                    <a:cubicBezTo>
                      <a:pt x="325" y="4299"/>
                      <a:pt x="322" y="4294"/>
                      <a:pt x="322" y="4286"/>
                    </a:cubicBezTo>
                    <a:cubicBezTo>
                      <a:pt x="322" y="4279"/>
                      <a:pt x="325" y="4273"/>
                      <a:pt x="331" y="4269"/>
                    </a:cubicBezTo>
                    <a:lnTo>
                      <a:pt x="1086" y="3622"/>
                    </a:lnTo>
                    <a:lnTo>
                      <a:pt x="402" y="3034"/>
                    </a:lnTo>
                    <a:cubicBezTo>
                      <a:pt x="396" y="3030"/>
                      <a:pt x="393" y="3022"/>
                      <a:pt x="393" y="3015"/>
                    </a:cubicBezTo>
                    <a:cubicBezTo>
                      <a:pt x="393" y="3008"/>
                      <a:pt x="398" y="3002"/>
                      <a:pt x="404" y="2998"/>
                    </a:cubicBezTo>
                    <a:lnTo>
                      <a:pt x="1020" y="2563"/>
                    </a:lnTo>
                    <a:lnTo>
                      <a:pt x="449" y="2208"/>
                    </a:lnTo>
                    <a:cubicBezTo>
                      <a:pt x="443" y="2204"/>
                      <a:pt x="439" y="2198"/>
                      <a:pt x="437" y="2189"/>
                    </a:cubicBezTo>
                    <a:cubicBezTo>
                      <a:pt x="437" y="2182"/>
                      <a:pt x="440" y="2174"/>
                      <a:pt x="446" y="2170"/>
                    </a:cubicBezTo>
                    <a:lnTo>
                      <a:pt x="976" y="1750"/>
                    </a:lnTo>
                    <a:lnTo>
                      <a:pt x="493" y="1383"/>
                    </a:lnTo>
                    <a:cubicBezTo>
                      <a:pt x="487" y="1379"/>
                      <a:pt x="484" y="1371"/>
                      <a:pt x="484" y="1364"/>
                    </a:cubicBezTo>
                    <a:cubicBezTo>
                      <a:pt x="484" y="1356"/>
                      <a:pt x="487" y="1350"/>
                      <a:pt x="493" y="1345"/>
                    </a:cubicBezTo>
                    <a:lnTo>
                      <a:pt x="936" y="994"/>
                    </a:lnTo>
                    <a:lnTo>
                      <a:pt x="532" y="697"/>
                    </a:lnTo>
                    <a:cubicBezTo>
                      <a:pt x="526" y="693"/>
                      <a:pt x="523" y="685"/>
                      <a:pt x="523" y="678"/>
                    </a:cubicBezTo>
                    <a:cubicBezTo>
                      <a:pt x="523" y="671"/>
                      <a:pt x="526" y="663"/>
                      <a:pt x="532" y="659"/>
                    </a:cubicBezTo>
                    <a:lnTo>
                      <a:pt x="903" y="362"/>
                    </a:lnTo>
                    <a:lnTo>
                      <a:pt x="567" y="41"/>
                    </a:lnTo>
                    <a:cubicBezTo>
                      <a:pt x="558" y="33"/>
                      <a:pt x="557" y="18"/>
                      <a:pt x="565" y="8"/>
                    </a:cubicBezTo>
                    <a:cubicBezTo>
                      <a:pt x="574" y="-1"/>
                      <a:pt x="589" y="-2"/>
                      <a:pt x="599" y="6"/>
                    </a:cubicBezTo>
                    <a:lnTo>
                      <a:pt x="954" y="344"/>
                    </a:lnTo>
                    <a:cubicBezTo>
                      <a:pt x="959" y="349"/>
                      <a:pt x="962" y="356"/>
                      <a:pt x="962" y="362"/>
                    </a:cubicBezTo>
                    <a:cubicBezTo>
                      <a:pt x="962" y="369"/>
                      <a:pt x="959" y="375"/>
                      <a:pt x="953" y="379"/>
                    </a:cubicBezTo>
                    <a:lnTo>
                      <a:pt x="584" y="675"/>
                    </a:lnTo>
                    <a:lnTo>
                      <a:pt x="988" y="972"/>
                    </a:lnTo>
                    <a:cubicBezTo>
                      <a:pt x="994" y="977"/>
                      <a:pt x="997" y="983"/>
                      <a:pt x="997" y="991"/>
                    </a:cubicBezTo>
                    <a:cubicBezTo>
                      <a:pt x="997" y="998"/>
                      <a:pt x="994" y="1006"/>
                      <a:pt x="988" y="1010"/>
                    </a:cubicBezTo>
                    <a:lnTo>
                      <a:pt x="545" y="1361"/>
                    </a:lnTo>
                    <a:lnTo>
                      <a:pt x="1029" y="1729"/>
                    </a:lnTo>
                    <a:cubicBezTo>
                      <a:pt x="1035" y="1733"/>
                      <a:pt x="1038" y="1740"/>
                      <a:pt x="1038" y="1748"/>
                    </a:cubicBezTo>
                    <a:cubicBezTo>
                      <a:pt x="1038" y="1755"/>
                      <a:pt x="1035" y="1762"/>
                      <a:pt x="1029" y="1766"/>
                    </a:cubicBezTo>
                    <a:lnTo>
                      <a:pt x="501" y="2185"/>
                    </a:lnTo>
                    <a:lnTo>
                      <a:pt x="1072" y="2537"/>
                    </a:lnTo>
                    <a:cubicBezTo>
                      <a:pt x="1080" y="2542"/>
                      <a:pt x="1083" y="2549"/>
                      <a:pt x="1084" y="2556"/>
                    </a:cubicBezTo>
                    <a:cubicBezTo>
                      <a:pt x="1084" y="2563"/>
                      <a:pt x="1081" y="2571"/>
                      <a:pt x="1074" y="2575"/>
                    </a:cubicBezTo>
                    <a:lnTo>
                      <a:pt x="453" y="3012"/>
                    </a:lnTo>
                    <a:lnTo>
                      <a:pt x="1135" y="3597"/>
                    </a:lnTo>
                    <a:cubicBezTo>
                      <a:pt x="1141" y="3601"/>
                      <a:pt x="1144" y="3608"/>
                      <a:pt x="1144" y="3615"/>
                    </a:cubicBezTo>
                    <a:cubicBezTo>
                      <a:pt x="1144" y="3623"/>
                      <a:pt x="1141" y="3628"/>
                      <a:pt x="1135" y="3632"/>
                    </a:cubicBezTo>
                    <a:lnTo>
                      <a:pt x="380" y="4279"/>
                    </a:lnTo>
                    <a:lnTo>
                      <a:pt x="1212" y="4980"/>
                    </a:lnTo>
                    <a:cubicBezTo>
                      <a:pt x="1218" y="4984"/>
                      <a:pt x="1221" y="4991"/>
                      <a:pt x="1221" y="4997"/>
                    </a:cubicBezTo>
                    <a:cubicBezTo>
                      <a:pt x="1221" y="5005"/>
                      <a:pt x="1218" y="5010"/>
                      <a:pt x="1212" y="5015"/>
                    </a:cubicBezTo>
                    <a:lnTo>
                      <a:pt x="302" y="5758"/>
                    </a:lnTo>
                    <a:lnTo>
                      <a:pt x="1290" y="6396"/>
                    </a:lnTo>
                    <a:cubicBezTo>
                      <a:pt x="1297" y="6400"/>
                      <a:pt x="1300" y="6408"/>
                      <a:pt x="1300" y="6415"/>
                    </a:cubicBezTo>
                    <a:cubicBezTo>
                      <a:pt x="1300" y="6422"/>
                      <a:pt x="1295" y="6430"/>
                      <a:pt x="1290" y="6434"/>
                    </a:cubicBezTo>
                    <a:lnTo>
                      <a:pt x="233" y="7095"/>
                    </a:lnTo>
                    <a:lnTo>
                      <a:pt x="1367" y="7773"/>
                    </a:lnTo>
                    <a:cubicBezTo>
                      <a:pt x="1374" y="7777"/>
                      <a:pt x="1378" y="7785"/>
                      <a:pt x="1378" y="7793"/>
                    </a:cubicBezTo>
                    <a:cubicBezTo>
                      <a:pt x="1378" y="7802"/>
                      <a:pt x="1374" y="7809"/>
                      <a:pt x="1367" y="7814"/>
                    </a:cubicBezTo>
                    <a:lnTo>
                      <a:pt x="153" y="8537"/>
                    </a:lnTo>
                    <a:lnTo>
                      <a:pt x="1456" y="9355"/>
                    </a:lnTo>
                    <a:cubicBezTo>
                      <a:pt x="1463" y="9360"/>
                      <a:pt x="1467" y="9368"/>
                      <a:pt x="1466" y="9377"/>
                    </a:cubicBezTo>
                    <a:cubicBezTo>
                      <a:pt x="1466" y="9386"/>
                      <a:pt x="1460" y="9393"/>
                      <a:pt x="1453" y="9396"/>
                    </a:cubicBezTo>
                    <a:lnTo>
                      <a:pt x="35" y="10030"/>
                    </a:lnTo>
                    <a:cubicBezTo>
                      <a:pt x="31" y="10036"/>
                      <a:pt x="28" y="10037"/>
                      <a:pt x="25" y="100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8" name="Google Shape;908;p48"/>
              <p:cNvSpPr/>
              <p:nvPr/>
            </p:nvSpPr>
            <p:spPr>
              <a:xfrm>
                <a:off x="4394520" y="1817640"/>
                <a:ext cx="527040" cy="3612960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0036" extrusionOk="0">
                    <a:moveTo>
                      <a:pt x="1439" y="10036"/>
                    </a:moveTo>
                    <a:cubicBezTo>
                      <a:pt x="1436" y="10036"/>
                      <a:pt x="1433" y="10036"/>
                      <a:pt x="1430" y="10035"/>
                    </a:cubicBezTo>
                    <a:lnTo>
                      <a:pt x="13" y="9401"/>
                    </a:lnTo>
                    <a:cubicBezTo>
                      <a:pt x="5" y="9398"/>
                      <a:pt x="0" y="9389"/>
                      <a:pt x="0" y="9382"/>
                    </a:cubicBezTo>
                    <a:cubicBezTo>
                      <a:pt x="0" y="9373"/>
                      <a:pt x="2" y="9366"/>
                      <a:pt x="10" y="9360"/>
                    </a:cubicBezTo>
                    <a:lnTo>
                      <a:pt x="1312" y="8541"/>
                    </a:lnTo>
                    <a:lnTo>
                      <a:pt x="99" y="7817"/>
                    </a:lnTo>
                    <a:cubicBezTo>
                      <a:pt x="91" y="7813"/>
                      <a:pt x="87" y="7806"/>
                      <a:pt x="87" y="7797"/>
                    </a:cubicBezTo>
                    <a:cubicBezTo>
                      <a:pt x="87" y="7788"/>
                      <a:pt x="91" y="7781"/>
                      <a:pt x="99" y="7776"/>
                    </a:cubicBezTo>
                    <a:lnTo>
                      <a:pt x="1232" y="7099"/>
                    </a:lnTo>
                    <a:lnTo>
                      <a:pt x="176" y="6437"/>
                    </a:lnTo>
                    <a:cubicBezTo>
                      <a:pt x="169" y="6433"/>
                      <a:pt x="166" y="6426"/>
                      <a:pt x="166" y="6418"/>
                    </a:cubicBezTo>
                    <a:cubicBezTo>
                      <a:pt x="166" y="6411"/>
                      <a:pt x="170" y="6402"/>
                      <a:pt x="176" y="6399"/>
                    </a:cubicBezTo>
                    <a:lnTo>
                      <a:pt x="1164" y="5761"/>
                    </a:lnTo>
                    <a:lnTo>
                      <a:pt x="253" y="5018"/>
                    </a:lnTo>
                    <a:cubicBezTo>
                      <a:pt x="247" y="5014"/>
                      <a:pt x="244" y="5009"/>
                      <a:pt x="244" y="5001"/>
                    </a:cubicBezTo>
                    <a:cubicBezTo>
                      <a:pt x="244" y="4994"/>
                      <a:pt x="247" y="4988"/>
                      <a:pt x="253" y="4983"/>
                    </a:cubicBezTo>
                    <a:lnTo>
                      <a:pt x="1085" y="4282"/>
                    </a:lnTo>
                    <a:lnTo>
                      <a:pt x="330" y="3635"/>
                    </a:lnTo>
                    <a:cubicBezTo>
                      <a:pt x="324" y="3631"/>
                      <a:pt x="322" y="3625"/>
                      <a:pt x="322" y="3618"/>
                    </a:cubicBezTo>
                    <a:cubicBezTo>
                      <a:pt x="322" y="3611"/>
                      <a:pt x="324" y="3605"/>
                      <a:pt x="330" y="3600"/>
                    </a:cubicBezTo>
                    <a:lnTo>
                      <a:pt x="1012" y="3016"/>
                    </a:lnTo>
                    <a:lnTo>
                      <a:pt x="391" y="2579"/>
                    </a:lnTo>
                    <a:cubicBezTo>
                      <a:pt x="386" y="2574"/>
                      <a:pt x="381" y="2567"/>
                      <a:pt x="381" y="2560"/>
                    </a:cubicBezTo>
                    <a:cubicBezTo>
                      <a:pt x="381" y="2552"/>
                      <a:pt x="386" y="2545"/>
                      <a:pt x="393" y="2541"/>
                    </a:cubicBezTo>
                    <a:lnTo>
                      <a:pt x="964" y="2188"/>
                    </a:lnTo>
                    <a:lnTo>
                      <a:pt x="434" y="1767"/>
                    </a:lnTo>
                    <a:cubicBezTo>
                      <a:pt x="428" y="1763"/>
                      <a:pt x="425" y="1755"/>
                      <a:pt x="425" y="1748"/>
                    </a:cubicBezTo>
                    <a:cubicBezTo>
                      <a:pt x="425" y="1741"/>
                      <a:pt x="428" y="1733"/>
                      <a:pt x="434" y="1729"/>
                    </a:cubicBezTo>
                    <a:lnTo>
                      <a:pt x="917" y="1362"/>
                    </a:lnTo>
                    <a:lnTo>
                      <a:pt x="475" y="1011"/>
                    </a:lnTo>
                    <a:cubicBezTo>
                      <a:pt x="469" y="1006"/>
                      <a:pt x="466" y="999"/>
                      <a:pt x="466" y="992"/>
                    </a:cubicBezTo>
                    <a:cubicBezTo>
                      <a:pt x="466" y="984"/>
                      <a:pt x="469" y="977"/>
                      <a:pt x="475" y="973"/>
                    </a:cubicBezTo>
                    <a:lnTo>
                      <a:pt x="878" y="676"/>
                    </a:lnTo>
                    <a:lnTo>
                      <a:pt x="509" y="380"/>
                    </a:lnTo>
                    <a:cubicBezTo>
                      <a:pt x="504" y="375"/>
                      <a:pt x="501" y="369"/>
                      <a:pt x="501" y="362"/>
                    </a:cubicBezTo>
                    <a:cubicBezTo>
                      <a:pt x="501" y="354"/>
                      <a:pt x="504" y="349"/>
                      <a:pt x="508" y="345"/>
                    </a:cubicBezTo>
                    <a:lnTo>
                      <a:pt x="864" y="7"/>
                    </a:lnTo>
                    <a:cubicBezTo>
                      <a:pt x="872" y="-2"/>
                      <a:pt x="887" y="-2"/>
                      <a:pt x="897" y="8"/>
                    </a:cubicBezTo>
                    <a:cubicBezTo>
                      <a:pt x="906" y="17"/>
                      <a:pt x="906" y="32"/>
                      <a:pt x="896" y="42"/>
                    </a:cubicBezTo>
                    <a:lnTo>
                      <a:pt x="559" y="362"/>
                    </a:lnTo>
                    <a:lnTo>
                      <a:pt x="931" y="660"/>
                    </a:lnTo>
                    <a:cubicBezTo>
                      <a:pt x="936" y="664"/>
                      <a:pt x="939" y="670"/>
                      <a:pt x="939" y="678"/>
                    </a:cubicBezTo>
                    <a:cubicBezTo>
                      <a:pt x="939" y="685"/>
                      <a:pt x="936" y="693"/>
                      <a:pt x="931" y="697"/>
                    </a:cubicBezTo>
                    <a:lnTo>
                      <a:pt x="527" y="995"/>
                    </a:lnTo>
                    <a:lnTo>
                      <a:pt x="970" y="1346"/>
                    </a:lnTo>
                    <a:cubicBezTo>
                      <a:pt x="976" y="1350"/>
                      <a:pt x="979" y="1357"/>
                      <a:pt x="979" y="1365"/>
                    </a:cubicBezTo>
                    <a:cubicBezTo>
                      <a:pt x="979" y="1372"/>
                      <a:pt x="976" y="1379"/>
                      <a:pt x="970" y="1384"/>
                    </a:cubicBezTo>
                    <a:lnTo>
                      <a:pt x="486" y="1751"/>
                    </a:lnTo>
                    <a:lnTo>
                      <a:pt x="1017" y="2171"/>
                    </a:lnTo>
                    <a:cubicBezTo>
                      <a:pt x="1022" y="2175"/>
                      <a:pt x="1025" y="2181"/>
                      <a:pt x="1025" y="2189"/>
                    </a:cubicBezTo>
                    <a:cubicBezTo>
                      <a:pt x="1025" y="2196"/>
                      <a:pt x="1021" y="2204"/>
                      <a:pt x="1014" y="2208"/>
                    </a:cubicBezTo>
                    <a:lnTo>
                      <a:pt x="444" y="2560"/>
                    </a:lnTo>
                    <a:lnTo>
                      <a:pt x="1060" y="2994"/>
                    </a:lnTo>
                    <a:cubicBezTo>
                      <a:pt x="1066" y="2998"/>
                      <a:pt x="1070" y="3003"/>
                      <a:pt x="1070" y="3011"/>
                    </a:cubicBezTo>
                    <a:cubicBezTo>
                      <a:pt x="1070" y="3018"/>
                      <a:pt x="1068" y="3026"/>
                      <a:pt x="1062" y="3030"/>
                    </a:cubicBezTo>
                    <a:lnTo>
                      <a:pt x="378" y="3618"/>
                    </a:lnTo>
                    <a:lnTo>
                      <a:pt x="1133" y="4265"/>
                    </a:lnTo>
                    <a:cubicBezTo>
                      <a:pt x="1139" y="4269"/>
                      <a:pt x="1142" y="4275"/>
                      <a:pt x="1142" y="4282"/>
                    </a:cubicBezTo>
                    <a:cubicBezTo>
                      <a:pt x="1142" y="4290"/>
                      <a:pt x="1139" y="4295"/>
                      <a:pt x="1133" y="4300"/>
                    </a:cubicBezTo>
                    <a:lnTo>
                      <a:pt x="303" y="5001"/>
                    </a:lnTo>
                    <a:lnTo>
                      <a:pt x="1216" y="5747"/>
                    </a:lnTo>
                    <a:cubicBezTo>
                      <a:pt x="1222" y="5751"/>
                      <a:pt x="1225" y="5759"/>
                      <a:pt x="1225" y="5766"/>
                    </a:cubicBezTo>
                    <a:cubicBezTo>
                      <a:pt x="1225" y="5774"/>
                      <a:pt x="1221" y="5780"/>
                      <a:pt x="1215" y="5783"/>
                    </a:cubicBezTo>
                    <a:lnTo>
                      <a:pt x="231" y="6418"/>
                    </a:lnTo>
                    <a:lnTo>
                      <a:pt x="1289" y="7081"/>
                    </a:lnTo>
                    <a:cubicBezTo>
                      <a:pt x="1296" y="7086"/>
                      <a:pt x="1301" y="7093"/>
                      <a:pt x="1299" y="7102"/>
                    </a:cubicBezTo>
                    <a:cubicBezTo>
                      <a:pt x="1299" y="7110"/>
                      <a:pt x="1295" y="7118"/>
                      <a:pt x="1288" y="7121"/>
                    </a:cubicBezTo>
                    <a:lnTo>
                      <a:pt x="157" y="7797"/>
                    </a:lnTo>
                    <a:lnTo>
                      <a:pt x="1371" y="8518"/>
                    </a:lnTo>
                    <a:cubicBezTo>
                      <a:pt x="1378" y="8522"/>
                      <a:pt x="1382" y="8530"/>
                      <a:pt x="1382" y="8537"/>
                    </a:cubicBezTo>
                    <a:cubicBezTo>
                      <a:pt x="1382" y="8546"/>
                      <a:pt x="1378" y="8553"/>
                      <a:pt x="1372" y="8557"/>
                    </a:cubicBezTo>
                    <a:lnTo>
                      <a:pt x="74" y="9373"/>
                    </a:lnTo>
                    <a:lnTo>
                      <a:pt x="1451" y="9990"/>
                    </a:lnTo>
                    <a:cubicBezTo>
                      <a:pt x="1462" y="9995"/>
                      <a:pt x="1468" y="10009"/>
                      <a:pt x="1462" y="10020"/>
                    </a:cubicBezTo>
                    <a:cubicBezTo>
                      <a:pt x="1457" y="10030"/>
                      <a:pt x="1449" y="10036"/>
                      <a:pt x="1439" y="100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9" name="Google Shape;909;p48"/>
              <p:cNvSpPr/>
              <p:nvPr/>
            </p:nvSpPr>
            <p:spPr>
              <a:xfrm>
                <a:off x="4150440" y="2053080"/>
                <a:ext cx="1001160" cy="136800"/>
              </a:xfrm>
              <a:custGeom>
                <a:avLst/>
                <a:gdLst/>
                <a:ahLst/>
                <a:cxnLst/>
                <a:rect l="l" t="t" r="r" b="b"/>
                <a:pathLst>
                  <a:path w="2781" h="380" extrusionOk="0">
                    <a:moveTo>
                      <a:pt x="1391" y="379"/>
                    </a:moveTo>
                    <a:cubicBezTo>
                      <a:pt x="1390" y="379"/>
                      <a:pt x="1389" y="379"/>
                      <a:pt x="1387" y="379"/>
                    </a:cubicBezTo>
                    <a:lnTo>
                      <a:pt x="19" y="135"/>
                    </a:lnTo>
                    <a:cubicBezTo>
                      <a:pt x="7" y="134"/>
                      <a:pt x="0" y="124"/>
                      <a:pt x="0" y="112"/>
                    </a:cubicBezTo>
                    <a:lnTo>
                      <a:pt x="0" y="23"/>
                    </a:lnTo>
                    <a:cubicBezTo>
                      <a:pt x="0" y="10"/>
                      <a:pt x="10" y="0"/>
                      <a:pt x="23" y="0"/>
                    </a:cubicBezTo>
                    <a:lnTo>
                      <a:pt x="2757" y="0"/>
                    </a:lnTo>
                    <a:cubicBezTo>
                      <a:pt x="2770" y="0"/>
                      <a:pt x="2781" y="10"/>
                      <a:pt x="2781" y="23"/>
                    </a:cubicBezTo>
                    <a:lnTo>
                      <a:pt x="2781" y="113"/>
                    </a:lnTo>
                    <a:cubicBezTo>
                      <a:pt x="2781" y="125"/>
                      <a:pt x="2772" y="134"/>
                      <a:pt x="2762" y="137"/>
                    </a:cubicBezTo>
                    <a:lnTo>
                      <a:pt x="1394" y="380"/>
                    </a:lnTo>
                    <a:cubicBezTo>
                      <a:pt x="1394" y="379"/>
                      <a:pt x="1393" y="379"/>
                      <a:pt x="1391" y="379"/>
                    </a:cubicBezTo>
                    <a:moveTo>
                      <a:pt x="47" y="93"/>
                    </a:moveTo>
                    <a:lnTo>
                      <a:pt x="1391" y="332"/>
                    </a:lnTo>
                    <a:lnTo>
                      <a:pt x="2735" y="93"/>
                    </a:lnTo>
                    <a:lnTo>
                      <a:pt x="2735" y="45"/>
                    </a:lnTo>
                    <a:lnTo>
                      <a:pt x="47" y="45"/>
                    </a:lnTo>
                    <a:lnTo>
                      <a:pt x="47" y="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0" name="Google Shape;910;p48"/>
              <p:cNvSpPr/>
              <p:nvPr/>
            </p:nvSpPr>
            <p:spPr>
              <a:xfrm>
                <a:off x="4150800" y="2053080"/>
                <a:ext cx="429840" cy="184680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513" extrusionOk="0">
                    <a:moveTo>
                      <a:pt x="24" y="513"/>
                    </a:moveTo>
                    <a:cubicBezTo>
                      <a:pt x="11" y="513"/>
                      <a:pt x="0" y="502"/>
                      <a:pt x="0" y="489"/>
                    </a:cubicBezTo>
                    <a:lnTo>
                      <a:pt x="0" y="23"/>
                    </a:lnTo>
                    <a:cubicBezTo>
                      <a:pt x="0" y="14"/>
                      <a:pt x="5" y="7"/>
                      <a:pt x="12" y="3"/>
                    </a:cubicBezTo>
                    <a:cubicBezTo>
                      <a:pt x="19" y="-2"/>
                      <a:pt x="30" y="0"/>
                      <a:pt x="35" y="4"/>
                    </a:cubicBezTo>
                    <a:lnTo>
                      <a:pt x="204" y="118"/>
                    </a:lnTo>
                    <a:lnTo>
                      <a:pt x="429" y="3"/>
                    </a:lnTo>
                    <a:cubicBezTo>
                      <a:pt x="439" y="-2"/>
                      <a:pt x="451" y="0"/>
                      <a:pt x="458" y="8"/>
                    </a:cubicBezTo>
                    <a:lnTo>
                      <a:pt x="596" y="183"/>
                    </a:lnTo>
                    <a:lnTo>
                      <a:pt x="879" y="4"/>
                    </a:lnTo>
                    <a:cubicBezTo>
                      <a:pt x="888" y="-2"/>
                      <a:pt x="901" y="0"/>
                      <a:pt x="908" y="7"/>
                    </a:cubicBezTo>
                    <a:lnTo>
                      <a:pt x="1188" y="301"/>
                    </a:lnTo>
                    <a:cubicBezTo>
                      <a:pt x="1197" y="310"/>
                      <a:pt x="1197" y="325"/>
                      <a:pt x="1186" y="335"/>
                    </a:cubicBezTo>
                    <a:cubicBezTo>
                      <a:pt x="1178" y="344"/>
                      <a:pt x="1163" y="344"/>
                      <a:pt x="1153" y="333"/>
                    </a:cubicBezTo>
                    <a:lnTo>
                      <a:pt x="886" y="52"/>
                    </a:lnTo>
                    <a:lnTo>
                      <a:pt x="602" y="233"/>
                    </a:lnTo>
                    <a:cubicBezTo>
                      <a:pt x="592" y="239"/>
                      <a:pt x="579" y="237"/>
                      <a:pt x="572" y="227"/>
                    </a:cubicBezTo>
                    <a:lnTo>
                      <a:pt x="433" y="51"/>
                    </a:lnTo>
                    <a:lnTo>
                      <a:pt x="215" y="164"/>
                    </a:lnTo>
                    <a:cubicBezTo>
                      <a:pt x="207" y="169"/>
                      <a:pt x="199" y="167"/>
                      <a:pt x="191" y="163"/>
                    </a:cubicBezTo>
                    <a:lnTo>
                      <a:pt x="47" y="65"/>
                    </a:lnTo>
                    <a:lnTo>
                      <a:pt x="47" y="488"/>
                    </a:lnTo>
                    <a:cubicBezTo>
                      <a:pt x="46" y="502"/>
                      <a:pt x="35" y="513"/>
                      <a:pt x="24" y="5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48"/>
              <p:cNvSpPr/>
              <p:nvPr/>
            </p:nvSpPr>
            <p:spPr>
              <a:xfrm>
                <a:off x="4722120" y="2052360"/>
                <a:ext cx="429840" cy="185400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515" extrusionOk="0">
                    <a:moveTo>
                      <a:pt x="1171" y="515"/>
                    </a:moveTo>
                    <a:cubicBezTo>
                      <a:pt x="1158" y="515"/>
                      <a:pt x="1147" y="504"/>
                      <a:pt x="1147" y="491"/>
                    </a:cubicBezTo>
                    <a:lnTo>
                      <a:pt x="1147" y="69"/>
                    </a:lnTo>
                    <a:lnTo>
                      <a:pt x="1004" y="166"/>
                    </a:lnTo>
                    <a:cubicBezTo>
                      <a:pt x="997" y="171"/>
                      <a:pt x="988" y="172"/>
                      <a:pt x="981" y="168"/>
                    </a:cubicBezTo>
                    <a:lnTo>
                      <a:pt x="762" y="54"/>
                    </a:lnTo>
                    <a:lnTo>
                      <a:pt x="624" y="230"/>
                    </a:lnTo>
                    <a:cubicBezTo>
                      <a:pt x="617" y="239"/>
                      <a:pt x="603" y="242"/>
                      <a:pt x="593" y="236"/>
                    </a:cubicBezTo>
                    <a:lnTo>
                      <a:pt x="308" y="54"/>
                    </a:lnTo>
                    <a:lnTo>
                      <a:pt x="41" y="334"/>
                    </a:lnTo>
                    <a:cubicBezTo>
                      <a:pt x="32" y="343"/>
                      <a:pt x="18" y="344"/>
                      <a:pt x="7" y="335"/>
                    </a:cubicBezTo>
                    <a:cubicBezTo>
                      <a:pt x="-1" y="327"/>
                      <a:pt x="-3" y="312"/>
                      <a:pt x="6" y="302"/>
                    </a:cubicBezTo>
                    <a:lnTo>
                      <a:pt x="286" y="8"/>
                    </a:lnTo>
                    <a:cubicBezTo>
                      <a:pt x="293" y="0"/>
                      <a:pt x="306" y="-3"/>
                      <a:pt x="315" y="5"/>
                    </a:cubicBezTo>
                    <a:lnTo>
                      <a:pt x="598" y="184"/>
                    </a:lnTo>
                    <a:lnTo>
                      <a:pt x="736" y="9"/>
                    </a:lnTo>
                    <a:cubicBezTo>
                      <a:pt x="743" y="0"/>
                      <a:pt x="755" y="-3"/>
                      <a:pt x="765" y="3"/>
                    </a:cubicBezTo>
                    <a:lnTo>
                      <a:pt x="990" y="118"/>
                    </a:lnTo>
                    <a:lnTo>
                      <a:pt x="1158" y="5"/>
                    </a:lnTo>
                    <a:cubicBezTo>
                      <a:pt x="1165" y="0"/>
                      <a:pt x="1174" y="-1"/>
                      <a:pt x="1181" y="3"/>
                    </a:cubicBezTo>
                    <a:cubicBezTo>
                      <a:pt x="1188" y="8"/>
                      <a:pt x="1193" y="15"/>
                      <a:pt x="1193" y="24"/>
                    </a:cubicBezTo>
                    <a:lnTo>
                      <a:pt x="1193" y="490"/>
                    </a:lnTo>
                    <a:cubicBezTo>
                      <a:pt x="1194" y="504"/>
                      <a:pt x="1182" y="515"/>
                      <a:pt x="1171" y="5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48"/>
              <p:cNvSpPr/>
              <p:nvPr/>
            </p:nvSpPr>
            <p:spPr>
              <a:xfrm>
                <a:off x="4102200" y="3223800"/>
                <a:ext cx="1098360" cy="148680"/>
              </a:xfrm>
              <a:custGeom>
                <a:avLst/>
                <a:gdLst/>
                <a:ahLst/>
                <a:cxnLst/>
                <a:rect l="l" t="t" r="r" b="b"/>
                <a:pathLst>
                  <a:path w="3051" h="413" extrusionOk="0">
                    <a:moveTo>
                      <a:pt x="3028" y="413"/>
                    </a:moveTo>
                    <a:lnTo>
                      <a:pt x="23" y="413"/>
                    </a:lnTo>
                    <a:cubicBezTo>
                      <a:pt x="10" y="413"/>
                      <a:pt x="0" y="403"/>
                      <a:pt x="0" y="389"/>
                    </a:cubicBezTo>
                    <a:lnTo>
                      <a:pt x="0" y="290"/>
                    </a:lnTo>
                    <a:cubicBezTo>
                      <a:pt x="0" y="279"/>
                      <a:pt x="9" y="270"/>
                      <a:pt x="19" y="267"/>
                    </a:cubicBezTo>
                    <a:lnTo>
                      <a:pt x="1521" y="0"/>
                    </a:lnTo>
                    <a:cubicBezTo>
                      <a:pt x="1524" y="0"/>
                      <a:pt x="1527" y="0"/>
                      <a:pt x="1530" y="0"/>
                    </a:cubicBezTo>
                    <a:lnTo>
                      <a:pt x="3031" y="267"/>
                    </a:lnTo>
                    <a:cubicBezTo>
                      <a:pt x="3043" y="268"/>
                      <a:pt x="3050" y="279"/>
                      <a:pt x="3050" y="290"/>
                    </a:cubicBezTo>
                    <a:lnTo>
                      <a:pt x="3050" y="389"/>
                    </a:lnTo>
                    <a:cubicBezTo>
                      <a:pt x="3051" y="403"/>
                      <a:pt x="3040" y="413"/>
                      <a:pt x="3028" y="413"/>
                    </a:cubicBezTo>
                    <a:moveTo>
                      <a:pt x="47" y="368"/>
                    </a:moveTo>
                    <a:lnTo>
                      <a:pt x="3005" y="368"/>
                    </a:lnTo>
                    <a:lnTo>
                      <a:pt x="3005" y="311"/>
                    </a:lnTo>
                    <a:lnTo>
                      <a:pt x="1525" y="48"/>
                    </a:lnTo>
                    <a:lnTo>
                      <a:pt x="45" y="311"/>
                    </a:lnTo>
                    <a:lnTo>
                      <a:pt x="45" y="368"/>
                    </a:lnTo>
                    <a:lnTo>
                      <a:pt x="47" y="3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48"/>
              <p:cNvSpPr/>
              <p:nvPr/>
            </p:nvSpPr>
            <p:spPr>
              <a:xfrm>
                <a:off x="4102200" y="3249720"/>
                <a:ext cx="416520" cy="279360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776" extrusionOk="0">
                    <a:moveTo>
                      <a:pt x="23" y="776"/>
                    </a:moveTo>
                    <a:cubicBezTo>
                      <a:pt x="10" y="776"/>
                      <a:pt x="0" y="766"/>
                      <a:pt x="0" y="753"/>
                    </a:cubicBezTo>
                    <a:lnTo>
                      <a:pt x="0" y="317"/>
                    </a:lnTo>
                    <a:cubicBezTo>
                      <a:pt x="0" y="309"/>
                      <a:pt x="4" y="301"/>
                      <a:pt x="12" y="297"/>
                    </a:cubicBezTo>
                    <a:lnTo>
                      <a:pt x="229" y="173"/>
                    </a:lnTo>
                    <a:cubicBezTo>
                      <a:pt x="236" y="169"/>
                      <a:pt x="245" y="169"/>
                      <a:pt x="252" y="173"/>
                    </a:cubicBezTo>
                    <a:lnTo>
                      <a:pt x="452" y="288"/>
                    </a:lnTo>
                    <a:lnTo>
                      <a:pt x="629" y="93"/>
                    </a:lnTo>
                    <a:cubicBezTo>
                      <a:pt x="634" y="89"/>
                      <a:pt x="640" y="86"/>
                      <a:pt x="645" y="86"/>
                    </a:cubicBezTo>
                    <a:cubicBezTo>
                      <a:pt x="651" y="86"/>
                      <a:pt x="657" y="87"/>
                      <a:pt x="661" y="92"/>
                    </a:cubicBezTo>
                    <a:lnTo>
                      <a:pt x="873" y="285"/>
                    </a:lnTo>
                    <a:lnTo>
                      <a:pt x="1117" y="7"/>
                    </a:lnTo>
                    <a:cubicBezTo>
                      <a:pt x="1126" y="-3"/>
                      <a:pt x="1141" y="-3"/>
                      <a:pt x="1150" y="6"/>
                    </a:cubicBezTo>
                    <a:cubicBezTo>
                      <a:pt x="1160" y="14"/>
                      <a:pt x="1160" y="29"/>
                      <a:pt x="1151" y="38"/>
                    </a:cubicBezTo>
                    <a:lnTo>
                      <a:pt x="890" y="335"/>
                    </a:lnTo>
                    <a:cubicBezTo>
                      <a:pt x="886" y="339"/>
                      <a:pt x="880" y="342"/>
                      <a:pt x="874" y="342"/>
                    </a:cubicBezTo>
                    <a:cubicBezTo>
                      <a:pt x="868" y="342"/>
                      <a:pt x="863" y="341"/>
                      <a:pt x="857" y="336"/>
                    </a:cubicBezTo>
                    <a:lnTo>
                      <a:pt x="645" y="143"/>
                    </a:lnTo>
                    <a:lnTo>
                      <a:pt x="471" y="335"/>
                    </a:lnTo>
                    <a:cubicBezTo>
                      <a:pt x="463" y="344"/>
                      <a:pt x="452" y="345"/>
                      <a:pt x="441" y="339"/>
                    </a:cubicBezTo>
                    <a:lnTo>
                      <a:pt x="237" y="221"/>
                    </a:lnTo>
                    <a:lnTo>
                      <a:pt x="44" y="332"/>
                    </a:lnTo>
                    <a:lnTo>
                      <a:pt x="44" y="753"/>
                    </a:lnTo>
                    <a:cubicBezTo>
                      <a:pt x="47" y="766"/>
                      <a:pt x="35" y="776"/>
                      <a:pt x="23" y="7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4" name="Google Shape;914;p48"/>
              <p:cNvSpPr/>
              <p:nvPr/>
            </p:nvSpPr>
            <p:spPr>
              <a:xfrm>
                <a:off x="4783320" y="3249360"/>
                <a:ext cx="416880" cy="279720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777" extrusionOk="0">
                    <a:moveTo>
                      <a:pt x="1136" y="777"/>
                    </a:moveTo>
                    <a:cubicBezTo>
                      <a:pt x="1123" y="777"/>
                      <a:pt x="1113" y="767"/>
                      <a:pt x="1113" y="754"/>
                    </a:cubicBezTo>
                    <a:lnTo>
                      <a:pt x="1113" y="333"/>
                    </a:lnTo>
                    <a:lnTo>
                      <a:pt x="920" y="222"/>
                    </a:lnTo>
                    <a:lnTo>
                      <a:pt x="716" y="340"/>
                    </a:lnTo>
                    <a:cubicBezTo>
                      <a:pt x="707" y="346"/>
                      <a:pt x="694" y="343"/>
                      <a:pt x="687" y="336"/>
                    </a:cubicBezTo>
                    <a:lnTo>
                      <a:pt x="512" y="144"/>
                    </a:lnTo>
                    <a:lnTo>
                      <a:pt x="301" y="336"/>
                    </a:lnTo>
                    <a:cubicBezTo>
                      <a:pt x="296" y="340"/>
                      <a:pt x="291" y="342"/>
                      <a:pt x="283" y="342"/>
                    </a:cubicBezTo>
                    <a:cubicBezTo>
                      <a:pt x="278" y="342"/>
                      <a:pt x="272" y="339"/>
                      <a:pt x="267" y="334"/>
                    </a:cubicBezTo>
                    <a:lnTo>
                      <a:pt x="6" y="37"/>
                    </a:lnTo>
                    <a:cubicBezTo>
                      <a:pt x="-2" y="27"/>
                      <a:pt x="-1" y="12"/>
                      <a:pt x="8" y="5"/>
                    </a:cubicBezTo>
                    <a:cubicBezTo>
                      <a:pt x="18" y="-4"/>
                      <a:pt x="33" y="-2"/>
                      <a:pt x="40" y="7"/>
                    </a:cubicBezTo>
                    <a:lnTo>
                      <a:pt x="285" y="285"/>
                    </a:lnTo>
                    <a:lnTo>
                      <a:pt x="496" y="91"/>
                    </a:lnTo>
                    <a:cubicBezTo>
                      <a:pt x="500" y="87"/>
                      <a:pt x="506" y="85"/>
                      <a:pt x="512" y="85"/>
                    </a:cubicBezTo>
                    <a:cubicBezTo>
                      <a:pt x="518" y="85"/>
                      <a:pt x="524" y="88"/>
                      <a:pt x="528" y="93"/>
                    </a:cubicBezTo>
                    <a:lnTo>
                      <a:pt x="706" y="288"/>
                    </a:lnTo>
                    <a:lnTo>
                      <a:pt x="906" y="173"/>
                    </a:lnTo>
                    <a:cubicBezTo>
                      <a:pt x="913" y="168"/>
                      <a:pt x="922" y="168"/>
                      <a:pt x="929" y="173"/>
                    </a:cubicBezTo>
                    <a:lnTo>
                      <a:pt x="1145" y="297"/>
                    </a:lnTo>
                    <a:cubicBezTo>
                      <a:pt x="1152" y="301"/>
                      <a:pt x="1157" y="308"/>
                      <a:pt x="1157" y="317"/>
                    </a:cubicBezTo>
                    <a:lnTo>
                      <a:pt x="1157" y="753"/>
                    </a:lnTo>
                    <a:cubicBezTo>
                      <a:pt x="1159" y="767"/>
                      <a:pt x="1148" y="777"/>
                      <a:pt x="1136" y="7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48"/>
              <p:cNvSpPr/>
              <p:nvPr/>
            </p:nvSpPr>
            <p:spPr>
              <a:xfrm>
                <a:off x="3900240" y="2660760"/>
                <a:ext cx="1501920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4172" h="455" extrusionOk="0">
                    <a:moveTo>
                      <a:pt x="4149" y="455"/>
                    </a:moveTo>
                    <a:lnTo>
                      <a:pt x="23" y="455"/>
                    </a:lnTo>
                    <a:cubicBezTo>
                      <a:pt x="10" y="455"/>
                      <a:pt x="0" y="445"/>
                      <a:pt x="0" y="432"/>
                    </a:cubicBezTo>
                    <a:lnTo>
                      <a:pt x="0" y="296"/>
                    </a:lnTo>
                    <a:cubicBezTo>
                      <a:pt x="0" y="285"/>
                      <a:pt x="9" y="274"/>
                      <a:pt x="20" y="273"/>
                    </a:cubicBezTo>
                    <a:lnTo>
                      <a:pt x="2084" y="0"/>
                    </a:lnTo>
                    <a:cubicBezTo>
                      <a:pt x="2085" y="0"/>
                      <a:pt x="2088" y="0"/>
                      <a:pt x="2089" y="0"/>
                    </a:cubicBezTo>
                    <a:lnTo>
                      <a:pt x="4152" y="273"/>
                    </a:lnTo>
                    <a:cubicBezTo>
                      <a:pt x="4163" y="274"/>
                      <a:pt x="4172" y="285"/>
                      <a:pt x="4172" y="296"/>
                    </a:cubicBezTo>
                    <a:lnTo>
                      <a:pt x="4172" y="432"/>
                    </a:lnTo>
                    <a:cubicBezTo>
                      <a:pt x="4172" y="445"/>
                      <a:pt x="4162" y="455"/>
                      <a:pt x="4149" y="455"/>
                    </a:cubicBezTo>
                    <a:moveTo>
                      <a:pt x="47" y="408"/>
                    </a:moveTo>
                    <a:lnTo>
                      <a:pt x="4125" y="408"/>
                    </a:lnTo>
                    <a:lnTo>
                      <a:pt x="4125" y="317"/>
                    </a:lnTo>
                    <a:lnTo>
                      <a:pt x="2086" y="47"/>
                    </a:lnTo>
                    <a:lnTo>
                      <a:pt x="47" y="317"/>
                    </a:lnTo>
                    <a:lnTo>
                      <a:pt x="47" y="4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916;p48"/>
              <p:cNvSpPr/>
              <p:nvPr/>
            </p:nvSpPr>
            <p:spPr>
              <a:xfrm>
                <a:off x="3900240" y="2675160"/>
                <a:ext cx="650880" cy="27828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773" extrusionOk="0">
                    <a:moveTo>
                      <a:pt x="23" y="773"/>
                    </a:moveTo>
                    <a:cubicBezTo>
                      <a:pt x="10" y="773"/>
                      <a:pt x="0" y="762"/>
                      <a:pt x="0" y="749"/>
                    </a:cubicBezTo>
                    <a:lnTo>
                      <a:pt x="0" y="256"/>
                    </a:lnTo>
                    <a:cubicBezTo>
                      <a:pt x="0" y="248"/>
                      <a:pt x="4" y="240"/>
                      <a:pt x="12" y="236"/>
                    </a:cubicBezTo>
                    <a:cubicBezTo>
                      <a:pt x="19" y="231"/>
                      <a:pt x="28" y="231"/>
                      <a:pt x="35" y="236"/>
                    </a:cubicBezTo>
                    <a:lnTo>
                      <a:pt x="267" y="364"/>
                    </a:lnTo>
                    <a:lnTo>
                      <a:pt x="526" y="169"/>
                    </a:lnTo>
                    <a:cubicBezTo>
                      <a:pt x="535" y="163"/>
                      <a:pt x="545" y="163"/>
                      <a:pt x="554" y="169"/>
                    </a:cubicBezTo>
                    <a:lnTo>
                      <a:pt x="822" y="363"/>
                    </a:lnTo>
                    <a:lnTo>
                      <a:pt x="1126" y="92"/>
                    </a:lnTo>
                    <a:cubicBezTo>
                      <a:pt x="1135" y="84"/>
                      <a:pt x="1148" y="84"/>
                      <a:pt x="1157" y="92"/>
                    </a:cubicBezTo>
                    <a:lnTo>
                      <a:pt x="1460" y="360"/>
                    </a:lnTo>
                    <a:lnTo>
                      <a:pt x="1769" y="9"/>
                    </a:lnTo>
                    <a:cubicBezTo>
                      <a:pt x="1778" y="-2"/>
                      <a:pt x="1792" y="-2"/>
                      <a:pt x="1801" y="7"/>
                    </a:cubicBezTo>
                    <a:cubicBezTo>
                      <a:pt x="1811" y="16"/>
                      <a:pt x="1811" y="30"/>
                      <a:pt x="1802" y="39"/>
                    </a:cubicBezTo>
                    <a:lnTo>
                      <a:pt x="1479" y="408"/>
                    </a:lnTo>
                    <a:cubicBezTo>
                      <a:pt x="1475" y="412"/>
                      <a:pt x="1469" y="415"/>
                      <a:pt x="1463" y="415"/>
                    </a:cubicBezTo>
                    <a:cubicBezTo>
                      <a:pt x="1457" y="415"/>
                      <a:pt x="1451" y="414"/>
                      <a:pt x="1445" y="409"/>
                    </a:cubicBezTo>
                    <a:lnTo>
                      <a:pt x="1141" y="140"/>
                    </a:lnTo>
                    <a:lnTo>
                      <a:pt x="838" y="409"/>
                    </a:lnTo>
                    <a:cubicBezTo>
                      <a:pt x="829" y="417"/>
                      <a:pt x="817" y="417"/>
                      <a:pt x="809" y="411"/>
                    </a:cubicBezTo>
                    <a:lnTo>
                      <a:pt x="539" y="217"/>
                    </a:lnTo>
                    <a:lnTo>
                      <a:pt x="281" y="411"/>
                    </a:lnTo>
                    <a:cubicBezTo>
                      <a:pt x="274" y="417"/>
                      <a:pt x="264" y="417"/>
                      <a:pt x="256" y="412"/>
                    </a:cubicBezTo>
                    <a:lnTo>
                      <a:pt x="45" y="296"/>
                    </a:lnTo>
                    <a:lnTo>
                      <a:pt x="45" y="749"/>
                    </a:lnTo>
                    <a:cubicBezTo>
                      <a:pt x="47" y="762"/>
                      <a:pt x="36" y="773"/>
                      <a:pt x="23" y="7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7" name="Google Shape;917;p48"/>
              <p:cNvSpPr/>
              <p:nvPr/>
            </p:nvSpPr>
            <p:spPr>
              <a:xfrm>
                <a:off x="3899880" y="2691720"/>
                <a:ext cx="643320" cy="132840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369" extrusionOk="0">
                    <a:moveTo>
                      <a:pt x="24" y="369"/>
                    </a:moveTo>
                    <a:cubicBezTo>
                      <a:pt x="17" y="369"/>
                      <a:pt x="10" y="366"/>
                      <a:pt x="5" y="359"/>
                    </a:cubicBezTo>
                    <a:cubicBezTo>
                      <a:pt x="-2" y="349"/>
                      <a:pt x="-1" y="334"/>
                      <a:pt x="11" y="327"/>
                    </a:cubicBezTo>
                    <a:lnTo>
                      <a:pt x="243" y="161"/>
                    </a:lnTo>
                    <a:cubicBezTo>
                      <a:pt x="250" y="155"/>
                      <a:pt x="260" y="155"/>
                      <a:pt x="268" y="159"/>
                    </a:cubicBezTo>
                    <a:lnTo>
                      <a:pt x="539" y="317"/>
                    </a:lnTo>
                    <a:lnTo>
                      <a:pt x="767" y="92"/>
                    </a:lnTo>
                    <a:cubicBezTo>
                      <a:pt x="775" y="85"/>
                      <a:pt x="786" y="83"/>
                      <a:pt x="797" y="89"/>
                    </a:cubicBezTo>
                    <a:lnTo>
                      <a:pt x="1149" y="315"/>
                    </a:lnTo>
                    <a:lnTo>
                      <a:pt x="1422" y="8"/>
                    </a:lnTo>
                    <a:cubicBezTo>
                      <a:pt x="1426" y="3"/>
                      <a:pt x="1432" y="0"/>
                      <a:pt x="1438" y="0"/>
                    </a:cubicBezTo>
                    <a:cubicBezTo>
                      <a:pt x="1443" y="0"/>
                      <a:pt x="1451" y="3"/>
                      <a:pt x="1455" y="8"/>
                    </a:cubicBezTo>
                    <a:lnTo>
                      <a:pt x="1781" y="330"/>
                    </a:lnTo>
                    <a:cubicBezTo>
                      <a:pt x="1790" y="338"/>
                      <a:pt x="1790" y="353"/>
                      <a:pt x="1781" y="363"/>
                    </a:cubicBezTo>
                    <a:cubicBezTo>
                      <a:pt x="1773" y="372"/>
                      <a:pt x="1758" y="372"/>
                      <a:pt x="1748" y="363"/>
                    </a:cubicBezTo>
                    <a:lnTo>
                      <a:pt x="1439" y="57"/>
                    </a:lnTo>
                    <a:lnTo>
                      <a:pt x="1170" y="362"/>
                    </a:lnTo>
                    <a:cubicBezTo>
                      <a:pt x="1162" y="371"/>
                      <a:pt x="1149" y="372"/>
                      <a:pt x="1140" y="366"/>
                    </a:cubicBezTo>
                    <a:lnTo>
                      <a:pt x="786" y="140"/>
                    </a:lnTo>
                    <a:lnTo>
                      <a:pt x="558" y="362"/>
                    </a:lnTo>
                    <a:cubicBezTo>
                      <a:pt x="550" y="369"/>
                      <a:pt x="539" y="371"/>
                      <a:pt x="530" y="365"/>
                    </a:cubicBezTo>
                    <a:lnTo>
                      <a:pt x="256" y="206"/>
                    </a:lnTo>
                    <a:lnTo>
                      <a:pt x="37" y="363"/>
                    </a:lnTo>
                    <a:cubicBezTo>
                      <a:pt x="33" y="368"/>
                      <a:pt x="29" y="369"/>
                      <a:pt x="24" y="3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918;p48"/>
              <p:cNvSpPr/>
              <p:nvPr/>
            </p:nvSpPr>
            <p:spPr>
              <a:xfrm>
                <a:off x="4750920" y="2675520"/>
                <a:ext cx="651240" cy="277920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772" extrusionOk="0">
                    <a:moveTo>
                      <a:pt x="1786" y="772"/>
                    </a:moveTo>
                    <a:cubicBezTo>
                      <a:pt x="1773" y="772"/>
                      <a:pt x="1762" y="761"/>
                      <a:pt x="1762" y="748"/>
                    </a:cubicBezTo>
                    <a:lnTo>
                      <a:pt x="1762" y="295"/>
                    </a:lnTo>
                    <a:lnTo>
                      <a:pt x="1551" y="411"/>
                    </a:lnTo>
                    <a:cubicBezTo>
                      <a:pt x="1542" y="416"/>
                      <a:pt x="1534" y="416"/>
                      <a:pt x="1526" y="410"/>
                    </a:cubicBezTo>
                    <a:lnTo>
                      <a:pt x="1268" y="216"/>
                    </a:lnTo>
                    <a:lnTo>
                      <a:pt x="1000" y="410"/>
                    </a:lnTo>
                    <a:cubicBezTo>
                      <a:pt x="991" y="416"/>
                      <a:pt x="979" y="416"/>
                      <a:pt x="971" y="408"/>
                    </a:cubicBezTo>
                    <a:lnTo>
                      <a:pt x="668" y="139"/>
                    </a:lnTo>
                    <a:lnTo>
                      <a:pt x="363" y="408"/>
                    </a:lnTo>
                    <a:cubicBezTo>
                      <a:pt x="359" y="413"/>
                      <a:pt x="353" y="414"/>
                      <a:pt x="346" y="414"/>
                    </a:cubicBezTo>
                    <a:cubicBezTo>
                      <a:pt x="340" y="414"/>
                      <a:pt x="334" y="411"/>
                      <a:pt x="330" y="407"/>
                    </a:cubicBezTo>
                    <a:lnTo>
                      <a:pt x="6" y="38"/>
                    </a:lnTo>
                    <a:cubicBezTo>
                      <a:pt x="-3" y="28"/>
                      <a:pt x="-1" y="13"/>
                      <a:pt x="8" y="6"/>
                    </a:cubicBezTo>
                    <a:cubicBezTo>
                      <a:pt x="18" y="-3"/>
                      <a:pt x="32" y="-1"/>
                      <a:pt x="40" y="8"/>
                    </a:cubicBezTo>
                    <a:lnTo>
                      <a:pt x="349" y="359"/>
                    </a:lnTo>
                    <a:lnTo>
                      <a:pt x="652" y="91"/>
                    </a:lnTo>
                    <a:cubicBezTo>
                      <a:pt x="660" y="83"/>
                      <a:pt x="673" y="83"/>
                      <a:pt x="682" y="91"/>
                    </a:cubicBezTo>
                    <a:lnTo>
                      <a:pt x="987" y="362"/>
                    </a:lnTo>
                    <a:lnTo>
                      <a:pt x="1254" y="168"/>
                    </a:lnTo>
                    <a:cubicBezTo>
                      <a:pt x="1263" y="162"/>
                      <a:pt x="1273" y="162"/>
                      <a:pt x="1282" y="168"/>
                    </a:cubicBezTo>
                    <a:lnTo>
                      <a:pt x="1541" y="363"/>
                    </a:lnTo>
                    <a:lnTo>
                      <a:pt x="1773" y="235"/>
                    </a:lnTo>
                    <a:cubicBezTo>
                      <a:pt x="1780" y="230"/>
                      <a:pt x="1789" y="230"/>
                      <a:pt x="1796" y="235"/>
                    </a:cubicBezTo>
                    <a:cubicBezTo>
                      <a:pt x="1803" y="239"/>
                      <a:pt x="1808" y="247"/>
                      <a:pt x="1808" y="255"/>
                    </a:cubicBezTo>
                    <a:lnTo>
                      <a:pt x="1808" y="748"/>
                    </a:lnTo>
                    <a:cubicBezTo>
                      <a:pt x="1809" y="761"/>
                      <a:pt x="1799" y="772"/>
                      <a:pt x="1786" y="7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9" name="Google Shape;919;p48"/>
              <p:cNvSpPr/>
              <p:nvPr/>
            </p:nvSpPr>
            <p:spPr>
              <a:xfrm>
                <a:off x="4759200" y="2691720"/>
                <a:ext cx="642960" cy="132840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369" extrusionOk="0">
                    <a:moveTo>
                      <a:pt x="1763" y="369"/>
                    </a:moveTo>
                    <a:cubicBezTo>
                      <a:pt x="1758" y="369"/>
                      <a:pt x="1754" y="368"/>
                      <a:pt x="1750" y="365"/>
                    </a:cubicBezTo>
                    <a:lnTo>
                      <a:pt x="1531" y="207"/>
                    </a:lnTo>
                    <a:lnTo>
                      <a:pt x="1257" y="366"/>
                    </a:lnTo>
                    <a:cubicBezTo>
                      <a:pt x="1248" y="372"/>
                      <a:pt x="1237" y="371"/>
                      <a:pt x="1229" y="363"/>
                    </a:cubicBezTo>
                    <a:lnTo>
                      <a:pt x="1002" y="140"/>
                    </a:lnTo>
                    <a:lnTo>
                      <a:pt x="648" y="366"/>
                    </a:lnTo>
                    <a:cubicBezTo>
                      <a:pt x="637" y="372"/>
                      <a:pt x="626" y="371"/>
                      <a:pt x="618" y="362"/>
                    </a:cubicBezTo>
                    <a:lnTo>
                      <a:pt x="349" y="57"/>
                    </a:lnTo>
                    <a:lnTo>
                      <a:pt x="40" y="363"/>
                    </a:lnTo>
                    <a:cubicBezTo>
                      <a:pt x="31" y="372"/>
                      <a:pt x="17" y="372"/>
                      <a:pt x="6" y="363"/>
                    </a:cubicBezTo>
                    <a:cubicBezTo>
                      <a:pt x="-2" y="355"/>
                      <a:pt x="-2" y="340"/>
                      <a:pt x="6" y="330"/>
                    </a:cubicBezTo>
                    <a:lnTo>
                      <a:pt x="333" y="8"/>
                    </a:lnTo>
                    <a:cubicBezTo>
                      <a:pt x="337" y="3"/>
                      <a:pt x="343" y="0"/>
                      <a:pt x="350" y="0"/>
                    </a:cubicBezTo>
                    <a:cubicBezTo>
                      <a:pt x="356" y="0"/>
                      <a:pt x="362" y="3"/>
                      <a:pt x="366" y="8"/>
                    </a:cubicBezTo>
                    <a:lnTo>
                      <a:pt x="639" y="315"/>
                    </a:lnTo>
                    <a:lnTo>
                      <a:pt x="991" y="89"/>
                    </a:lnTo>
                    <a:cubicBezTo>
                      <a:pt x="1000" y="83"/>
                      <a:pt x="1012" y="85"/>
                      <a:pt x="1021" y="92"/>
                    </a:cubicBezTo>
                    <a:lnTo>
                      <a:pt x="1248" y="317"/>
                    </a:lnTo>
                    <a:lnTo>
                      <a:pt x="1519" y="159"/>
                    </a:lnTo>
                    <a:cubicBezTo>
                      <a:pt x="1527" y="155"/>
                      <a:pt x="1537" y="155"/>
                      <a:pt x="1544" y="161"/>
                    </a:cubicBezTo>
                    <a:lnTo>
                      <a:pt x="1776" y="327"/>
                    </a:lnTo>
                    <a:cubicBezTo>
                      <a:pt x="1786" y="334"/>
                      <a:pt x="1789" y="349"/>
                      <a:pt x="1782" y="359"/>
                    </a:cubicBezTo>
                    <a:cubicBezTo>
                      <a:pt x="1777" y="365"/>
                      <a:pt x="1770" y="369"/>
                      <a:pt x="1763" y="3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20" name="Google Shape;920;p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49"/>
          <p:cNvSpPr txBox="1">
            <a:spLocks noGrp="1"/>
          </p:cNvSpPr>
          <p:nvPr>
            <p:ph type="ctrTitle"/>
          </p:nvPr>
        </p:nvSpPr>
        <p:spPr>
          <a:xfrm>
            <a:off x="2333250" y="972025"/>
            <a:ext cx="4477500" cy="8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Q&amp;A</a:t>
            </a:r>
            <a:endParaRPr/>
          </a:p>
        </p:txBody>
      </p:sp>
      <p:sp>
        <p:nvSpPr>
          <p:cNvPr id="926" name="Google Shape;926;p49"/>
          <p:cNvSpPr txBox="1">
            <a:spLocks noGrp="1"/>
          </p:cNvSpPr>
          <p:nvPr>
            <p:ph type="subTitle" idx="1"/>
          </p:nvPr>
        </p:nvSpPr>
        <p:spPr>
          <a:xfrm>
            <a:off x="2670125" y="2733350"/>
            <a:ext cx="48279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for your time!!</a:t>
            </a:r>
            <a:endParaRPr sz="31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27" name="Google Shape;927;p49"/>
          <p:cNvGrpSpPr/>
          <p:nvPr/>
        </p:nvGrpSpPr>
        <p:grpSpPr>
          <a:xfrm>
            <a:off x="87682" y="1645550"/>
            <a:ext cx="2641420" cy="2603773"/>
            <a:chOff x="180975" y="1712516"/>
            <a:chExt cx="3289439" cy="2891475"/>
          </a:xfrm>
        </p:grpSpPr>
        <p:sp>
          <p:nvSpPr>
            <p:cNvPr id="928" name="Google Shape;928;p49"/>
            <p:cNvSpPr/>
            <p:nvPr/>
          </p:nvSpPr>
          <p:spPr>
            <a:xfrm>
              <a:off x="525467" y="2569769"/>
              <a:ext cx="161916" cy="2007929"/>
            </a:xfrm>
            <a:custGeom>
              <a:avLst/>
              <a:gdLst/>
              <a:ahLst/>
              <a:cxnLst/>
              <a:rect l="l" t="t" r="r" b="b"/>
              <a:pathLst>
                <a:path w="198" h="2444" extrusionOk="0">
                  <a:moveTo>
                    <a:pt x="198" y="2444"/>
                  </a:moveTo>
                  <a:lnTo>
                    <a:pt x="0" y="2444"/>
                  </a:lnTo>
                  <a:lnTo>
                    <a:pt x="76" y="0"/>
                  </a:lnTo>
                  <a:lnTo>
                    <a:pt x="119" y="0"/>
                  </a:lnTo>
                  <a:lnTo>
                    <a:pt x="198" y="24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49"/>
            <p:cNvSpPr/>
            <p:nvPr/>
          </p:nvSpPr>
          <p:spPr>
            <a:xfrm>
              <a:off x="574782" y="2541002"/>
              <a:ext cx="59999" cy="36164"/>
            </a:xfrm>
            <a:custGeom>
              <a:avLst/>
              <a:gdLst/>
              <a:ahLst/>
              <a:cxnLst/>
              <a:rect l="l" t="t" r="r" b="b"/>
              <a:pathLst>
                <a:path w="74" h="45" extrusionOk="0">
                  <a:moveTo>
                    <a:pt x="64" y="45"/>
                  </a:moveTo>
                  <a:lnTo>
                    <a:pt x="11" y="45"/>
                  </a:lnTo>
                  <a:cubicBezTo>
                    <a:pt x="6" y="45"/>
                    <a:pt x="0" y="40"/>
                    <a:pt x="0" y="32"/>
                  </a:cubicBezTo>
                  <a:lnTo>
                    <a:pt x="0" y="16"/>
                  </a:lnTo>
                  <a:cubicBezTo>
                    <a:pt x="0" y="8"/>
                    <a:pt x="6" y="0"/>
                    <a:pt x="11" y="0"/>
                  </a:cubicBezTo>
                  <a:lnTo>
                    <a:pt x="64" y="0"/>
                  </a:lnTo>
                  <a:cubicBezTo>
                    <a:pt x="69" y="0"/>
                    <a:pt x="74" y="6"/>
                    <a:pt x="74" y="16"/>
                  </a:cubicBezTo>
                  <a:lnTo>
                    <a:pt x="74" y="32"/>
                  </a:lnTo>
                  <a:cubicBezTo>
                    <a:pt x="74" y="40"/>
                    <a:pt x="69" y="45"/>
                    <a:pt x="64" y="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49"/>
            <p:cNvSpPr/>
            <p:nvPr/>
          </p:nvSpPr>
          <p:spPr>
            <a:xfrm>
              <a:off x="409578" y="2933053"/>
              <a:ext cx="132328" cy="1644643"/>
            </a:xfrm>
            <a:custGeom>
              <a:avLst/>
              <a:gdLst/>
              <a:ahLst/>
              <a:cxnLst/>
              <a:rect l="l" t="t" r="r" b="b"/>
              <a:pathLst>
                <a:path w="162" h="2002" extrusionOk="0">
                  <a:moveTo>
                    <a:pt x="162" y="2002"/>
                  </a:moveTo>
                  <a:lnTo>
                    <a:pt x="0" y="2002"/>
                  </a:lnTo>
                  <a:lnTo>
                    <a:pt x="64" y="0"/>
                  </a:lnTo>
                  <a:lnTo>
                    <a:pt x="98" y="0"/>
                  </a:lnTo>
                  <a:lnTo>
                    <a:pt x="162" y="200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49"/>
            <p:cNvSpPr/>
            <p:nvPr/>
          </p:nvSpPr>
          <p:spPr>
            <a:xfrm>
              <a:off x="453139" y="2908396"/>
              <a:ext cx="46849" cy="30411"/>
            </a:xfrm>
            <a:custGeom>
              <a:avLst/>
              <a:gdLst/>
              <a:ahLst/>
              <a:cxnLst/>
              <a:rect l="l" t="t" r="r" b="b"/>
              <a:pathLst>
                <a:path w="58" h="38" extrusionOk="0">
                  <a:moveTo>
                    <a:pt x="50" y="38"/>
                  </a:moveTo>
                  <a:lnTo>
                    <a:pt x="8" y="38"/>
                  </a:lnTo>
                  <a:cubicBezTo>
                    <a:pt x="3" y="38"/>
                    <a:pt x="0" y="32"/>
                    <a:pt x="0" y="27"/>
                  </a:cubicBezTo>
                  <a:lnTo>
                    <a:pt x="0" y="14"/>
                  </a:lnTo>
                  <a:cubicBezTo>
                    <a:pt x="0" y="8"/>
                    <a:pt x="3" y="0"/>
                    <a:pt x="8" y="0"/>
                  </a:cubicBezTo>
                  <a:lnTo>
                    <a:pt x="50" y="0"/>
                  </a:lnTo>
                  <a:cubicBezTo>
                    <a:pt x="56" y="0"/>
                    <a:pt x="58" y="6"/>
                    <a:pt x="58" y="14"/>
                  </a:cubicBezTo>
                  <a:lnTo>
                    <a:pt x="58" y="27"/>
                  </a:lnTo>
                  <a:cubicBezTo>
                    <a:pt x="58" y="32"/>
                    <a:pt x="53" y="38"/>
                    <a:pt x="50" y="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49"/>
            <p:cNvSpPr/>
            <p:nvPr/>
          </p:nvSpPr>
          <p:spPr>
            <a:xfrm>
              <a:off x="1069409" y="1712516"/>
              <a:ext cx="1107934" cy="706023"/>
            </a:xfrm>
            <a:custGeom>
              <a:avLst/>
              <a:gdLst/>
              <a:ahLst/>
              <a:cxnLst/>
              <a:rect l="l" t="t" r="r" b="b"/>
              <a:pathLst>
                <a:path w="1349" h="860" extrusionOk="0">
                  <a:moveTo>
                    <a:pt x="1108" y="469"/>
                  </a:moveTo>
                  <a:cubicBezTo>
                    <a:pt x="1090" y="503"/>
                    <a:pt x="1056" y="527"/>
                    <a:pt x="1019" y="535"/>
                  </a:cubicBezTo>
                  <a:cubicBezTo>
                    <a:pt x="981" y="543"/>
                    <a:pt x="939" y="532"/>
                    <a:pt x="910" y="508"/>
                  </a:cubicBezTo>
                  <a:cubicBezTo>
                    <a:pt x="878" y="567"/>
                    <a:pt x="815" y="606"/>
                    <a:pt x="751" y="614"/>
                  </a:cubicBezTo>
                  <a:cubicBezTo>
                    <a:pt x="685" y="622"/>
                    <a:pt x="622" y="596"/>
                    <a:pt x="577" y="548"/>
                  </a:cubicBezTo>
                  <a:cubicBezTo>
                    <a:pt x="558" y="574"/>
                    <a:pt x="526" y="588"/>
                    <a:pt x="495" y="588"/>
                  </a:cubicBezTo>
                  <a:cubicBezTo>
                    <a:pt x="463" y="588"/>
                    <a:pt x="431" y="572"/>
                    <a:pt x="413" y="545"/>
                  </a:cubicBezTo>
                  <a:cubicBezTo>
                    <a:pt x="405" y="588"/>
                    <a:pt x="368" y="625"/>
                    <a:pt x="325" y="630"/>
                  </a:cubicBezTo>
                  <a:cubicBezTo>
                    <a:pt x="333" y="651"/>
                    <a:pt x="331" y="676"/>
                    <a:pt x="320" y="694"/>
                  </a:cubicBezTo>
                  <a:cubicBezTo>
                    <a:pt x="309" y="713"/>
                    <a:pt x="286" y="723"/>
                    <a:pt x="265" y="723"/>
                  </a:cubicBezTo>
                  <a:cubicBezTo>
                    <a:pt x="280" y="741"/>
                    <a:pt x="286" y="768"/>
                    <a:pt x="280" y="791"/>
                  </a:cubicBezTo>
                  <a:cubicBezTo>
                    <a:pt x="275" y="815"/>
                    <a:pt x="262" y="836"/>
                    <a:pt x="241" y="847"/>
                  </a:cubicBezTo>
                  <a:cubicBezTo>
                    <a:pt x="220" y="858"/>
                    <a:pt x="198" y="860"/>
                    <a:pt x="175" y="860"/>
                  </a:cubicBezTo>
                  <a:cubicBezTo>
                    <a:pt x="153" y="860"/>
                    <a:pt x="132" y="855"/>
                    <a:pt x="114" y="844"/>
                  </a:cubicBezTo>
                  <a:cubicBezTo>
                    <a:pt x="95" y="831"/>
                    <a:pt x="85" y="807"/>
                    <a:pt x="82" y="786"/>
                  </a:cubicBezTo>
                  <a:cubicBezTo>
                    <a:pt x="79" y="762"/>
                    <a:pt x="87" y="738"/>
                    <a:pt x="98" y="720"/>
                  </a:cubicBezTo>
                  <a:cubicBezTo>
                    <a:pt x="74" y="725"/>
                    <a:pt x="50" y="715"/>
                    <a:pt x="34" y="694"/>
                  </a:cubicBezTo>
                  <a:cubicBezTo>
                    <a:pt x="21" y="672"/>
                    <a:pt x="21" y="646"/>
                    <a:pt x="37" y="625"/>
                  </a:cubicBezTo>
                  <a:cubicBezTo>
                    <a:pt x="5" y="585"/>
                    <a:pt x="-8" y="529"/>
                    <a:pt x="5" y="479"/>
                  </a:cubicBezTo>
                  <a:cubicBezTo>
                    <a:pt x="18" y="429"/>
                    <a:pt x="56" y="387"/>
                    <a:pt x="103" y="368"/>
                  </a:cubicBezTo>
                  <a:cubicBezTo>
                    <a:pt x="90" y="297"/>
                    <a:pt x="119" y="220"/>
                    <a:pt x="177" y="178"/>
                  </a:cubicBezTo>
                  <a:cubicBezTo>
                    <a:pt x="235" y="135"/>
                    <a:pt x="317" y="130"/>
                    <a:pt x="381" y="167"/>
                  </a:cubicBezTo>
                  <a:cubicBezTo>
                    <a:pt x="389" y="141"/>
                    <a:pt x="415" y="119"/>
                    <a:pt x="442" y="111"/>
                  </a:cubicBezTo>
                  <a:cubicBezTo>
                    <a:pt x="468" y="104"/>
                    <a:pt x="497" y="111"/>
                    <a:pt x="518" y="133"/>
                  </a:cubicBezTo>
                  <a:cubicBezTo>
                    <a:pt x="566" y="64"/>
                    <a:pt x="640" y="16"/>
                    <a:pt x="722" y="3"/>
                  </a:cubicBezTo>
                  <a:cubicBezTo>
                    <a:pt x="804" y="-10"/>
                    <a:pt x="892" y="11"/>
                    <a:pt x="960" y="59"/>
                  </a:cubicBezTo>
                  <a:cubicBezTo>
                    <a:pt x="987" y="40"/>
                    <a:pt x="1029" y="43"/>
                    <a:pt x="1058" y="51"/>
                  </a:cubicBezTo>
                  <a:cubicBezTo>
                    <a:pt x="1087" y="59"/>
                    <a:pt x="1114" y="80"/>
                    <a:pt x="1127" y="109"/>
                  </a:cubicBezTo>
                  <a:cubicBezTo>
                    <a:pt x="1143" y="101"/>
                    <a:pt x="1161" y="104"/>
                    <a:pt x="1175" y="117"/>
                  </a:cubicBezTo>
                  <a:cubicBezTo>
                    <a:pt x="1188" y="130"/>
                    <a:pt x="1188" y="148"/>
                    <a:pt x="1180" y="164"/>
                  </a:cubicBezTo>
                  <a:cubicBezTo>
                    <a:pt x="1209" y="162"/>
                    <a:pt x="1243" y="175"/>
                    <a:pt x="1262" y="199"/>
                  </a:cubicBezTo>
                  <a:cubicBezTo>
                    <a:pt x="1280" y="223"/>
                    <a:pt x="1286" y="254"/>
                    <a:pt x="1278" y="283"/>
                  </a:cubicBezTo>
                  <a:cubicBezTo>
                    <a:pt x="1304" y="281"/>
                    <a:pt x="1333" y="297"/>
                    <a:pt x="1344" y="320"/>
                  </a:cubicBezTo>
                  <a:cubicBezTo>
                    <a:pt x="1355" y="344"/>
                    <a:pt x="1347" y="376"/>
                    <a:pt x="1328" y="395"/>
                  </a:cubicBezTo>
                  <a:cubicBezTo>
                    <a:pt x="1307" y="413"/>
                    <a:pt x="1278" y="416"/>
                    <a:pt x="1254" y="402"/>
                  </a:cubicBezTo>
                  <a:cubicBezTo>
                    <a:pt x="1254" y="432"/>
                    <a:pt x="1238" y="463"/>
                    <a:pt x="1212" y="477"/>
                  </a:cubicBezTo>
                  <a:cubicBezTo>
                    <a:pt x="1177" y="492"/>
                    <a:pt x="1135" y="484"/>
                    <a:pt x="1108" y="4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49"/>
            <p:cNvSpPr/>
            <p:nvPr/>
          </p:nvSpPr>
          <p:spPr>
            <a:xfrm>
              <a:off x="985574" y="2193334"/>
              <a:ext cx="61643" cy="64109"/>
            </a:xfrm>
            <a:custGeom>
              <a:avLst/>
              <a:gdLst/>
              <a:ahLst/>
              <a:cxnLst/>
              <a:rect l="l" t="t" r="r" b="b"/>
              <a:pathLst>
                <a:path w="76" h="79" extrusionOk="0">
                  <a:moveTo>
                    <a:pt x="38" y="0"/>
                  </a:moveTo>
                  <a:cubicBezTo>
                    <a:pt x="-12" y="0"/>
                    <a:pt x="-13" y="79"/>
                    <a:pt x="38" y="79"/>
                  </a:cubicBezTo>
                  <a:cubicBezTo>
                    <a:pt x="88" y="79"/>
                    <a:pt x="89" y="0"/>
                    <a:pt x="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49"/>
            <p:cNvSpPr/>
            <p:nvPr/>
          </p:nvSpPr>
          <p:spPr>
            <a:xfrm>
              <a:off x="1003656" y="2119362"/>
              <a:ext cx="36164" cy="38630"/>
            </a:xfrm>
            <a:custGeom>
              <a:avLst/>
              <a:gdLst/>
              <a:ahLst/>
              <a:cxnLst/>
              <a:rect l="l" t="t" r="r" b="b"/>
              <a:pathLst>
                <a:path w="45" h="48" extrusionOk="0">
                  <a:moveTo>
                    <a:pt x="24" y="0"/>
                  </a:moveTo>
                  <a:cubicBezTo>
                    <a:pt x="-7" y="0"/>
                    <a:pt x="-7" y="48"/>
                    <a:pt x="24" y="48"/>
                  </a:cubicBezTo>
                  <a:cubicBezTo>
                    <a:pt x="53" y="48"/>
                    <a:pt x="53" y="0"/>
                    <a:pt x="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49"/>
            <p:cNvSpPr/>
            <p:nvPr/>
          </p:nvSpPr>
          <p:spPr>
            <a:xfrm>
              <a:off x="945300" y="2356894"/>
              <a:ext cx="544927" cy="102739"/>
            </a:xfrm>
            <a:custGeom>
              <a:avLst/>
              <a:gdLst/>
              <a:ahLst/>
              <a:cxnLst/>
              <a:rect l="l" t="t" r="r" b="b"/>
              <a:pathLst>
                <a:path w="664" h="126" extrusionOk="0">
                  <a:moveTo>
                    <a:pt x="664" y="126"/>
                  </a:moveTo>
                  <a:cubicBezTo>
                    <a:pt x="442" y="97"/>
                    <a:pt x="222" y="97"/>
                    <a:pt x="0" y="126"/>
                  </a:cubicBezTo>
                  <a:cubicBezTo>
                    <a:pt x="3" y="116"/>
                    <a:pt x="3" y="105"/>
                    <a:pt x="5" y="95"/>
                  </a:cubicBezTo>
                  <a:cubicBezTo>
                    <a:pt x="11" y="71"/>
                    <a:pt x="13" y="47"/>
                    <a:pt x="19" y="23"/>
                  </a:cubicBezTo>
                  <a:cubicBezTo>
                    <a:pt x="228" y="-8"/>
                    <a:pt x="439" y="-8"/>
                    <a:pt x="648" y="23"/>
                  </a:cubicBezTo>
                  <a:cubicBezTo>
                    <a:pt x="651" y="47"/>
                    <a:pt x="656" y="71"/>
                    <a:pt x="662" y="92"/>
                  </a:cubicBezTo>
                  <a:cubicBezTo>
                    <a:pt x="659" y="105"/>
                    <a:pt x="662" y="116"/>
                    <a:pt x="664" y="1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350" rIns="90000" bIns="35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49"/>
            <p:cNvSpPr/>
            <p:nvPr/>
          </p:nvSpPr>
          <p:spPr>
            <a:xfrm>
              <a:off x="206403" y="2394702"/>
              <a:ext cx="2023552" cy="2209289"/>
            </a:xfrm>
            <a:custGeom>
              <a:avLst/>
              <a:gdLst/>
              <a:ahLst/>
              <a:cxnLst/>
              <a:rect l="l" t="t" r="r" b="b"/>
              <a:pathLst>
                <a:path w="2463" h="2689" extrusionOk="0">
                  <a:moveTo>
                    <a:pt x="2463" y="2689"/>
                  </a:moveTo>
                  <a:lnTo>
                    <a:pt x="0" y="2689"/>
                  </a:lnTo>
                  <a:cubicBezTo>
                    <a:pt x="349" y="1969"/>
                    <a:pt x="611" y="1221"/>
                    <a:pt x="777" y="443"/>
                  </a:cubicBezTo>
                  <a:cubicBezTo>
                    <a:pt x="783" y="422"/>
                    <a:pt x="785" y="401"/>
                    <a:pt x="791" y="379"/>
                  </a:cubicBezTo>
                  <a:cubicBezTo>
                    <a:pt x="793" y="364"/>
                    <a:pt x="796" y="350"/>
                    <a:pt x="799" y="334"/>
                  </a:cubicBezTo>
                  <a:cubicBezTo>
                    <a:pt x="804" y="305"/>
                    <a:pt x="809" y="276"/>
                    <a:pt x="817" y="244"/>
                  </a:cubicBezTo>
                  <a:cubicBezTo>
                    <a:pt x="820" y="226"/>
                    <a:pt x="825" y="207"/>
                    <a:pt x="828" y="189"/>
                  </a:cubicBezTo>
                  <a:cubicBezTo>
                    <a:pt x="830" y="176"/>
                    <a:pt x="833" y="162"/>
                    <a:pt x="836" y="149"/>
                  </a:cubicBezTo>
                  <a:cubicBezTo>
                    <a:pt x="838" y="136"/>
                    <a:pt x="841" y="125"/>
                    <a:pt x="841" y="112"/>
                  </a:cubicBezTo>
                  <a:cubicBezTo>
                    <a:pt x="846" y="83"/>
                    <a:pt x="852" y="57"/>
                    <a:pt x="854" y="28"/>
                  </a:cubicBezTo>
                  <a:cubicBezTo>
                    <a:pt x="1106" y="-10"/>
                    <a:pt x="1357" y="-10"/>
                    <a:pt x="1606" y="28"/>
                  </a:cubicBezTo>
                  <a:cubicBezTo>
                    <a:pt x="1611" y="57"/>
                    <a:pt x="1616" y="83"/>
                    <a:pt x="1619" y="112"/>
                  </a:cubicBezTo>
                  <a:cubicBezTo>
                    <a:pt x="1621" y="125"/>
                    <a:pt x="1624" y="136"/>
                    <a:pt x="1624" y="149"/>
                  </a:cubicBezTo>
                  <a:cubicBezTo>
                    <a:pt x="1627" y="162"/>
                    <a:pt x="1629" y="176"/>
                    <a:pt x="1632" y="189"/>
                  </a:cubicBezTo>
                  <a:cubicBezTo>
                    <a:pt x="1635" y="207"/>
                    <a:pt x="1640" y="226"/>
                    <a:pt x="1643" y="244"/>
                  </a:cubicBezTo>
                  <a:cubicBezTo>
                    <a:pt x="1648" y="274"/>
                    <a:pt x="1653" y="303"/>
                    <a:pt x="1661" y="334"/>
                  </a:cubicBezTo>
                  <a:cubicBezTo>
                    <a:pt x="1664" y="350"/>
                    <a:pt x="1666" y="364"/>
                    <a:pt x="1669" y="379"/>
                  </a:cubicBezTo>
                  <a:cubicBezTo>
                    <a:pt x="1674" y="401"/>
                    <a:pt x="1677" y="422"/>
                    <a:pt x="1682" y="443"/>
                  </a:cubicBezTo>
                  <a:cubicBezTo>
                    <a:pt x="1849" y="1221"/>
                    <a:pt x="2111" y="1967"/>
                    <a:pt x="2463" y="26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49"/>
            <p:cNvSpPr/>
            <p:nvPr/>
          </p:nvSpPr>
          <p:spPr>
            <a:xfrm>
              <a:off x="891054" y="2394702"/>
              <a:ext cx="651777" cy="121643"/>
            </a:xfrm>
            <a:custGeom>
              <a:avLst/>
              <a:gdLst/>
              <a:ahLst/>
              <a:cxnLst/>
              <a:rect l="l" t="t" r="r" b="b"/>
              <a:pathLst>
                <a:path w="794" h="149" extrusionOk="0">
                  <a:moveTo>
                    <a:pt x="794" y="149"/>
                  </a:moveTo>
                  <a:cubicBezTo>
                    <a:pt x="529" y="115"/>
                    <a:pt x="265" y="115"/>
                    <a:pt x="0" y="149"/>
                  </a:cubicBezTo>
                  <a:cubicBezTo>
                    <a:pt x="3" y="136"/>
                    <a:pt x="5" y="125"/>
                    <a:pt x="5" y="112"/>
                  </a:cubicBezTo>
                  <a:cubicBezTo>
                    <a:pt x="11" y="83"/>
                    <a:pt x="16" y="57"/>
                    <a:pt x="19" y="28"/>
                  </a:cubicBezTo>
                  <a:cubicBezTo>
                    <a:pt x="270" y="-10"/>
                    <a:pt x="521" y="-10"/>
                    <a:pt x="770" y="28"/>
                  </a:cubicBezTo>
                  <a:cubicBezTo>
                    <a:pt x="775" y="57"/>
                    <a:pt x="780" y="83"/>
                    <a:pt x="783" y="112"/>
                  </a:cubicBezTo>
                  <a:cubicBezTo>
                    <a:pt x="791" y="123"/>
                    <a:pt x="791" y="136"/>
                    <a:pt x="794" y="1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49"/>
            <p:cNvSpPr/>
            <p:nvPr/>
          </p:nvSpPr>
          <p:spPr>
            <a:xfrm>
              <a:off x="877903" y="2527851"/>
              <a:ext cx="679720" cy="66575"/>
            </a:xfrm>
            <a:custGeom>
              <a:avLst/>
              <a:gdLst/>
              <a:ahLst/>
              <a:cxnLst/>
              <a:rect l="l" t="t" r="r" b="b"/>
              <a:pathLst>
                <a:path w="828" h="82" extrusionOk="0">
                  <a:moveTo>
                    <a:pt x="828" y="82"/>
                  </a:moveTo>
                  <a:cubicBezTo>
                    <a:pt x="553" y="43"/>
                    <a:pt x="275" y="45"/>
                    <a:pt x="0" y="82"/>
                  </a:cubicBezTo>
                  <a:cubicBezTo>
                    <a:pt x="3" y="64"/>
                    <a:pt x="8" y="45"/>
                    <a:pt x="11" y="27"/>
                  </a:cubicBezTo>
                  <a:cubicBezTo>
                    <a:pt x="281" y="-10"/>
                    <a:pt x="550" y="-10"/>
                    <a:pt x="818" y="27"/>
                  </a:cubicBezTo>
                  <a:cubicBezTo>
                    <a:pt x="820" y="43"/>
                    <a:pt x="823" y="64"/>
                    <a:pt x="828" y="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9" name="Google Shape;939;p49"/>
            <p:cNvGrpSpPr/>
            <p:nvPr/>
          </p:nvGrpSpPr>
          <p:grpSpPr>
            <a:xfrm>
              <a:off x="2177335" y="2567441"/>
              <a:ext cx="779637" cy="2032491"/>
              <a:chOff x="2090350" y="2239265"/>
              <a:chExt cx="905502" cy="2360616"/>
            </a:xfrm>
          </p:grpSpPr>
          <p:sp>
            <p:nvSpPr>
              <p:cNvPr id="940" name="Google Shape;940;p49"/>
              <p:cNvSpPr/>
              <p:nvPr/>
            </p:nvSpPr>
            <p:spPr>
              <a:xfrm flipH="1">
                <a:off x="2712180" y="2613372"/>
                <a:ext cx="283672" cy="1986468"/>
              </a:xfrm>
              <a:custGeom>
                <a:avLst/>
                <a:gdLst/>
                <a:ahLst/>
                <a:cxnLst/>
                <a:rect l="l" t="t" r="r" b="b"/>
                <a:pathLst>
                  <a:path w="3722" h="26064" extrusionOk="0">
                    <a:moveTo>
                      <a:pt x="3572" y="1210"/>
                    </a:moveTo>
                    <a:lnTo>
                      <a:pt x="3572" y="605"/>
                    </a:lnTo>
                    <a:lnTo>
                      <a:pt x="3721" y="605"/>
                    </a:lnTo>
                    <a:lnTo>
                      <a:pt x="3721" y="406"/>
                    </a:lnTo>
                    <a:lnTo>
                      <a:pt x="2278" y="406"/>
                    </a:lnTo>
                    <a:lnTo>
                      <a:pt x="2278" y="0"/>
                    </a:lnTo>
                    <a:lnTo>
                      <a:pt x="1445" y="0"/>
                    </a:lnTo>
                    <a:lnTo>
                      <a:pt x="1445" y="406"/>
                    </a:lnTo>
                    <a:lnTo>
                      <a:pt x="0" y="406"/>
                    </a:lnTo>
                    <a:lnTo>
                      <a:pt x="0" y="605"/>
                    </a:lnTo>
                    <a:lnTo>
                      <a:pt x="150" y="605"/>
                    </a:lnTo>
                    <a:lnTo>
                      <a:pt x="150" y="1210"/>
                    </a:lnTo>
                    <a:lnTo>
                      <a:pt x="301" y="1210"/>
                    </a:lnTo>
                    <a:lnTo>
                      <a:pt x="860" y="1963"/>
                    </a:lnTo>
                    <a:lnTo>
                      <a:pt x="696" y="1963"/>
                    </a:lnTo>
                    <a:lnTo>
                      <a:pt x="696" y="2573"/>
                    </a:lnTo>
                    <a:lnTo>
                      <a:pt x="0" y="2573"/>
                    </a:lnTo>
                    <a:lnTo>
                      <a:pt x="0" y="2772"/>
                    </a:lnTo>
                    <a:lnTo>
                      <a:pt x="149" y="2772"/>
                    </a:lnTo>
                    <a:lnTo>
                      <a:pt x="149" y="3376"/>
                    </a:lnTo>
                    <a:lnTo>
                      <a:pt x="548" y="3376"/>
                    </a:lnTo>
                    <a:lnTo>
                      <a:pt x="548" y="2772"/>
                    </a:lnTo>
                    <a:lnTo>
                      <a:pt x="1445" y="2772"/>
                    </a:lnTo>
                    <a:lnTo>
                      <a:pt x="1445" y="6207"/>
                    </a:lnTo>
                    <a:lnTo>
                      <a:pt x="0" y="6207"/>
                    </a:lnTo>
                    <a:lnTo>
                      <a:pt x="0" y="6406"/>
                    </a:lnTo>
                    <a:lnTo>
                      <a:pt x="149" y="6406"/>
                    </a:lnTo>
                    <a:lnTo>
                      <a:pt x="149" y="7010"/>
                    </a:lnTo>
                    <a:lnTo>
                      <a:pt x="548" y="7010"/>
                    </a:lnTo>
                    <a:lnTo>
                      <a:pt x="548" y="6406"/>
                    </a:lnTo>
                    <a:lnTo>
                      <a:pt x="1445" y="6406"/>
                    </a:lnTo>
                    <a:lnTo>
                      <a:pt x="1445" y="26064"/>
                    </a:lnTo>
                    <a:lnTo>
                      <a:pt x="2277" y="26064"/>
                    </a:lnTo>
                    <a:lnTo>
                      <a:pt x="2277" y="6406"/>
                    </a:lnTo>
                    <a:lnTo>
                      <a:pt x="3174" y="6406"/>
                    </a:lnTo>
                    <a:lnTo>
                      <a:pt x="3174" y="7010"/>
                    </a:lnTo>
                    <a:lnTo>
                      <a:pt x="3572" y="7010"/>
                    </a:lnTo>
                    <a:lnTo>
                      <a:pt x="3572" y="6406"/>
                    </a:lnTo>
                    <a:lnTo>
                      <a:pt x="3721" y="6406"/>
                    </a:lnTo>
                    <a:lnTo>
                      <a:pt x="3721" y="6207"/>
                    </a:lnTo>
                    <a:lnTo>
                      <a:pt x="2277" y="6207"/>
                    </a:lnTo>
                    <a:lnTo>
                      <a:pt x="2277" y="2772"/>
                    </a:lnTo>
                    <a:lnTo>
                      <a:pt x="3174" y="2772"/>
                    </a:lnTo>
                    <a:lnTo>
                      <a:pt x="3174" y="3376"/>
                    </a:lnTo>
                    <a:lnTo>
                      <a:pt x="3572" y="3376"/>
                    </a:lnTo>
                    <a:lnTo>
                      <a:pt x="3572" y="2772"/>
                    </a:lnTo>
                    <a:lnTo>
                      <a:pt x="3721" y="2772"/>
                    </a:lnTo>
                    <a:lnTo>
                      <a:pt x="3721" y="2573"/>
                    </a:lnTo>
                    <a:lnTo>
                      <a:pt x="3026" y="2573"/>
                    </a:lnTo>
                    <a:lnTo>
                      <a:pt x="3026" y="1963"/>
                    </a:lnTo>
                    <a:lnTo>
                      <a:pt x="2863" y="1963"/>
                    </a:lnTo>
                    <a:lnTo>
                      <a:pt x="3420" y="1210"/>
                    </a:lnTo>
                    <a:lnTo>
                      <a:pt x="3572" y="1210"/>
                    </a:lnTo>
                    <a:close/>
                    <a:moveTo>
                      <a:pt x="1445" y="2573"/>
                    </a:moveTo>
                    <a:lnTo>
                      <a:pt x="1094" y="2573"/>
                    </a:lnTo>
                    <a:lnTo>
                      <a:pt x="1094" y="1963"/>
                    </a:lnTo>
                    <a:lnTo>
                      <a:pt x="964" y="1963"/>
                    </a:lnTo>
                    <a:lnTo>
                      <a:pt x="406" y="1209"/>
                    </a:lnTo>
                    <a:lnTo>
                      <a:pt x="549" y="1209"/>
                    </a:lnTo>
                    <a:lnTo>
                      <a:pt x="549" y="605"/>
                    </a:lnTo>
                    <a:lnTo>
                      <a:pt x="1445" y="605"/>
                    </a:lnTo>
                    <a:close/>
                    <a:moveTo>
                      <a:pt x="2759" y="1963"/>
                    </a:moveTo>
                    <a:lnTo>
                      <a:pt x="2628" y="1963"/>
                    </a:lnTo>
                    <a:lnTo>
                      <a:pt x="2628" y="2573"/>
                    </a:lnTo>
                    <a:lnTo>
                      <a:pt x="2278" y="2573"/>
                    </a:lnTo>
                    <a:lnTo>
                      <a:pt x="2278" y="605"/>
                    </a:lnTo>
                    <a:lnTo>
                      <a:pt x="3174" y="605"/>
                    </a:lnTo>
                    <a:lnTo>
                      <a:pt x="3174" y="1209"/>
                    </a:lnTo>
                    <a:lnTo>
                      <a:pt x="3317" y="12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p49"/>
              <p:cNvSpPr/>
              <p:nvPr/>
            </p:nvSpPr>
            <p:spPr>
              <a:xfrm flipH="1">
                <a:off x="2090350" y="2239265"/>
                <a:ext cx="337102" cy="2360616"/>
              </a:xfrm>
              <a:custGeom>
                <a:avLst/>
                <a:gdLst/>
                <a:ahLst/>
                <a:cxnLst/>
                <a:rect l="l" t="t" r="r" b="b"/>
                <a:pathLst>
                  <a:path w="3722" h="26064" extrusionOk="0">
                    <a:moveTo>
                      <a:pt x="3572" y="1210"/>
                    </a:moveTo>
                    <a:lnTo>
                      <a:pt x="3572" y="605"/>
                    </a:lnTo>
                    <a:lnTo>
                      <a:pt x="3721" y="605"/>
                    </a:lnTo>
                    <a:lnTo>
                      <a:pt x="3721" y="406"/>
                    </a:lnTo>
                    <a:lnTo>
                      <a:pt x="2278" y="406"/>
                    </a:lnTo>
                    <a:lnTo>
                      <a:pt x="2278" y="0"/>
                    </a:lnTo>
                    <a:lnTo>
                      <a:pt x="1445" y="0"/>
                    </a:lnTo>
                    <a:lnTo>
                      <a:pt x="1445" y="406"/>
                    </a:lnTo>
                    <a:lnTo>
                      <a:pt x="0" y="406"/>
                    </a:lnTo>
                    <a:lnTo>
                      <a:pt x="0" y="605"/>
                    </a:lnTo>
                    <a:lnTo>
                      <a:pt x="150" y="605"/>
                    </a:lnTo>
                    <a:lnTo>
                      <a:pt x="150" y="1210"/>
                    </a:lnTo>
                    <a:lnTo>
                      <a:pt x="301" y="1210"/>
                    </a:lnTo>
                    <a:lnTo>
                      <a:pt x="860" y="1963"/>
                    </a:lnTo>
                    <a:lnTo>
                      <a:pt x="696" y="1963"/>
                    </a:lnTo>
                    <a:lnTo>
                      <a:pt x="696" y="2573"/>
                    </a:lnTo>
                    <a:lnTo>
                      <a:pt x="0" y="2573"/>
                    </a:lnTo>
                    <a:lnTo>
                      <a:pt x="0" y="2772"/>
                    </a:lnTo>
                    <a:lnTo>
                      <a:pt x="149" y="2772"/>
                    </a:lnTo>
                    <a:lnTo>
                      <a:pt x="149" y="3376"/>
                    </a:lnTo>
                    <a:lnTo>
                      <a:pt x="548" y="3376"/>
                    </a:lnTo>
                    <a:lnTo>
                      <a:pt x="548" y="2772"/>
                    </a:lnTo>
                    <a:lnTo>
                      <a:pt x="1445" y="2772"/>
                    </a:lnTo>
                    <a:lnTo>
                      <a:pt x="1445" y="6207"/>
                    </a:lnTo>
                    <a:lnTo>
                      <a:pt x="0" y="6207"/>
                    </a:lnTo>
                    <a:lnTo>
                      <a:pt x="0" y="6406"/>
                    </a:lnTo>
                    <a:lnTo>
                      <a:pt x="149" y="6406"/>
                    </a:lnTo>
                    <a:lnTo>
                      <a:pt x="149" y="7010"/>
                    </a:lnTo>
                    <a:lnTo>
                      <a:pt x="548" y="7010"/>
                    </a:lnTo>
                    <a:lnTo>
                      <a:pt x="548" y="6406"/>
                    </a:lnTo>
                    <a:lnTo>
                      <a:pt x="1445" y="6406"/>
                    </a:lnTo>
                    <a:lnTo>
                      <a:pt x="1445" y="26064"/>
                    </a:lnTo>
                    <a:lnTo>
                      <a:pt x="2277" y="26064"/>
                    </a:lnTo>
                    <a:lnTo>
                      <a:pt x="2277" y="6406"/>
                    </a:lnTo>
                    <a:lnTo>
                      <a:pt x="3174" y="6406"/>
                    </a:lnTo>
                    <a:lnTo>
                      <a:pt x="3174" y="7010"/>
                    </a:lnTo>
                    <a:lnTo>
                      <a:pt x="3572" y="7010"/>
                    </a:lnTo>
                    <a:lnTo>
                      <a:pt x="3572" y="6406"/>
                    </a:lnTo>
                    <a:lnTo>
                      <a:pt x="3721" y="6406"/>
                    </a:lnTo>
                    <a:lnTo>
                      <a:pt x="3721" y="6207"/>
                    </a:lnTo>
                    <a:lnTo>
                      <a:pt x="2277" y="6207"/>
                    </a:lnTo>
                    <a:lnTo>
                      <a:pt x="2277" y="2772"/>
                    </a:lnTo>
                    <a:lnTo>
                      <a:pt x="3174" y="2772"/>
                    </a:lnTo>
                    <a:lnTo>
                      <a:pt x="3174" y="3376"/>
                    </a:lnTo>
                    <a:lnTo>
                      <a:pt x="3572" y="3376"/>
                    </a:lnTo>
                    <a:lnTo>
                      <a:pt x="3572" y="2772"/>
                    </a:lnTo>
                    <a:lnTo>
                      <a:pt x="3721" y="2772"/>
                    </a:lnTo>
                    <a:lnTo>
                      <a:pt x="3721" y="2573"/>
                    </a:lnTo>
                    <a:lnTo>
                      <a:pt x="3026" y="2573"/>
                    </a:lnTo>
                    <a:lnTo>
                      <a:pt x="3026" y="1963"/>
                    </a:lnTo>
                    <a:lnTo>
                      <a:pt x="2863" y="1963"/>
                    </a:lnTo>
                    <a:lnTo>
                      <a:pt x="3420" y="1210"/>
                    </a:lnTo>
                    <a:lnTo>
                      <a:pt x="3572" y="1210"/>
                    </a:lnTo>
                    <a:close/>
                    <a:moveTo>
                      <a:pt x="1445" y="2573"/>
                    </a:moveTo>
                    <a:lnTo>
                      <a:pt x="1094" y="2573"/>
                    </a:lnTo>
                    <a:lnTo>
                      <a:pt x="1094" y="1963"/>
                    </a:lnTo>
                    <a:lnTo>
                      <a:pt x="964" y="1963"/>
                    </a:lnTo>
                    <a:lnTo>
                      <a:pt x="406" y="1209"/>
                    </a:lnTo>
                    <a:lnTo>
                      <a:pt x="549" y="1209"/>
                    </a:lnTo>
                    <a:lnTo>
                      <a:pt x="549" y="605"/>
                    </a:lnTo>
                    <a:lnTo>
                      <a:pt x="1445" y="605"/>
                    </a:lnTo>
                    <a:close/>
                    <a:moveTo>
                      <a:pt x="2759" y="1963"/>
                    </a:moveTo>
                    <a:lnTo>
                      <a:pt x="2628" y="1963"/>
                    </a:lnTo>
                    <a:lnTo>
                      <a:pt x="2628" y="2573"/>
                    </a:lnTo>
                    <a:lnTo>
                      <a:pt x="2278" y="2573"/>
                    </a:lnTo>
                    <a:lnTo>
                      <a:pt x="2278" y="605"/>
                    </a:lnTo>
                    <a:lnTo>
                      <a:pt x="3174" y="605"/>
                    </a:lnTo>
                    <a:lnTo>
                      <a:pt x="3174" y="1209"/>
                    </a:lnTo>
                    <a:lnTo>
                      <a:pt x="3317" y="12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49"/>
              <p:cNvSpPr/>
              <p:nvPr/>
            </p:nvSpPr>
            <p:spPr>
              <a:xfrm flipH="1">
                <a:off x="2378953" y="2297047"/>
                <a:ext cx="350052" cy="379826"/>
              </a:xfrm>
              <a:custGeom>
                <a:avLst/>
                <a:gdLst/>
                <a:ahLst/>
                <a:cxnLst/>
                <a:rect l="l" t="t" r="r" b="b"/>
                <a:pathLst>
                  <a:path w="12020" h="14298" extrusionOk="0">
                    <a:moveTo>
                      <a:pt x="0" y="13737"/>
                    </a:moveTo>
                    <a:cubicBezTo>
                      <a:pt x="5217" y="16868"/>
                      <a:pt x="10098" y="5773"/>
                      <a:pt x="12020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9"/>
              <p:cNvSpPr/>
              <p:nvPr/>
            </p:nvSpPr>
            <p:spPr>
              <a:xfrm flipH="1">
                <a:off x="2371680" y="2464308"/>
                <a:ext cx="364950" cy="364950"/>
              </a:xfrm>
              <a:custGeom>
                <a:avLst/>
                <a:gdLst/>
                <a:ahLst/>
                <a:cxnLst/>
                <a:rect l="l" t="t" r="r" b="b"/>
                <a:pathLst>
                  <a:path w="13738" h="13738" extrusionOk="0">
                    <a:moveTo>
                      <a:pt x="0" y="13738"/>
                    </a:moveTo>
                    <a:cubicBezTo>
                      <a:pt x="6476" y="13738"/>
                      <a:pt x="12169" y="6283"/>
                      <a:pt x="13738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9"/>
              <p:cNvSpPr/>
              <p:nvPr/>
            </p:nvSpPr>
            <p:spPr>
              <a:xfrm flipH="1">
                <a:off x="2385676" y="2832756"/>
                <a:ext cx="350104" cy="284644"/>
              </a:xfrm>
              <a:custGeom>
                <a:avLst/>
                <a:gdLst/>
                <a:ahLst/>
                <a:cxnLst/>
                <a:rect l="l" t="t" r="r" b="b"/>
                <a:pathLst>
                  <a:path w="12605" h="10715" extrusionOk="0">
                    <a:moveTo>
                      <a:pt x="0" y="10599"/>
                    </a:moveTo>
                    <a:cubicBezTo>
                      <a:pt x="5415" y="11499"/>
                      <a:pt x="11704" y="5415"/>
                      <a:pt x="12605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5" name="Google Shape;945;p49"/>
            <p:cNvGrpSpPr/>
            <p:nvPr/>
          </p:nvGrpSpPr>
          <p:grpSpPr>
            <a:xfrm>
              <a:off x="180975" y="4595950"/>
              <a:ext cx="3289439" cy="9"/>
              <a:chOff x="0" y="4595950"/>
              <a:chExt cx="3289439" cy="9"/>
            </a:xfrm>
          </p:grpSpPr>
          <p:cxnSp>
            <p:nvCxnSpPr>
              <p:cNvPr id="946" name="Google Shape;946;p49"/>
              <p:cNvCxnSpPr/>
              <p:nvPr/>
            </p:nvCxnSpPr>
            <p:spPr>
              <a:xfrm>
                <a:off x="0" y="4595950"/>
                <a:ext cx="2924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47" name="Google Shape;947;p49"/>
              <p:cNvCxnSpPr/>
              <p:nvPr/>
            </p:nvCxnSpPr>
            <p:spPr>
              <a:xfrm>
                <a:off x="3072839" y="4595959"/>
                <a:ext cx="21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948" name="Google Shape;948;p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ACKNOWLEDGEMENT </a:t>
            </a:r>
            <a:endParaRPr/>
          </a:p>
        </p:txBody>
      </p:sp>
      <p:sp>
        <p:nvSpPr>
          <p:cNvPr id="704" name="Google Shape;704;p35"/>
          <p:cNvSpPr txBox="1">
            <a:spLocks noGrp="1"/>
          </p:cNvSpPr>
          <p:nvPr>
            <p:ph type="body" idx="1"/>
          </p:nvPr>
        </p:nvSpPr>
        <p:spPr>
          <a:xfrm>
            <a:off x="720000" y="1725900"/>
            <a:ext cx="7901100" cy="26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 very outset of this Presentation , I would like to extend my profound gratitude and indebtedness to </a:t>
            </a:r>
            <a:r>
              <a:rPr lang="en-GB" sz="2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Adit Agarwal </a:t>
            </a: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Founder of </a:t>
            </a:r>
            <a:r>
              <a:rPr lang="en-GB" sz="2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NoQS</a:t>
            </a: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</a:t>
            </a: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under whose constant support and guidance throughout this project , we can complete this project. His Inspiring intellectual guidance, constructive criticism and valuable suggestions helped us a lot.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5" name="Google Shape;705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36"/>
          <p:cNvSpPr txBox="1">
            <a:spLocks noGrp="1"/>
          </p:cNvSpPr>
          <p:nvPr>
            <p:ph type="title"/>
          </p:nvPr>
        </p:nvSpPr>
        <p:spPr>
          <a:xfrm>
            <a:off x="720000" y="3706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CONTENT </a:t>
            </a:r>
            <a:endParaRPr/>
          </a:p>
        </p:txBody>
      </p:sp>
      <p:sp>
        <p:nvSpPr>
          <p:cNvPr id="711" name="Google Shape;711;p36"/>
          <p:cNvSpPr txBox="1"/>
          <p:nvPr/>
        </p:nvSpPr>
        <p:spPr>
          <a:xfrm>
            <a:off x="720000" y="1019575"/>
            <a:ext cx="8127900" cy="3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Meet the team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Overview of the Dataset used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Key performance indicators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Energy Generation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Energy Distribution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No. of Power Plant Distribution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Top 5 States and Stations power generation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Energy Generation performance of different type of fuels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Working mechanism of Dashboard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Summary of the Insights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Q&amp;A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2" name="Google Shape;712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8"/>
          <p:cNvSpPr txBox="1">
            <a:spLocks noGrp="1"/>
          </p:cNvSpPr>
          <p:nvPr>
            <p:ph type="title"/>
          </p:nvPr>
        </p:nvSpPr>
        <p:spPr>
          <a:xfrm>
            <a:off x="720000" y="3149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 of the Dataset</a:t>
            </a:r>
            <a:endParaRPr/>
          </a:p>
        </p:txBody>
      </p:sp>
      <p:sp>
        <p:nvSpPr>
          <p:cNvPr id="724" name="Google Shape;724;p38"/>
          <p:cNvSpPr txBox="1">
            <a:spLocks noGrp="1"/>
          </p:cNvSpPr>
          <p:nvPr>
            <p:ph type="body" idx="1"/>
          </p:nvPr>
        </p:nvSpPr>
        <p:spPr>
          <a:xfrm>
            <a:off x="379100" y="887600"/>
            <a:ext cx="3852000" cy="3993000"/>
          </a:xfrm>
          <a:prstGeom prst="rect">
            <a:avLst/>
          </a:prstGeom>
          <a:ln w="9525" cap="flat" cmpd="sng">
            <a:solidFill>
              <a:srgbClr val="B3C3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-GB" sz="13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Country</a:t>
            </a:r>
            <a:endParaRPr sz="13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-GB" sz="13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 LGD Code</a:t>
            </a:r>
            <a:endParaRPr sz="13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-GB" sz="13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</a:t>
            </a:r>
            <a:endParaRPr sz="13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-GB" sz="13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Actual energy generated</a:t>
            </a:r>
            <a:endParaRPr sz="13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-GB" sz="13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Category of Plant</a:t>
            </a:r>
            <a:endParaRPr sz="13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-GB" sz="13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of fuel used</a:t>
            </a:r>
            <a:endParaRPr sz="13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-GB" sz="13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Installed Capacity</a:t>
            </a:r>
            <a:endParaRPr sz="13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-GB" sz="13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Region</a:t>
            </a:r>
            <a:endParaRPr sz="13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-GB" sz="13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Region ID</a:t>
            </a:r>
            <a:endParaRPr sz="13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-GB" sz="13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Sector of power plant</a:t>
            </a:r>
            <a:endParaRPr sz="13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-GB" sz="13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of coal company</a:t>
            </a:r>
            <a:endParaRPr sz="13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-GB" sz="13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Station Name</a:t>
            </a:r>
            <a:endParaRPr sz="13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-GB" sz="13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Month</a:t>
            </a:r>
            <a:endParaRPr sz="13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-GB" sz="13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Year</a:t>
            </a:r>
            <a:endParaRPr sz="13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-GB" sz="13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</a:t>
            </a:r>
            <a:endParaRPr sz="13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-GB" sz="13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Month</a:t>
            </a:r>
            <a:endParaRPr sz="13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5" name="Google Shape;725;p38"/>
          <p:cNvSpPr txBox="1">
            <a:spLocks noGrp="1"/>
          </p:cNvSpPr>
          <p:nvPr>
            <p:ph type="body" idx="1"/>
          </p:nvPr>
        </p:nvSpPr>
        <p:spPr>
          <a:xfrm>
            <a:off x="4665025" y="884775"/>
            <a:ext cx="4104300" cy="39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 has different metrics for  the energy generation of the power plants of India. </a:t>
            </a:r>
            <a:br>
              <a:rPr lang="en-GB" sz="13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GB" sz="13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3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no. of fields: 20</a:t>
            </a:r>
            <a:endParaRPr sz="13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no. of Entries: 46676</a:t>
            </a:r>
            <a:endParaRPr sz="13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Span: April 2008 - September 2016</a:t>
            </a:r>
            <a:endParaRPr sz="13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supply area is divided into 5 regions: </a:t>
            </a:r>
            <a:endParaRPr sz="13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000000"/>
                </a:solidFill>
                <a:highlight>
                  <a:srgbClr val="9E9E9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WESTERN</a:t>
            </a:r>
            <a:endParaRPr sz="1300" b="1">
              <a:solidFill>
                <a:srgbClr val="000000"/>
              </a:solidFill>
              <a:highlight>
                <a:srgbClr val="9E9E9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000000"/>
                </a:solidFill>
                <a:highlight>
                  <a:srgbClr val="9E9E9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NORTHERN</a:t>
            </a:r>
            <a:endParaRPr sz="1300" b="1">
              <a:solidFill>
                <a:srgbClr val="000000"/>
              </a:solidFill>
              <a:highlight>
                <a:srgbClr val="9E9E9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000000"/>
                </a:solidFill>
                <a:highlight>
                  <a:srgbClr val="9E9E9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EASTERN</a:t>
            </a:r>
            <a:endParaRPr sz="1300" b="1">
              <a:solidFill>
                <a:srgbClr val="000000"/>
              </a:solidFill>
              <a:highlight>
                <a:srgbClr val="9E9E9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000000"/>
                </a:solidFill>
                <a:highlight>
                  <a:srgbClr val="9E9E9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SOUTHERN</a:t>
            </a:r>
            <a:endParaRPr sz="1300" b="1">
              <a:solidFill>
                <a:srgbClr val="000000"/>
              </a:solidFill>
              <a:highlight>
                <a:srgbClr val="9E9E9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000000"/>
                </a:solidFill>
                <a:highlight>
                  <a:srgbClr val="9E9E9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 NORTH EASTERN</a:t>
            </a:r>
            <a:endParaRPr sz="1300" b="1">
              <a:solidFill>
                <a:srgbClr val="000000"/>
              </a:solidFill>
              <a:highlight>
                <a:srgbClr val="9E9E9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No. of Stations: 580</a:t>
            </a:r>
            <a:endParaRPr sz="13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3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3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No. of coal companies in the country: 209</a:t>
            </a:r>
            <a:endParaRPr sz="13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6" name="Google Shape;726;p38"/>
          <p:cNvSpPr txBox="1"/>
          <p:nvPr/>
        </p:nvSpPr>
        <p:spPr>
          <a:xfrm>
            <a:off x="1648925" y="4880600"/>
            <a:ext cx="6775200" cy="2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rPr>
              <a:t>Source: </a:t>
            </a:r>
            <a:r>
              <a:rPr lang="en-GB" sz="800" u="sng">
                <a:solidFill>
                  <a:schemeClr val="hlink"/>
                </a:solidFill>
                <a:latin typeface="Istok Web"/>
                <a:ea typeface="Istok Web"/>
                <a:cs typeface="Istok Web"/>
                <a:sym typeface="Istok Web"/>
                <a:hlinkClick r:id="rId3"/>
              </a:rPr>
              <a:t>https://docs.google.com/spreadsheets/d/1ITsIF7yVAT8vouxAwtqMqt-qUoquxx5DwDtHXGNzTTM/edit?gid=0#gid=0</a:t>
            </a:r>
            <a:endParaRPr sz="800">
              <a:solidFill>
                <a:schemeClr val="dk1"/>
              </a:solidFill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727" name="Google Shape;727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9"/>
          <p:cNvSpPr txBox="1">
            <a:spLocks noGrp="1"/>
          </p:cNvSpPr>
          <p:nvPr>
            <p:ph type="title"/>
          </p:nvPr>
        </p:nvSpPr>
        <p:spPr>
          <a:xfrm>
            <a:off x="752075" y="333625"/>
            <a:ext cx="724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Performance Indicators</a:t>
            </a:r>
            <a:endParaRPr/>
          </a:p>
        </p:txBody>
      </p:sp>
      <p:sp>
        <p:nvSpPr>
          <p:cNvPr id="733" name="Google Shape;733;p39"/>
          <p:cNvSpPr txBox="1"/>
          <p:nvPr/>
        </p:nvSpPr>
        <p:spPr>
          <a:xfrm>
            <a:off x="1050075" y="3334675"/>
            <a:ext cx="619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The Energy Generation Efficiency Score is a metric used to evaluate the efficiency of an energy generation system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4" name="Google Shape;734;p39"/>
          <p:cNvSpPr txBox="1"/>
          <p:nvPr/>
        </p:nvSpPr>
        <p:spPr>
          <a:xfrm>
            <a:off x="787625" y="4272450"/>
            <a:ext cx="8001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Energy Generation Efficiency Score (%)=  (Actual energy Generated  /Installed Capacity  )×100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35" name="Google Shape;73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50" y="1121525"/>
            <a:ext cx="8532726" cy="19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0"/>
          <p:cNvSpPr txBox="1">
            <a:spLocks noGrp="1"/>
          </p:cNvSpPr>
          <p:nvPr>
            <p:ph type="title"/>
          </p:nvPr>
        </p:nvSpPr>
        <p:spPr>
          <a:xfrm>
            <a:off x="720000" y="368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ENERGY GENERATION </a:t>
            </a:r>
            <a:endParaRPr/>
          </a:p>
        </p:txBody>
      </p:sp>
      <p:pic>
        <p:nvPicPr>
          <p:cNvPr id="742" name="Google Shape;74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00" y="1213549"/>
            <a:ext cx="4297324" cy="282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5550" y="1213538"/>
            <a:ext cx="3943175" cy="2827025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40"/>
          <p:cNvSpPr txBox="1"/>
          <p:nvPr/>
        </p:nvSpPr>
        <p:spPr>
          <a:xfrm>
            <a:off x="2001800" y="4441350"/>
            <a:ext cx="488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Actual energy generated (GWH), Installed Capacity(MW)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5" name="Google Shape;745;p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1"/>
          <p:cNvSpPr txBox="1">
            <a:spLocks noGrp="1"/>
          </p:cNvSpPr>
          <p:nvPr>
            <p:ph type="title"/>
          </p:nvPr>
        </p:nvSpPr>
        <p:spPr>
          <a:xfrm>
            <a:off x="634450" y="4218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ENERGY GENERATION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1" name="Google Shape;75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25" y="1165825"/>
            <a:ext cx="4179750" cy="29024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52" name="Google Shape;75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9600" y="1165825"/>
            <a:ext cx="4106226" cy="29024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53" name="Google Shape;753;p41"/>
          <p:cNvSpPr txBox="1"/>
          <p:nvPr/>
        </p:nvSpPr>
        <p:spPr>
          <a:xfrm>
            <a:off x="5017325" y="4159700"/>
            <a:ext cx="3243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The "CENTRAL" sector is the most significant contributor to actual energy generation.</a:t>
            </a:r>
            <a:endParaRPr sz="1600"/>
          </a:p>
        </p:txBody>
      </p:sp>
      <p:sp>
        <p:nvSpPr>
          <p:cNvPr id="754" name="Google Shape;754;p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2"/>
          <p:cNvSpPr txBox="1">
            <a:spLocks noGrp="1"/>
          </p:cNvSpPr>
          <p:nvPr>
            <p:ph type="title"/>
          </p:nvPr>
        </p:nvSpPr>
        <p:spPr>
          <a:xfrm>
            <a:off x="720000" y="4004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NO. OF POWER PLANT DISTRIBUTION </a:t>
            </a:r>
            <a:endParaRPr/>
          </a:p>
        </p:txBody>
      </p:sp>
      <p:pic>
        <p:nvPicPr>
          <p:cNvPr id="760" name="Google Shape;76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500" y="1357225"/>
            <a:ext cx="4267200" cy="31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5975" y="1357225"/>
            <a:ext cx="4267201" cy="31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43"/>
          <p:cNvSpPr txBox="1">
            <a:spLocks noGrp="1"/>
          </p:cNvSpPr>
          <p:nvPr>
            <p:ph type="title"/>
          </p:nvPr>
        </p:nvSpPr>
        <p:spPr>
          <a:xfrm>
            <a:off x="475375" y="389800"/>
            <a:ext cx="81684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 5 States and Stations power generation</a:t>
            </a:r>
            <a:endParaRPr/>
          </a:p>
        </p:txBody>
      </p:sp>
      <p:sp>
        <p:nvSpPr>
          <p:cNvPr id="768" name="Google Shape;768;p43"/>
          <p:cNvSpPr txBox="1">
            <a:spLocks noGrp="1"/>
          </p:cNvSpPr>
          <p:nvPr>
            <p:ph type="body" idx="1"/>
          </p:nvPr>
        </p:nvSpPr>
        <p:spPr>
          <a:xfrm>
            <a:off x="740000" y="4108975"/>
            <a:ext cx="27054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UTTAR PRADESH </a:t>
            </a: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 the highest amount of power in India.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9" name="Google Shape;76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25" y="1125525"/>
            <a:ext cx="4387124" cy="285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4850" y="1125525"/>
            <a:ext cx="4074300" cy="2855125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43"/>
          <p:cNvSpPr txBox="1"/>
          <p:nvPr/>
        </p:nvSpPr>
        <p:spPr>
          <a:xfrm>
            <a:off x="5348825" y="4108975"/>
            <a:ext cx="3154500" cy="8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latin typeface="Times New Roman"/>
                <a:ea typeface="Times New Roman"/>
                <a:cs typeface="Times New Roman"/>
                <a:sym typeface="Times New Roman"/>
              </a:rPr>
              <a:t>VINDHYACHAL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Thermal power generated highest amount of power in India.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2" name="Google Shape;772;p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lectric Power System by Slidesgo">
  <a:themeElements>
    <a:clrScheme name="Simple Light">
      <a:dk1>
        <a:srgbClr val="134044"/>
      </a:dk1>
      <a:lt1>
        <a:srgbClr val="046641"/>
      </a:lt1>
      <a:dk2>
        <a:srgbClr val="3D3D3D"/>
      </a:dk2>
      <a:lt2>
        <a:srgbClr val="F5BC6F"/>
      </a:lt2>
      <a:accent1>
        <a:srgbClr val="F1A433"/>
      </a:accent1>
      <a:accent2>
        <a:srgbClr val="AE7F39"/>
      </a:accent2>
      <a:accent3>
        <a:srgbClr val="AC7D0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708</Words>
  <Application>Microsoft Office PowerPoint</Application>
  <PresentationFormat>On-screen Show (16:9)</PresentationFormat>
  <Paragraphs>102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Times New Roman</vt:lpstr>
      <vt:lpstr>Istok Web</vt:lpstr>
      <vt:lpstr>Arial</vt:lpstr>
      <vt:lpstr>Secular One</vt:lpstr>
      <vt:lpstr>Nunito Light</vt:lpstr>
      <vt:lpstr>Electric Power System by Slidesgo</vt:lpstr>
      <vt:lpstr>Power Plant Performance Dashboard</vt:lpstr>
      <vt:lpstr>ACKNOWLEDGEMENT </vt:lpstr>
      <vt:lpstr>CONTENT </vt:lpstr>
      <vt:lpstr>Overview of the Dataset</vt:lpstr>
      <vt:lpstr>Key Performance Indicators</vt:lpstr>
      <vt:lpstr>ENERGY GENERATION </vt:lpstr>
      <vt:lpstr>ENERGY GENERATION  </vt:lpstr>
      <vt:lpstr>NO. OF POWER PLANT DISTRIBUTION </vt:lpstr>
      <vt:lpstr>Top 5 States and Stations power generation</vt:lpstr>
      <vt:lpstr>Energy Generation Performance of different types fuels</vt:lpstr>
      <vt:lpstr>Dashboard working mechanism </vt:lpstr>
      <vt:lpstr>Dashboard working mechanism </vt:lpstr>
      <vt:lpstr>CONCLUSION </vt:lpstr>
      <vt:lpstr>Future Scope 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PRANJUL SAHU</cp:lastModifiedBy>
  <cp:revision>1</cp:revision>
  <dcterms:modified xsi:type="dcterms:W3CDTF">2024-09-04T04:10:45Z</dcterms:modified>
</cp:coreProperties>
</file>