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Lst>
  <p:notesMasterIdLst>
    <p:notesMasterId r:id="rId18"/>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5143500" type="screen16x9"/>
  <p:notesSz cx="6858000" cy="9144000"/>
  <p:embeddedFontLst>
    <p:embeddedFont>
      <p:font typeface="Albert Sans" panose="020B0604020202020204" charset="0"/>
      <p:regular r:id="rId19"/>
      <p:bold r:id="rId20"/>
      <p:italic r:id="rId21"/>
      <p:boldItalic r:id="rId22"/>
    </p:embeddedFont>
    <p:embeddedFont>
      <p:font typeface="Albert Sans Medium" panose="020B0604020202020204" charset="0"/>
      <p:regular r:id="rId23"/>
      <p:bold r:id="rId24"/>
      <p:italic r:id="rId25"/>
      <p:boldItalic r:id="rId26"/>
    </p:embeddedFont>
    <p:embeddedFont>
      <p:font typeface="Bebas Neue" panose="020B0606020202050201" pitchFamily="34" charset="0"/>
      <p:regular r:id="rId27"/>
    </p:embeddedFont>
    <p:embeddedFont>
      <p:font typeface="Miriam Libre" panose="00000500000000000000" pitchFamily="2" charset="-79"/>
      <p:regular r:id="rId28"/>
      <p:bold r:id="rId29"/>
    </p:embeddedFont>
    <p:embeddedFont>
      <p:font typeface="Raleway" pitchFamily="2" charset="0"/>
      <p:regular r:id="rId30"/>
      <p:bold r:id="rId31"/>
      <p:italic r:id="rId32"/>
      <p:boldItalic r:id="rId33"/>
    </p:embeddedFont>
    <p:embeddedFont>
      <p:font typeface="Secular One" panose="00000500000000000000" pitchFamily="2" charset="-79"/>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87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3e49694d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3e49694d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[morning/afternoon/evening] everyone. Today, I will be presenting the Zomato's Restaurant Insights Dashboard. This project aims to provide a comprehensive analysis of restaurant data available on Zomato, with a focus on key metrics like cost, ratings, and availability of online services. Let's dive into the presentation."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f0467e2adf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f0467e2adf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slide highlights the most expensive restaurant types and areas. Fine Dining emerges as the priciest category, followed by clubs and lounges. In terms of locations, Lavelle Road stands out as the most expensive area. This information is crucial for strategic planning and marketing."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f0467e2adf_0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f0467e2adf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f0467e2adf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f0467e2adf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our analysis, we've observed a high concentration of top-rated restaurants and a significant number offering online ordering and table booking. Fine Dining and areas like Lavelle Road are notably expensive. Based on these findings, we recommend focusing marketing efforts on high-cost areas, exploring partnerships with top-rated restaurant types, and enhancing services like online ordering and table booking to meet customer expectations."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f0467e2adf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f0467e2adf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"In conclusion, our analysis reveals a diverse restaurant landscape with many highly-rated establishments. The strong alignment with consumer preferences in online ordering and table booking suggests opportunities for further enhancing services. These insights can guide strategic decisions for marketing, partnerships, and service improvements to better cater to customer needs and maximize business potential."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f0467e2adf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f0467e2adf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f0467e2adf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f0467e2adf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we begin, I would like to express my profound gratitude to Mr. Adit Agarwal, the Founder of NoQS Digital, whose guidance and support were invaluable in the completion of this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"Here's a quick overview of what we will cover today: We’ll start by meeting the team behind this project, then move on to discuss the dataset we used. I'll introduce the Zomato Restaurant Insights dashboard, walk through the key metrics, and highlight the findings. We'll also explore the working mechanism of the dashboard, followed by recommendations and conclusions. Finally, we’ll have some time for Q&amp;A."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dataset we used for this analysis contains detailed information about 7,038 restaurants. The fields include restaurant names, types, ratings, number of ratings, average cost for two people, online ordering availability, table booking options, cuisine types, and area. This dataset is rich in insights, which we will explore in the following slides."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purpose of this dashboard is to provide a comprehensive analysis of restaurant data on Zomato, focusing on general trends across all cuisines. We’ve derived key metrics from restaurant ratings, cost data, and service availability to help us understand the restaurant landscape better."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metrics provide a quick snapshot of the overall restaurant scene as represented in our dataset."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f0467e2adf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f0467e2adf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Fig 2 - Max no of rest is 3 rating like  suppose BAR/fine dining  type rest. Getting 3 rating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of the key aspects we analyzed is the availability of online ordering and table booking services.  The pie charts here show that a significant number of restaurants offer these services, reflecting the growing consumer demand for convenience and flexibility."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f0467e2adf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f0467e2adf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 can see from this graph Le cirque signature and royal afgan is expensive here avg cost of two people is more than 5k .This cost variation is likely influenced by factors such as location, restaurant type, and the target demographic."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2950"/>
            <a:ext cx="9144000" cy="5143500"/>
            <a:chOff x="0" y="-2950"/>
            <a:chExt cx="9144000" cy="5143500"/>
          </a:xfrm>
        </p:grpSpPr>
        <p:sp>
          <p:nvSpPr>
            <p:cNvPr id="11" name="Google Shape;11;p2"/>
            <p:cNvSpPr/>
            <p:nvPr/>
          </p:nvSpPr>
          <p:spPr>
            <a:xfrm>
              <a:off x="221400" y="217650"/>
              <a:ext cx="8701200" cy="4708200"/>
            </a:xfrm>
            <a:prstGeom prst="roundRect">
              <a:avLst>
                <a:gd name="adj" fmla="val 6138"/>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2950"/>
              <a:ext cx="9144000" cy="5143500"/>
            </a:xfrm>
            <a:prstGeom prst="frame">
              <a:avLst>
                <a:gd name="adj1" fmla="val 199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4184875" y="1243875"/>
            <a:ext cx="4245000" cy="19776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7200">
                <a:latin typeface="Miriam Libre"/>
                <a:ea typeface="Miriam Libre"/>
                <a:cs typeface="Miriam Libre"/>
                <a:sym typeface="Miriam Libre"/>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4569175" y="3471613"/>
            <a:ext cx="3476400" cy="422100"/>
          </a:xfrm>
          <a:prstGeom prst="rect">
            <a:avLst/>
          </a:prstGeom>
          <a:solidFill>
            <a:srgbClr val="6B523F"/>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6"/>
        <p:cNvGrpSpPr/>
        <p:nvPr/>
      </p:nvGrpSpPr>
      <p:grpSpPr>
        <a:xfrm>
          <a:off x="0" y="0"/>
          <a:ext cx="0" cy="0"/>
          <a:chOff x="0" y="0"/>
          <a:chExt cx="0" cy="0"/>
        </a:xfrm>
      </p:grpSpPr>
      <p:grpSp>
        <p:nvGrpSpPr>
          <p:cNvPr id="87" name="Google Shape;87;p13"/>
          <p:cNvGrpSpPr/>
          <p:nvPr/>
        </p:nvGrpSpPr>
        <p:grpSpPr>
          <a:xfrm>
            <a:off x="0" y="-2950"/>
            <a:ext cx="9144000" cy="5143500"/>
            <a:chOff x="0" y="-2950"/>
            <a:chExt cx="9144000" cy="5143500"/>
          </a:xfrm>
        </p:grpSpPr>
        <p:sp>
          <p:nvSpPr>
            <p:cNvPr id="88" name="Google Shape;88;p13"/>
            <p:cNvSpPr/>
            <p:nvPr/>
          </p:nvSpPr>
          <p:spPr>
            <a:xfrm>
              <a:off x="221400" y="217650"/>
              <a:ext cx="8701200" cy="4708200"/>
            </a:xfrm>
            <a:prstGeom prst="roundRect">
              <a:avLst>
                <a:gd name="adj" fmla="val 6138"/>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0" y="-2950"/>
              <a:ext cx="9144000" cy="5143500"/>
            </a:xfrm>
            <a:prstGeom prst="frame">
              <a:avLst>
                <a:gd name="adj1" fmla="val 199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13"/>
            <p:cNvGrpSpPr/>
            <p:nvPr/>
          </p:nvGrpSpPr>
          <p:grpSpPr>
            <a:xfrm>
              <a:off x="719844" y="413550"/>
              <a:ext cx="7703817" cy="121451"/>
              <a:chOff x="3903250" y="612250"/>
              <a:chExt cx="4525800" cy="121451"/>
            </a:xfrm>
          </p:grpSpPr>
          <p:cxnSp>
            <p:nvCxnSpPr>
              <p:cNvPr id="91" name="Google Shape;91;p13"/>
              <p:cNvCxnSpPr/>
              <p:nvPr/>
            </p:nvCxnSpPr>
            <p:spPr>
              <a:xfrm>
                <a:off x="3903400" y="733701"/>
                <a:ext cx="4525500" cy="0"/>
              </a:xfrm>
              <a:prstGeom prst="straightConnector1">
                <a:avLst/>
              </a:prstGeom>
              <a:noFill/>
              <a:ln w="19050" cap="flat" cmpd="sng">
                <a:solidFill>
                  <a:schemeClr val="lt2"/>
                </a:solidFill>
                <a:prstDash val="solid"/>
                <a:round/>
                <a:headEnd type="none" w="med" len="med"/>
                <a:tailEnd type="none" w="med" len="med"/>
              </a:ln>
            </p:spPr>
          </p:cxnSp>
          <p:sp>
            <p:nvSpPr>
              <p:cNvPr id="92" name="Google Shape;92;p13"/>
              <p:cNvSpPr/>
              <p:nvPr/>
            </p:nvSpPr>
            <p:spPr>
              <a:xfrm>
                <a:off x="3903250" y="612250"/>
                <a:ext cx="4525800"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13"/>
            <p:cNvGrpSpPr/>
            <p:nvPr/>
          </p:nvGrpSpPr>
          <p:grpSpPr>
            <a:xfrm rot="10800000" flipH="1">
              <a:off x="719844" y="4608499"/>
              <a:ext cx="7703817" cy="121451"/>
              <a:chOff x="3903250" y="612250"/>
              <a:chExt cx="4525800" cy="121451"/>
            </a:xfrm>
          </p:grpSpPr>
          <p:cxnSp>
            <p:nvCxnSpPr>
              <p:cNvPr id="94" name="Google Shape;94;p13"/>
              <p:cNvCxnSpPr/>
              <p:nvPr/>
            </p:nvCxnSpPr>
            <p:spPr>
              <a:xfrm>
                <a:off x="3903400" y="733701"/>
                <a:ext cx="4525500" cy="0"/>
              </a:xfrm>
              <a:prstGeom prst="straightConnector1">
                <a:avLst/>
              </a:prstGeom>
              <a:noFill/>
              <a:ln w="19050" cap="flat" cmpd="sng">
                <a:solidFill>
                  <a:schemeClr val="lt2"/>
                </a:solidFill>
                <a:prstDash val="solid"/>
                <a:round/>
                <a:headEnd type="none" w="med" len="med"/>
                <a:tailEnd type="none" w="med" len="med"/>
              </a:ln>
            </p:spPr>
          </p:cxnSp>
          <p:sp>
            <p:nvSpPr>
              <p:cNvPr id="95" name="Google Shape;95;p13"/>
              <p:cNvSpPr/>
              <p:nvPr/>
            </p:nvSpPr>
            <p:spPr>
              <a:xfrm>
                <a:off x="3903250" y="612250"/>
                <a:ext cx="4525800"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6" name="Google Shape;96;p13"/>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13"/>
          <p:cNvSpPr txBox="1">
            <a:spLocks noGrp="1"/>
          </p:cNvSpPr>
          <p:nvPr>
            <p:ph type="title" idx="2" hasCustomPrompt="1"/>
          </p:nvPr>
        </p:nvSpPr>
        <p:spPr>
          <a:xfrm>
            <a:off x="1505400" y="1383097"/>
            <a:ext cx="734700" cy="62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title" idx="3" hasCustomPrompt="1"/>
          </p:nvPr>
        </p:nvSpPr>
        <p:spPr>
          <a:xfrm>
            <a:off x="1505400" y="2892679"/>
            <a:ext cx="734700" cy="62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title" idx="4" hasCustomPrompt="1"/>
          </p:nvPr>
        </p:nvSpPr>
        <p:spPr>
          <a:xfrm>
            <a:off x="4204675" y="1383097"/>
            <a:ext cx="734700" cy="62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5" hasCustomPrompt="1"/>
          </p:nvPr>
        </p:nvSpPr>
        <p:spPr>
          <a:xfrm>
            <a:off x="4204675" y="2892679"/>
            <a:ext cx="734700" cy="62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6" hasCustomPrompt="1"/>
          </p:nvPr>
        </p:nvSpPr>
        <p:spPr>
          <a:xfrm>
            <a:off x="6903950" y="1383097"/>
            <a:ext cx="734700" cy="62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title" idx="7" hasCustomPrompt="1"/>
          </p:nvPr>
        </p:nvSpPr>
        <p:spPr>
          <a:xfrm>
            <a:off x="6903950" y="2892679"/>
            <a:ext cx="734700" cy="62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1"/>
          </p:nvPr>
        </p:nvSpPr>
        <p:spPr>
          <a:xfrm>
            <a:off x="720000" y="1997675"/>
            <a:ext cx="2305500" cy="6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Miriam Libre"/>
                <a:ea typeface="Miriam Libre"/>
                <a:cs typeface="Miriam Libre"/>
                <a:sym typeface="Miriam Libre"/>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4" name="Google Shape;104;p13"/>
          <p:cNvSpPr txBox="1">
            <a:spLocks noGrp="1"/>
          </p:cNvSpPr>
          <p:nvPr>
            <p:ph type="subTitle" idx="8"/>
          </p:nvPr>
        </p:nvSpPr>
        <p:spPr>
          <a:xfrm>
            <a:off x="3419275" y="1997675"/>
            <a:ext cx="2305500" cy="6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Miriam Libre"/>
                <a:ea typeface="Miriam Libre"/>
                <a:cs typeface="Miriam Libre"/>
                <a:sym typeface="Miriam Libre"/>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5" name="Google Shape;105;p13"/>
          <p:cNvSpPr txBox="1">
            <a:spLocks noGrp="1"/>
          </p:cNvSpPr>
          <p:nvPr>
            <p:ph type="subTitle" idx="9"/>
          </p:nvPr>
        </p:nvSpPr>
        <p:spPr>
          <a:xfrm>
            <a:off x="6118550" y="1997675"/>
            <a:ext cx="2305500" cy="6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Miriam Libre"/>
                <a:ea typeface="Miriam Libre"/>
                <a:cs typeface="Miriam Libre"/>
                <a:sym typeface="Miriam Libre"/>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6" name="Google Shape;106;p13"/>
          <p:cNvSpPr txBox="1">
            <a:spLocks noGrp="1"/>
          </p:cNvSpPr>
          <p:nvPr>
            <p:ph type="subTitle" idx="13"/>
          </p:nvPr>
        </p:nvSpPr>
        <p:spPr>
          <a:xfrm>
            <a:off x="720000" y="3507350"/>
            <a:ext cx="2305500" cy="6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Miriam Libre"/>
                <a:ea typeface="Miriam Libre"/>
                <a:cs typeface="Miriam Libre"/>
                <a:sym typeface="Miriam Libre"/>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7" name="Google Shape;107;p13"/>
          <p:cNvSpPr txBox="1">
            <a:spLocks noGrp="1"/>
          </p:cNvSpPr>
          <p:nvPr>
            <p:ph type="subTitle" idx="14"/>
          </p:nvPr>
        </p:nvSpPr>
        <p:spPr>
          <a:xfrm>
            <a:off x="3419275" y="3507350"/>
            <a:ext cx="2305500" cy="6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Miriam Libre"/>
                <a:ea typeface="Miriam Libre"/>
                <a:cs typeface="Miriam Libre"/>
                <a:sym typeface="Miriam Libre"/>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8" name="Google Shape;108;p13"/>
          <p:cNvSpPr txBox="1">
            <a:spLocks noGrp="1"/>
          </p:cNvSpPr>
          <p:nvPr>
            <p:ph type="subTitle" idx="15"/>
          </p:nvPr>
        </p:nvSpPr>
        <p:spPr>
          <a:xfrm>
            <a:off x="6118550" y="3507350"/>
            <a:ext cx="2305500" cy="6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Miriam Libre"/>
                <a:ea typeface="Miriam Libre"/>
                <a:cs typeface="Miriam Libre"/>
                <a:sym typeface="Miriam Libre"/>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9" name="Google Shape;109;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10"/>
        <p:cNvGrpSpPr/>
        <p:nvPr/>
      </p:nvGrpSpPr>
      <p:grpSpPr>
        <a:xfrm>
          <a:off x="0" y="0"/>
          <a:ext cx="0" cy="0"/>
          <a:chOff x="0" y="0"/>
          <a:chExt cx="0" cy="0"/>
        </a:xfrm>
      </p:grpSpPr>
      <p:grpSp>
        <p:nvGrpSpPr>
          <p:cNvPr id="111" name="Google Shape;111;p14"/>
          <p:cNvGrpSpPr/>
          <p:nvPr/>
        </p:nvGrpSpPr>
        <p:grpSpPr>
          <a:xfrm>
            <a:off x="0" y="-2950"/>
            <a:ext cx="9144000" cy="5143500"/>
            <a:chOff x="0" y="-2950"/>
            <a:chExt cx="9144000" cy="5143500"/>
          </a:xfrm>
        </p:grpSpPr>
        <p:sp>
          <p:nvSpPr>
            <p:cNvPr id="112" name="Google Shape;112;p14"/>
            <p:cNvSpPr/>
            <p:nvPr/>
          </p:nvSpPr>
          <p:spPr>
            <a:xfrm>
              <a:off x="221400" y="217650"/>
              <a:ext cx="8701200" cy="4708200"/>
            </a:xfrm>
            <a:prstGeom prst="roundRect">
              <a:avLst>
                <a:gd name="adj" fmla="val 6138"/>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0" y="-2950"/>
              <a:ext cx="9144000" cy="5143500"/>
            </a:xfrm>
            <a:prstGeom prst="frame">
              <a:avLst>
                <a:gd name="adj1" fmla="val 199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4"/>
          <p:cNvSpPr txBox="1">
            <a:spLocks noGrp="1"/>
          </p:cNvSpPr>
          <p:nvPr>
            <p:ph type="subTitle" idx="1"/>
          </p:nvPr>
        </p:nvSpPr>
        <p:spPr>
          <a:xfrm>
            <a:off x="4224700" y="2242600"/>
            <a:ext cx="4204200" cy="17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a:endParaRPr/>
          </a:p>
        </p:txBody>
      </p:sp>
      <p:sp>
        <p:nvSpPr>
          <p:cNvPr id="115" name="Google Shape;115;p14"/>
          <p:cNvSpPr txBox="1">
            <a:spLocks noGrp="1"/>
          </p:cNvSpPr>
          <p:nvPr>
            <p:ph type="title"/>
          </p:nvPr>
        </p:nvSpPr>
        <p:spPr>
          <a:xfrm>
            <a:off x="4224700" y="1166000"/>
            <a:ext cx="4204200" cy="10248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17"/>
        <p:cNvGrpSpPr/>
        <p:nvPr/>
      </p:nvGrpSpPr>
      <p:grpSpPr>
        <a:xfrm>
          <a:off x="0" y="0"/>
          <a:ext cx="0" cy="0"/>
          <a:chOff x="0" y="0"/>
          <a:chExt cx="0" cy="0"/>
        </a:xfrm>
      </p:grpSpPr>
      <p:grpSp>
        <p:nvGrpSpPr>
          <p:cNvPr id="118" name="Google Shape;118;p15"/>
          <p:cNvGrpSpPr/>
          <p:nvPr/>
        </p:nvGrpSpPr>
        <p:grpSpPr>
          <a:xfrm>
            <a:off x="0" y="-2950"/>
            <a:ext cx="9144000" cy="5143500"/>
            <a:chOff x="0" y="-2950"/>
            <a:chExt cx="9144000" cy="5143500"/>
          </a:xfrm>
        </p:grpSpPr>
        <p:sp>
          <p:nvSpPr>
            <p:cNvPr id="119" name="Google Shape;119;p15"/>
            <p:cNvSpPr/>
            <p:nvPr/>
          </p:nvSpPr>
          <p:spPr>
            <a:xfrm>
              <a:off x="221400" y="217650"/>
              <a:ext cx="8701200" cy="4708200"/>
            </a:xfrm>
            <a:prstGeom prst="roundRect">
              <a:avLst>
                <a:gd name="adj" fmla="val 6138"/>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0" y="-2950"/>
              <a:ext cx="9144000" cy="5143500"/>
            </a:xfrm>
            <a:prstGeom prst="frame">
              <a:avLst>
                <a:gd name="adj1" fmla="val 199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5"/>
          <p:cNvSpPr txBox="1">
            <a:spLocks noGrp="1"/>
          </p:cNvSpPr>
          <p:nvPr>
            <p:ph type="subTitle" idx="1"/>
          </p:nvPr>
        </p:nvSpPr>
        <p:spPr>
          <a:xfrm>
            <a:off x="5088375" y="1615700"/>
            <a:ext cx="3340500" cy="66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2" name="Google Shape;122;p15"/>
          <p:cNvSpPr txBox="1">
            <a:spLocks noGrp="1"/>
          </p:cNvSpPr>
          <p:nvPr>
            <p:ph type="title"/>
          </p:nvPr>
        </p:nvSpPr>
        <p:spPr>
          <a:xfrm>
            <a:off x="5088375" y="611200"/>
            <a:ext cx="3340500" cy="10044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CUSTOM_6_2_1_1">
    <p:spTree>
      <p:nvGrpSpPr>
        <p:cNvPr id="1" name="Shape 124"/>
        <p:cNvGrpSpPr/>
        <p:nvPr/>
      </p:nvGrpSpPr>
      <p:grpSpPr>
        <a:xfrm>
          <a:off x="0" y="0"/>
          <a:ext cx="0" cy="0"/>
          <a:chOff x="0" y="0"/>
          <a:chExt cx="0" cy="0"/>
        </a:xfrm>
      </p:grpSpPr>
      <p:grpSp>
        <p:nvGrpSpPr>
          <p:cNvPr id="125" name="Google Shape;125;p16"/>
          <p:cNvGrpSpPr/>
          <p:nvPr/>
        </p:nvGrpSpPr>
        <p:grpSpPr>
          <a:xfrm>
            <a:off x="0" y="-2950"/>
            <a:ext cx="9144000" cy="5143500"/>
            <a:chOff x="0" y="-2950"/>
            <a:chExt cx="9144000" cy="5143500"/>
          </a:xfrm>
        </p:grpSpPr>
        <p:sp>
          <p:nvSpPr>
            <p:cNvPr id="126" name="Google Shape;126;p16"/>
            <p:cNvSpPr/>
            <p:nvPr/>
          </p:nvSpPr>
          <p:spPr>
            <a:xfrm>
              <a:off x="221400" y="217650"/>
              <a:ext cx="8701200" cy="4708200"/>
            </a:xfrm>
            <a:prstGeom prst="roundRect">
              <a:avLst>
                <a:gd name="adj" fmla="val 6138"/>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0" y="-2950"/>
              <a:ext cx="9144000" cy="5143500"/>
            </a:xfrm>
            <a:prstGeom prst="frame">
              <a:avLst>
                <a:gd name="adj1" fmla="val 199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6"/>
            <p:cNvGrpSpPr/>
            <p:nvPr/>
          </p:nvGrpSpPr>
          <p:grpSpPr>
            <a:xfrm>
              <a:off x="719844" y="413550"/>
              <a:ext cx="7703817" cy="121451"/>
              <a:chOff x="3903250" y="612250"/>
              <a:chExt cx="4525800" cy="121451"/>
            </a:xfrm>
          </p:grpSpPr>
          <p:cxnSp>
            <p:nvCxnSpPr>
              <p:cNvPr id="129" name="Google Shape;129;p16"/>
              <p:cNvCxnSpPr/>
              <p:nvPr/>
            </p:nvCxnSpPr>
            <p:spPr>
              <a:xfrm>
                <a:off x="3903400" y="733701"/>
                <a:ext cx="4525500" cy="0"/>
              </a:xfrm>
              <a:prstGeom prst="straightConnector1">
                <a:avLst/>
              </a:prstGeom>
              <a:noFill/>
              <a:ln w="19050" cap="flat" cmpd="sng">
                <a:solidFill>
                  <a:schemeClr val="lt2"/>
                </a:solidFill>
                <a:prstDash val="solid"/>
                <a:round/>
                <a:headEnd type="none" w="med" len="med"/>
                <a:tailEnd type="none" w="med" len="med"/>
              </a:ln>
            </p:spPr>
          </p:cxnSp>
          <p:sp>
            <p:nvSpPr>
              <p:cNvPr id="130" name="Google Shape;130;p16"/>
              <p:cNvSpPr/>
              <p:nvPr/>
            </p:nvSpPr>
            <p:spPr>
              <a:xfrm>
                <a:off x="3903250" y="612250"/>
                <a:ext cx="4525800"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6"/>
            <p:cNvGrpSpPr/>
            <p:nvPr/>
          </p:nvGrpSpPr>
          <p:grpSpPr>
            <a:xfrm rot="10800000" flipH="1">
              <a:off x="719844" y="4608499"/>
              <a:ext cx="7703817" cy="121451"/>
              <a:chOff x="3903250" y="612250"/>
              <a:chExt cx="4525800" cy="121451"/>
            </a:xfrm>
          </p:grpSpPr>
          <p:cxnSp>
            <p:nvCxnSpPr>
              <p:cNvPr id="132" name="Google Shape;132;p16"/>
              <p:cNvCxnSpPr/>
              <p:nvPr/>
            </p:nvCxnSpPr>
            <p:spPr>
              <a:xfrm>
                <a:off x="3903400" y="733701"/>
                <a:ext cx="4525500" cy="0"/>
              </a:xfrm>
              <a:prstGeom prst="straightConnector1">
                <a:avLst/>
              </a:prstGeom>
              <a:noFill/>
              <a:ln w="19050" cap="flat" cmpd="sng">
                <a:solidFill>
                  <a:schemeClr val="lt2"/>
                </a:solidFill>
                <a:prstDash val="solid"/>
                <a:round/>
                <a:headEnd type="none" w="med" len="med"/>
                <a:tailEnd type="none" w="med" len="med"/>
              </a:ln>
            </p:spPr>
          </p:cxnSp>
          <p:sp>
            <p:nvSpPr>
              <p:cNvPr id="133" name="Google Shape;133;p16"/>
              <p:cNvSpPr/>
              <p:nvPr/>
            </p:nvSpPr>
            <p:spPr>
              <a:xfrm>
                <a:off x="3903250" y="612250"/>
                <a:ext cx="4525800"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4" name="Google Shape;134;p16"/>
          <p:cNvSpPr txBox="1">
            <a:spLocks noGrp="1"/>
          </p:cNvSpPr>
          <p:nvPr>
            <p:ph type="title"/>
          </p:nvPr>
        </p:nvSpPr>
        <p:spPr>
          <a:xfrm>
            <a:off x="720075"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5" name="Google Shape;135;p16"/>
          <p:cNvSpPr txBox="1">
            <a:spLocks noGrp="1"/>
          </p:cNvSpPr>
          <p:nvPr>
            <p:ph type="body" idx="1"/>
          </p:nvPr>
        </p:nvSpPr>
        <p:spPr>
          <a:xfrm>
            <a:off x="713100" y="1224575"/>
            <a:ext cx="3858900" cy="3379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a:solidFill>
                  <a:schemeClr val="dk1"/>
                </a:solidFill>
              </a:defRPr>
            </a:lvl1pPr>
            <a:lvl2pPr marL="914400" lvl="1" indent="-304800" rtl="0">
              <a:lnSpc>
                <a:spcPct val="115000"/>
              </a:lnSpc>
              <a:spcBef>
                <a:spcPts val="0"/>
              </a:spcBef>
              <a:spcAft>
                <a:spcPts val="0"/>
              </a:spcAft>
              <a:buClr>
                <a:schemeClr val="dk1"/>
              </a:buClr>
              <a:buSzPts val="1200"/>
              <a:buChar char="○"/>
              <a:defRPr>
                <a:solidFill>
                  <a:schemeClr val="dk1"/>
                </a:solidFill>
              </a:defRPr>
            </a:lvl2pPr>
            <a:lvl3pPr marL="1371600" lvl="2" indent="-304800" rtl="0">
              <a:lnSpc>
                <a:spcPct val="115000"/>
              </a:lnSpc>
              <a:spcBef>
                <a:spcPts val="1600"/>
              </a:spcBef>
              <a:spcAft>
                <a:spcPts val="0"/>
              </a:spcAft>
              <a:buClr>
                <a:schemeClr val="dk1"/>
              </a:buClr>
              <a:buSzPts val="1200"/>
              <a:buChar char="■"/>
              <a:defRPr>
                <a:solidFill>
                  <a:schemeClr val="dk1"/>
                </a:solidFill>
              </a:defRPr>
            </a:lvl3pPr>
            <a:lvl4pPr marL="1828800" lvl="3" indent="-304800" rtl="0">
              <a:lnSpc>
                <a:spcPct val="115000"/>
              </a:lnSpc>
              <a:spcBef>
                <a:spcPts val="1600"/>
              </a:spcBef>
              <a:spcAft>
                <a:spcPts val="0"/>
              </a:spcAft>
              <a:buClr>
                <a:schemeClr val="dk1"/>
              </a:buClr>
              <a:buSzPts val="1200"/>
              <a:buChar char="●"/>
              <a:defRPr>
                <a:solidFill>
                  <a:schemeClr val="dk1"/>
                </a:solidFill>
              </a:defRPr>
            </a:lvl4pPr>
            <a:lvl5pPr marL="2286000" lvl="4" indent="-304800" rtl="0">
              <a:lnSpc>
                <a:spcPct val="115000"/>
              </a:lnSpc>
              <a:spcBef>
                <a:spcPts val="1600"/>
              </a:spcBef>
              <a:spcAft>
                <a:spcPts val="0"/>
              </a:spcAft>
              <a:buClr>
                <a:schemeClr val="dk1"/>
              </a:buClr>
              <a:buSzPts val="1200"/>
              <a:buChar char="○"/>
              <a:defRPr>
                <a:solidFill>
                  <a:schemeClr val="dk1"/>
                </a:solidFill>
              </a:defRPr>
            </a:lvl5pPr>
            <a:lvl6pPr marL="2743200" lvl="5" indent="-304800" rtl="0">
              <a:lnSpc>
                <a:spcPct val="115000"/>
              </a:lnSpc>
              <a:spcBef>
                <a:spcPts val="1600"/>
              </a:spcBef>
              <a:spcAft>
                <a:spcPts val="0"/>
              </a:spcAft>
              <a:buClr>
                <a:schemeClr val="dk1"/>
              </a:buClr>
              <a:buSzPts val="1200"/>
              <a:buChar char="■"/>
              <a:defRPr>
                <a:solidFill>
                  <a:schemeClr val="dk1"/>
                </a:solidFill>
              </a:defRPr>
            </a:lvl6pPr>
            <a:lvl7pPr marL="3200400" lvl="6" indent="-304800" rtl="0">
              <a:lnSpc>
                <a:spcPct val="115000"/>
              </a:lnSpc>
              <a:spcBef>
                <a:spcPts val="1600"/>
              </a:spcBef>
              <a:spcAft>
                <a:spcPts val="0"/>
              </a:spcAft>
              <a:buClr>
                <a:schemeClr val="dk1"/>
              </a:buClr>
              <a:buSzPts val="1200"/>
              <a:buChar char="●"/>
              <a:defRPr>
                <a:solidFill>
                  <a:schemeClr val="dk1"/>
                </a:solidFill>
              </a:defRPr>
            </a:lvl7pPr>
            <a:lvl8pPr marL="3657600" lvl="7" indent="-304800" rtl="0">
              <a:lnSpc>
                <a:spcPct val="115000"/>
              </a:lnSpc>
              <a:spcBef>
                <a:spcPts val="1600"/>
              </a:spcBef>
              <a:spcAft>
                <a:spcPts val="0"/>
              </a:spcAft>
              <a:buClr>
                <a:schemeClr val="dk1"/>
              </a:buClr>
              <a:buSzPts val="1200"/>
              <a:buChar char="○"/>
              <a:defRPr>
                <a:solidFill>
                  <a:schemeClr val="dk1"/>
                </a:solidFill>
              </a:defRPr>
            </a:lvl8pPr>
            <a:lvl9pPr marL="4114800" lvl="8" indent="-304800" rtl="0">
              <a:lnSpc>
                <a:spcPct val="115000"/>
              </a:lnSpc>
              <a:spcBef>
                <a:spcPts val="1600"/>
              </a:spcBef>
              <a:spcAft>
                <a:spcPts val="1600"/>
              </a:spcAft>
              <a:buClr>
                <a:schemeClr val="dk1"/>
              </a:buClr>
              <a:buSzPts val="1200"/>
              <a:buChar char="■"/>
              <a:defRPr>
                <a:solidFill>
                  <a:schemeClr val="dk1"/>
                </a:solidFill>
              </a:defRPr>
            </a:lvl9pPr>
          </a:lstStyle>
          <a:p>
            <a:endParaRPr/>
          </a:p>
        </p:txBody>
      </p:sp>
      <p:sp>
        <p:nvSpPr>
          <p:cNvPr id="136" name="Google Shape;136;p16"/>
          <p:cNvSpPr txBox="1">
            <a:spLocks noGrp="1"/>
          </p:cNvSpPr>
          <p:nvPr>
            <p:ph type="body" idx="2"/>
          </p:nvPr>
        </p:nvSpPr>
        <p:spPr>
          <a:xfrm>
            <a:off x="4572000" y="1224575"/>
            <a:ext cx="3858900" cy="3379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b="1">
                <a:solidFill>
                  <a:schemeClr val="dk1"/>
                </a:solidFill>
              </a:defRPr>
            </a:lvl1pPr>
            <a:lvl2pPr marL="914400" lvl="1" indent="-304800" rtl="0">
              <a:lnSpc>
                <a:spcPct val="115000"/>
              </a:lnSpc>
              <a:spcBef>
                <a:spcPts val="0"/>
              </a:spcBef>
              <a:spcAft>
                <a:spcPts val="0"/>
              </a:spcAft>
              <a:buClr>
                <a:schemeClr val="dk1"/>
              </a:buClr>
              <a:buSzPts val="1200"/>
              <a:buChar char="○"/>
              <a:defRPr>
                <a:solidFill>
                  <a:schemeClr val="dk1"/>
                </a:solidFill>
              </a:defRPr>
            </a:lvl2pPr>
            <a:lvl3pPr marL="1371600" lvl="2" indent="-304800" rtl="0">
              <a:lnSpc>
                <a:spcPct val="115000"/>
              </a:lnSpc>
              <a:spcBef>
                <a:spcPts val="1600"/>
              </a:spcBef>
              <a:spcAft>
                <a:spcPts val="0"/>
              </a:spcAft>
              <a:buClr>
                <a:schemeClr val="dk1"/>
              </a:buClr>
              <a:buSzPts val="1200"/>
              <a:buChar char="■"/>
              <a:defRPr>
                <a:solidFill>
                  <a:schemeClr val="dk1"/>
                </a:solidFill>
              </a:defRPr>
            </a:lvl3pPr>
            <a:lvl4pPr marL="1828800" lvl="3" indent="-304800" rtl="0">
              <a:lnSpc>
                <a:spcPct val="115000"/>
              </a:lnSpc>
              <a:spcBef>
                <a:spcPts val="1600"/>
              </a:spcBef>
              <a:spcAft>
                <a:spcPts val="0"/>
              </a:spcAft>
              <a:buClr>
                <a:schemeClr val="dk1"/>
              </a:buClr>
              <a:buSzPts val="1200"/>
              <a:buChar char="●"/>
              <a:defRPr>
                <a:solidFill>
                  <a:schemeClr val="dk1"/>
                </a:solidFill>
              </a:defRPr>
            </a:lvl4pPr>
            <a:lvl5pPr marL="2286000" lvl="4" indent="-304800" rtl="0">
              <a:lnSpc>
                <a:spcPct val="115000"/>
              </a:lnSpc>
              <a:spcBef>
                <a:spcPts val="1600"/>
              </a:spcBef>
              <a:spcAft>
                <a:spcPts val="0"/>
              </a:spcAft>
              <a:buClr>
                <a:schemeClr val="dk1"/>
              </a:buClr>
              <a:buSzPts val="1200"/>
              <a:buChar char="○"/>
              <a:defRPr>
                <a:solidFill>
                  <a:schemeClr val="dk1"/>
                </a:solidFill>
              </a:defRPr>
            </a:lvl5pPr>
            <a:lvl6pPr marL="2743200" lvl="5" indent="-304800" rtl="0">
              <a:lnSpc>
                <a:spcPct val="115000"/>
              </a:lnSpc>
              <a:spcBef>
                <a:spcPts val="1600"/>
              </a:spcBef>
              <a:spcAft>
                <a:spcPts val="0"/>
              </a:spcAft>
              <a:buClr>
                <a:schemeClr val="dk1"/>
              </a:buClr>
              <a:buSzPts val="1200"/>
              <a:buChar char="■"/>
              <a:defRPr>
                <a:solidFill>
                  <a:schemeClr val="dk1"/>
                </a:solidFill>
              </a:defRPr>
            </a:lvl6pPr>
            <a:lvl7pPr marL="3200400" lvl="6" indent="-304800" rtl="0">
              <a:lnSpc>
                <a:spcPct val="115000"/>
              </a:lnSpc>
              <a:spcBef>
                <a:spcPts val="1600"/>
              </a:spcBef>
              <a:spcAft>
                <a:spcPts val="0"/>
              </a:spcAft>
              <a:buClr>
                <a:schemeClr val="dk1"/>
              </a:buClr>
              <a:buSzPts val="1200"/>
              <a:buChar char="●"/>
              <a:defRPr>
                <a:solidFill>
                  <a:schemeClr val="dk1"/>
                </a:solidFill>
              </a:defRPr>
            </a:lvl7pPr>
            <a:lvl8pPr marL="3657600" lvl="7" indent="-304800" rtl="0">
              <a:lnSpc>
                <a:spcPct val="115000"/>
              </a:lnSpc>
              <a:spcBef>
                <a:spcPts val="1600"/>
              </a:spcBef>
              <a:spcAft>
                <a:spcPts val="0"/>
              </a:spcAft>
              <a:buClr>
                <a:schemeClr val="dk1"/>
              </a:buClr>
              <a:buSzPts val="1200"/>
              <a:buChar char="○"/>
              <a:defRPr>
                <a:solidFill>
                  <a:schemeClr val="dk1"/>
                </a:solidFill>
              </a:defRPr>
            </a:lvl8pPr>
            <a:lvl9pPr marL="4114800" lvl="8" indent="-304800" rtl="0">
              <a:lnSpc>
                <a:spcPct val="115000"/>
              </a:lnSpc>
              <a:spcBef>
                <a:spcPts val="1600"/>
              </a:spcBef>
              <a:spcAft>
                <a:spcPts val="1600"/>
              </a:spcAft>
              <a:buClr>
                <a:schemeClr val="dk1"/>
              </a:buClr>
              <a:buSzPts val="1200"/>
              <a:buChar char="■"/>
              <a:defRPr>
                <a:solidFill>
                  <a:schemeClr val="dk1"/>
                </a:solidFill>
              </a:defRPr>
            </a:lvl9pPr>
          </a:lstStyle>
          <a:p>
            <a:endParaRPr/>
          </a:p>
        </p:txBody>
      </p:sp>
      <p:sp>
        <p:nvSpPr>
          <p:cNvPr id="137" name="Google Shape;137;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38"/>
        <p:cNvGrpSpPr/>
        <p:nvPr/>
      </p:nvGrpSpPr>
      <p:grpSpPr>
        <a:xfrm>
          <a:off x="0" y="0"/>
          <a:ext cx="0" cy="0"/>
          <a:chOff x="0" y="0"/>
          <a:chExt cx="0" cy="0"/>
        </a:xfrm>
      </p:grpSpPr>
      <p:grpSp>
        <p:nvGrpSpPr>
          <p:cNvPr id="139" name="Google Shape;139;p17"/>
          <p:cNvGrpSpPr/>
          <p:nvPr/>
        </p:nvGrpSpPr>
        <p:grpSpPr>
          <a:xfrm>
            <a:off x="0" y="-2950"/>
            <a:ext cx="9144000" cy="5143500"/>
            <a:chOff x="0" y="-2950"/>
            <a:chExt cx="9144000" cy="5143500"/>
          </a:xfrm>
        </p:grpSpPr>
        <p:sp>
          <p:nvSpPr>
            <p:cNvPr id="140" name="Google Shape;140;p17"/>
            <p:cNvSpPr/>
            <p:nvPr/>
          </p:nvSpPr>
          <p:spPr>
            <a:xfrm>
              <a:off x="221400" y="217650"/>
              <a:ext cx="8701200" cy="4708200"/>
            </a:xfrm>
            <a:prstGeom prst="roundRect">
              <a:avLst>
                <a:gd name="adj" fmla="val 6138"/>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a:off x="0" y="-2950"/>
              <a:ext cx="9144000" cy="5143500"/>
            </a:xfrm>
            <a:prstGeom prst="frame">
              <a:avLst>
                <a:gd name="adj1" fmla="val 199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17"/>
            <p:cNvGrpSpPr/>
            <p:nvPr/>
          </p:nvGrpSpPr>
          <p:grpSpPr>
            <a:xfrm>
              <a:off x="719844" y="413550"/>
              <a:ext cx="7703817" cy="121451"/>
              <a:chOff x="3903250" y="612250"/>
              <a:chExt cx="4525800" cy="121451"/>
            </a:xfrm>
          </p:grpSpPr>
          <p:cxnSp>
            <p:nvCxnSpPr>
              <p:cNvPr id="143" name="Google Shape;143;p17"/>
              <p:cNvCxnSpPr/>
              <p:nvPr/>
            </p:nvCxnSpPr>
            <p:spPr>
              <a:xfrm>
                <a:off x="3903400" y="733701"/>
                <a:ext cx="4525500" cy="0"/>
              </a:xfrm>
              <a:prstGeom prst="straightConnector1">
                <a:avLst/>
              </a:prstGeom>
              <a:noFill/>
              <a:ln w="19050" cap="flat" cmpd="sng">
                <a:solidFill>
                  <a:schemeClr val="lt2"/>
                </a:solidFill>
                <a:prstDash val="solid"/>
                <a:round/>
                <a:headEnd type="none" w="med" len="med"/>
                <a:tailEnd type="none" w="med" len="med"/>
              </a:ln>
            </p:spPr>
          </p:cxnSp>
          <p:sp>
            <p:nvSpPr>
              <p:cNvPr id="144" name="Google Shape;144;p17"/>
              <p:cNvSpPr/>
              <p:nvPr/>
            </p:nvSpPr>
            <p:spPr>
              <a:xfrm>
                <a:off x="3903250" y="612250"/>
                <a:ext cx="4525800"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7"/>
            <p:cNvGrpSpPr/>
            <p:nvPr/>
          </p:nvGrpSpPr>
          <p:grpSpPr>
            <a:xfrm rot="10800000" flipH="1">
              <a:off x="719844" y="4608499"/>
              <a:ext cx="7703817" cy="121451"/>
              <a:chOff x="3903250" y="612250"/>
              <a:chExt cx="4525800" cy="121451"/>
            </a:xfrm>
          </p:grpSpPr>
          <p:cxnSp>
            <p:nvCxnSpPr>
              <p:cNvPr id="146" name="Google Shape;146;p17"/>
              <p:cNvCxnSpPr/>
              <p:nvPr/>
            </p:nvCxnSpPr>
            <p:spPr>
              <a:xfrm>
                <a:off x="3903400" y="733701"/>
                <a:ext cx="4525500" cy="0"/>
              </a:xfrm>
              <a:prstGeom prst="straightConnector1">
                <a:avLst/>
              </a:prstGeom>
              <a:noFill/>
              <a:ln w="19050" cap="flat" cmpd="sng">
                <a:solidFill>
                  <a:schemeClr val="lt2"/>
                </a:solidFill>
                <a:prstDash val="solid"/>
                <a:round/>
                <a:headEnd type="none" w="med" len="med"/>
                <a:tailEnd type="none" w="med" len="med"/>
              </a:ln>
            </p:spPr>
          </p:cxnSp>
          <p:sp>
            <p:nvSpPr>
              <p:cNvPr id="147" name="Google Shape;147;p17"/>
              <p:cNvSpPr/>
              <p:nvPr/>
            </p:nvSpPr>
            <p:spPr>
              <a:xfrm>
                <a:off x="3903250" y="612250"/>
                <a:ext cx="4525800"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 name="Google Shape;148;p17"/>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9" name="Google Shape;149;p17"/>
          <p:cNvSpPr txBox="1">
            <a:spLocks noGrp="1"/>
          </p:cNvSpPr>
          <p:nvPr>
            <p:ph type="subTitle" idx="1"/>
          </p:nvPr>
        </p:nvSpPr>
        <p:spPr>
          <a:xfrm>
            <a:off x="714975" y="1596152"/>
            <a:ext cx="2180400" cy="49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latin typeface="Miriam Libre"/>
                <a:ea typeface="Miriam Libre"/>
                <a:cs typeface="Miriam Libre"/>
                <a:sym typeface="Miriam Libr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0" name="Google Shape;150;p17"/>
          <p:cNvSpPr txBox="1">
            <a:spLocks noGrp="1"/>
          </p:cNvSpPr>
          <p:nvPr>
            <p:ph type="subTitle" idx="2"/>
          </p:nvPr>
        </p:nvSpPr>
        <p:spPr>
          <a:xfrm>
            <a:off x="714975" y="2041300"/>
            <a:ext cx="2180400" cy="161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1" name="Google Shape;151;p17"/>
          <p:cNvSpPr txBox="1">
            <a:spLocks noGrp="1"/>
          </p:cNvSpPr>
          <p:nvPr>
            <p:ph type="subTitle" idx="3"/>
          </p:nvPr>
        </p:nvSpPr>
        <p:spPr>
          <a:xfrm>
            <a:off x="3481801" y="2298038"/>
            <a:ext cx="2180400" cy="161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2" name="Google Shape;152;p17"/>
          <p:cNvSpPr txBox="1">
            <a:spLocks noGrp="1"/>
          </p:cNvSpPr>
          <p:nvPr>
            <p:ph type="subTitle" idx="4"/>
          </p:nvPr>
        </p:nvSpPr>
        <p:spPr>
          <a:xfrm>
            <a:off x="6248626" y="2554775"/>
            <a:ext cx="2180400" cy="161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3" name="Google Shape;153;p17"/>
          <p:cNvSpPr txBox="1">
            <a:spLocks noGrp="1"/>
          </p:cNvSpPr>
          <p:nvPr>
            <p:ph type="subTitle" idx="5"/>
          </p:nvPr>
        </p:nvSpPr>
        <p:spPr>
          <a:xfrm>
            <a:off x="3481801" y="1852889"/>
            <a:ext cx="2180400" cy="49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latin typeface="Miriam Libre"/>
                <a:ea typeface="Miriam Libre"/>
                <a:cs typeface="Miriam Libre"/>
                <a:sym typeface="Miriam Libr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4" name="Google Shape;154;p17"/>
          <p:cNvSpPr txBox="1">
            <a:spLocks noGrp="1"/>
          </p:cNvSpPr>
          <p:nvPr>
            <p:ph type="subTitle" idx="6"/>
          </p:nvPr>
        </p:nvSpPr>
        <p:spPr>
          <a:xfrm>
            <a:off x="6248626" y="2109627"/>
            <a:ext cx="2180400" cy="49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latin typeface="Miriam Libre"/>
                <a:ea typeface="Miriam Libre"/>
                <a:cs typeface="Miriam Libre"/>
                <a:sym typeface="Miriam Libr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5" name="Google Shape;15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56"/>
        <p:cNvGrpSpPr/>
        <p:nvPr/>
      </p:nvGrpSpPr>
      <p:grpSpPr>
        <a:xfrm>
          <a:off x="0" y="0"/>
          <a:ext cx="0" cy="0"/>
          <a:chOff x="0" y="0"/>
          <a:chExt cx="0" cy="0"/>
        </a:xfrm>
      </p:grpSpPr>
      <p:grpSp>
        <p:nvGrpSpPr>
          <p:cNvPr id="157" name="Google Shape;157;p18"/>
          <p:cNvGrpSpPr/>
          <p:nvPr/>
        </p:nvGrpSpPr>
        <p:grpSpPr>
          <a:xfrm>
            <a:off x="0" y="-2950"/>
            <a:ext cx="9144000" cy="5143500"/>
            <a:chOff x="0" y="-2950"/>
            <a:chExt cx="9144000" cy="5143500"/>
          </a:xfrm>
        </p:grpSpPr>
        <p:sp>
          <p:nvSpPr>
            <p:cNvPr id="158" name="Google Shape;158;p18"/>
            <p:cNvSpPr/>
            <p:nvPr/>
          </p:nvSpPr>
          <p:spPr>
            <a:xfrm>
              <a:off x="221400" y="217650"/>
              <a:ext cx="8701200" cy="4708200"/>
            </a:xfrm>
            <a:prstGeom prst="roundRect">
              <a:avLst>
                <a:gd name="adj" fmla="val 6138"/>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a:off x="0" y="-2950"/>
              <a:ext cx="9144000" cy="5143500"/>
            </a:xfrm>
            <a:prstGeom prst="frame">
              <a:avLst>
                <a:gd name="adj1" fmla="val 199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8"/>
            <p:cNvGrpSpPr/>
            <p:nvPr/>
          </p:nvGrpSpPr>
          <p:grpSpPr>
            <a:xfrm>
              <a:off x="719844" y="413550"/>
              <a:ext cx="7703817" cy="121451"/>
              <a:chOff x="3903250" y="612250"/>
              <a:chExt cx="4525800" cy="121451"/>
            </a:xfrm>
          </p:grpSpPr>
          <p:cxnSp>
            <p:nvCxnSpPr>
              <p:cNvPr id="161" name="Google Shape;161;p18"/>
              <p:cNvCxnSpPr/>
              <p:nvPr/>
            </p:nvCxnSpPr>
            <p:spPr>
              <a:xfrm>
                <a:off x="3903400" y="733701"/>
                <a:ext cx="4525500" cy="0"/>
              </a:xfrm>
              <a:prstGeom prst="straightConnector1">
                <a:avLst/>
              </a:prstGeom>
              <a:noFill/>
              <a:ln w="19050" cap="flat" cmpd="sng">
                <a:solidFill>
                  <a:schemeClr val="lt2"/>
                </a:solidFill>
                <a:prstDash val="solid"/>
                <a:round/>
                <a:headEnd type="none" w="med" len="med"/>
                <a:tailEnd type="none" w="med" len="med"/>
              </a:ln>
            </p:spPr>
          </p:cxnSp>
          <p:sp>
            <p:nvSpPr>
              <p:cNvPr id="162" name="Google Shape;162;p18"/>
              <p:cNvSpPr/>
              <p:nvPr/>
            </p:nvSpPr>
            <p:spPr>
              <a:xfrm>
                <a:off x="3903250" y="612250"/>
                <a:ext cx="4525800"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8"/>
            <p:cNvGrpSpPr/>
            <p:nvPr/>
          </p:nvGrpSpPr>
          <p:grpSpPr>
            <a:xfrm rot="10800000" flipH="1">
              <a:off x="719844" y="4608499"/>
              <a:ext cx="7703817" cy="121451"/>
              <a:chOff x="3903250" y="612250"/>
              <a:chExt cx="4525800" cy="121451"/>
            </a:xfrm>
          </p:grpSpPr>
          <p:cxnSp>
            <p:nvCxnSpPr>
              <p:cNvPr id="164" name="Google Shape;164;p18"/>
              <p:cNvCxnSpPr/>
              <p:nvPr/>
            </p:nvCxnSpPr>
            <p:spPr>
              <a:xfrm>
                <a:off x="3903400" y="733701"/>
                <a:ext cx="4525500" cy="0"/>
              </a:xfrm>
              <a:prstGeom prst="straightConnector1">
                <a:avLst/>
              </a:prstGeom>
              <a:noFill/>
              <a:ln w="19050" cap="flat" cmpd="sng">
                <a:solidFill>
                  <a:schemeClr val="lt2"/>
                </a:solidFill>
                <a:prstDash val="solid"/>
                <a:round/>
                <a:headEnd type="none" w="med" len="med"/>
                <a:tailEnd type="none" w="med" len="med"/>
              </a:ln>
            </p:spPr>
          </p:cxnSp>
          <p:sp>
            <p:nvSpPr>
              <p:cNvPr id="165" name="Google Shape;165;p18"/>
              <p:cNvSpPr/>
              <p:nvPr/>
            </p:nvSpPr>
            <p:spPr>
              <a:xfrm>
                <a:off x="3903250" y="612250"/>
                <a:ext cx="4525800"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6" name="Google Shape;166;p18"/>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67" name="Google Shape;167;p18"/>
          <p:cNvSpPr txBox="1">
            <a:spLocks noGrp="1"/>
          </p:cNvSpPr>
          <p:nvPr>
            <p:ph type="subTitle" idx="1"/>
          </p:nvPr>
        </p:nvSpPr>
        <p:spPr>
          <a:xfrm>
            <a:off x="2459074" y="1788600"/>
            <a:ext cx="5340900" cy="389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Bebas Neue"/>
              <a:buNone/>
              <a:defRPr sz="2000" b="1">
                <a:solidFill>
                  <a:schemeClr val="dk1"/>
                </a:solidFill>
                <a:latin typeface="Miriam Libre"/>
                <a:ea typeface="Miriam Libre"/>
                <a:cs typeface="Miriam Libre"/>
                <a:sym typeface="Miriam Libr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8" name="Google Shape;168;p18"/>
          <p:cNvSpPr txBox="1">
            <a:spLocks noGrp="1"/>
          </p:cNvSpPr>
          <p:nvPr>
            <p:ph type="subTitle" idx="2"/>
          </p:nvPr>
        </p:nvSpPr>
        <p:spPr>
          <a:xfrm>
            <a:off x="2459074" y="2887263"/>
            <a:ext cx="5340900" cy="389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Bebas Neue"/>
              <a:buNone/>
              <a:defRPr sz="2000" b="1">
                <a:solidFill>
                  <a:schemeClr val="dk1"/>
                </a:solidFill>
                <a:latin typeface="Miriam Libre"/>
                <a:ea typeface="Miriam Libre"/>
                <a:cs typeface="Miriam Libre"/>
                <a:sym typeface="Miriam Libr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9" name="Google Shape;169;p18"/>
          <p:cNvSpPr txBox="1">
            <a:spLocks noGrp="1"/>
          </p:cNvSpPr>
          <p:nvPr>
            <p:ph type="subTitle" idx="3"/>
          </p:nvPr>
        </p:nvSpPr>
        <p:spPr>
          <a:xfrm>
            <a:off x="2459074" y="3985925"/>
            <a:ext cx="5340900" cy="389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Bebas Neue"/>
              <a:buNone/>
              <a:defRPr sz="2000" b="1">
                <a:solidFill>
                  <a:schemeClr val="dk1"/>
                </a:solidFill>
                <a:latin typeface="Miriam Libre"/>
                <a:ea typeface="Miriam Libre"/>
                <a:cs typeface="Miriam Libre"/>
                <a:sym typeface="Miriam Libr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0" name="Google Shape;170;p18"/>
          <p:cNvSpPr txBox="1">
            <a:spLocks noGrp="1"/>
          </p:cNvSpPr>
          <p:nvPr>
            <p:ph type="subTitle" idx="4"/>
          </p:nvPr>
        </p:nvSpPr>
        <p:spPr>
          <a:xfrm>
            <a:off x="2459076" y="1419650"/>
            <a:ext cx="53409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18"/>
          <p:cNvSpPr txBox="1">
            <a:spLocks noGrp="1"/>
          </p:cNvSpPr>
          <p:nvPr>
            <p:ph type="subTitle" idx="5"/>
          </p:nvPr>
        </p:nvSpPr>
        <p:spPr>
          <a:xfrm>
            <a:off x="2459076" y="2518318"/>
            <a:ext cx="53409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18"/>
          <p:cNvSpPr txBox="1">
            <a:spLocks noGrp="1"/>
          </p:cNvSpPr>
          <p:nvPr>
            <p:ph type="subTitle" idx="6"/>
          </p:nvPr>
        </p:nvSpPr>
        <p:spPr>
          <a:xfrm>
            <a:off x="2459076" y="3616985"/>
            <a:ext cx="53409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3" name="Google Shape;173;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74"/>
        <p:cNvGrpSpPr/>
        <p:nvPr/>
      </p:nvGrpSpPr>
      <p:grpSpPr>
        <a:xfrm>
          <a:off x="0" y="0"/>
          <a:ext cx="0" cy="0"/>
          <a:chOff x="0" y="0"/>
          <a:chExt cx="0" cy="0"/>
        </a:xfrm>
      </p:grpSpPr>
      <p:grpSp>
        <p:nvGrpSpPr>
          <p:cNvPr id="175" name="Google Shape;175;p19"/>
          <p:cNvGrpSpPr/>
          <p:nvPr/>
        </p:nvGrpSpPr>
        <p:grpSpPr>
          <a:xfrm>
            <a:off x="0" y="-2950"/>
            <a:ext cx="9144000" cy="5143500"/>
            <a:chOff x="0" y="-2950"/>
            <a:chExt cx="9144000" cy="5143500"/>
          </a:xfrm>
        </p:grpSpPr>
        <p:sp>
          <p:nvSpPr>
            <p:cNvPr id="176" name="Google Shape;176;p19"/>
            <p:cNvSpPr/>
            <p:nvPr/>
          </p:nvSpPr>
          <p:spPr>
            <a:xfrm>
              <a:off x="221400" y="217650"/>
              <a:ext cx="8701200" cy="4708200"/>
            </a:xfrm>
            <a:prstGeom prst="roundRect">
              <a:avLst>
                <a:gd name="adj" fmla="val 6138"/>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a:off x="0" y="-2950"/>
              <a:ext cx="9144000" cy="5143500"/>
            </a:xfrm>
            <a:prstGeom prst="frame">
              <a:avLst>
                <a:gd name="adj1" fmla="val 199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9"/>
            <p:cNvGrpSpPr/>
            <p:nvPr/>
          </p:nvGrpSpPr>
          <p:grpSpPr>
            <a:xfrm>
              <a:off x="719844" y="413550"/>
              <a:ext cx="7703817" cy="121451"/>
              <a:chOff x="3903250" y="612250"/>
              <a:chExt cx="4525800" cy="121451"/>
            </a:xfrm>
          </p:grpSpPr>
          <p:cxnSp>
            <p:nvCxnSpPr>
              <p:cNvPr id="179" name="Google Shape;179;p19"/>
              <p:cNvCxnSpPr/>
              <p:nvPr/>
            </p:nvCxnSpPr>
            <p:spPr>
              <a:xfrm>
                <a:off x="3903400" y="733701"/>
                <a:ext cx="4525500" cy="0"/>
              </a:xfrm>
              <a:prstGeom prst="straightConnector1">
                <a:avLst/>
              </a:prstGeom>
              <a:noFill/>
              <a:ln w="19050" cap="flat" cmpd="sng">
                <a:solidFill>
                  <a:schemeClr val="lt2"/>
                </a:solidFill>
                <a:prstDash val="solid"/>
                <a:round/>
                <a:headEnd type="none" w="med" len="med"/>
                <a:tailEnd type="none" w="med" len="med"/>
              </a:ln>
            </p:spPr>
          </p:cxnSp>
          <p:sp>
            <p:nvSpPr>
              <p:cNvPr id="180" name="Google Shape;180;p19"/>
              <p:cNvSpPr/>
              <p:nvPr/>
            </p:nvSpPr>
            <p:spPr>
              <a:xfrm>
                <a:off x="3903250" y="612250"/>
                <a:ext cx="4525800"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19"/>
            <p:cNvGrpSpPr/>
            <p:nvPr/>
          </p:nvGrpSpPr>
          <p:grpSpPr>
            <a:xfrm rot="10800000" flipH="1">
              <a:off x="719844" y="4608499"/>
              <a:ext cx="7703817" cy="121451"/>
              <a:chOff x="3903250" y="612250"/>
              <a:chExt cx="4525800" cy="121451"/>
            </a:xfrm>
          </p:grpSpPr>
          <p:cxnSp>
            <p:nvCxnSpPr>
              <p:cNvPr id="182" name="Google Shape;182;p19"/>
              <p:cNvCxnSpPr/>
              <p:nvPr/>
            </p:nvCxnSpPr>
            <p:spPr>
              <a:xfrm>
                <a:off x="3903400" y="733701"/>
                <a:ext cx="4525500" cy="0"/>
              </a:xfrm>
              <a:prstGeom prst="straightConnector1">
                <a:avLst/>
              </a:prstGeom>
              <a:noFill/>
              <a:ln w="19050" cap="flat" cmpd="sng">
                <a:solidFill>
                  <a:schemeClr val="lt2"/>
                </a:solidFill>
                <a:prstDash val="solid"/>
                <a:round/>
                <a:headEnd type="none" w="med" len="med"/>
                <a:tailEnd type="none" w="med" len="med"/>
              </a:ln>
            </p:spPr>
          </p:cxnSp>
          <p:sp>
            <p:nvSpPr>
              <p:cNvPr id="183" name="Google Shape;183;p19"/>
              <p:cNvSpPr/>
              <p:nvPr/>
            </p:nvSpPr>
            <p:spPr>
              <a:xfrm>
                <a:off x="3903250" y="612250"/>
                <a:ext cx="4525800"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4" name="Google Shape;184;p19"/>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5" name="Google Shape;185;p19"/>
          <p:cNvSpPr txBox="1">
            <a:spLocks noGrp="1"/>
          </p:cNvSpPr>
          <p:nvPr>
            <p:ph type="subTitle" idx="1"/>
          </p:nvPr>
        </p:nvSpPr>
        <p:spPr>
          <a:xfrm>
            <a:off x="788074" y="1282827"/>
            <a:ext cx="3342600" cy="539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latin typeface="Miriam Libre"/>
                <a:ea typeface="Miriam Libre"/>
                <a:cs typeface="Miriam Libre"/>
                <a:sym typeface="Miriam Libr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6" name="Google Shape;186;p19"/>
          <p:cNvSpPr txBox="1">
            <a:spLocks noGrp="1"/>
          </p:cNvSpPr>
          <p:nvPr>
            <p:ph type="subTitle" idx="2"/>
          </p:nvPr>
        </p:nvSpPr>
        <p:spPr>
          <a:xfrm>
            <a:off x="788075" y="1756175"/>
            <a:ext cx="33426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19"/>
          <p:cNvSpPr txBox="1">
            <a:spLocks noGrp="1"/>
          </p:cNvSpPr>
          <p:nvPr>
            <p:ph type="subTitle" idx="3"/>
          </p:nvPr>
        </p:nvSpPr>
        <p:spPr>
          <a:xfrm>
            <a:off x="5013326" y="1756175"/>
            <a:ext cx="33426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 name="Google Shape;188;p19"/>
          <p:cNvSpPr txBox="1">
            <a:spLocks noGrp="1"/>
          </p:cNvSpPr>
          <p:nvPr>
            <p:ph type="subTitle" idx="4"/>
          </p:nvPr>
        </p:nvSpPr>
        <p:spPr>
          <a:xfrm>
            <a:off x="788075" y="3352100"/>
            <a:ext cx="33426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9" name="Google Shape;189;p19"/>
          <p:cNvSpPr txBox="1">
            <a:spLocks noGrp="1"/>
          </p:cNvSpPr>
          <p:nvPr>
            <p:ph type="subTitle" idx="5"/>
          </p:nvPr>
        </p:nvSpPr>
        <p:spPr>
          <a:xfrm>
            <a:off x="5013326" y="3352100"/>
            <a:ext cx="33426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0" name="Google Shape;190;p19"/>
          <p:cNvSpPr txBox="1">
            <a:spLocks noGrp="1"/>
          </p:cNvSpPr>
          <p:nvPr>
            <p:ph type="subTitle" idx="6"/>
          </p:nvPr>
        </p:nvSpPr>
        <p:spPr>
          <a:xfrm>
            <a:off x="788074" y="2878752"/>
            <a:ext cx="33426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latin typeface="Miriam Libre"/>
                <a:ea typeface="Miriam Libre"/>
                <a:cs typeface="Miriam Libre"/>
                <a:sym typeface="Miriam Libr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1" name="Google Shape;191;p19"/>
          <p:cNvSpPr txBox="1">
            <a:spLocks noGrp="1"/>
          </p:cNvSpPr>
          <p:nvPr>
            <p:ph type="subTitle" idx="7"/>
          </p:nvPr>
        </p:nvSpPr>
        <p:spPr>
          <a:xfrm>
            <a:off x="5013324" y="1282827"/>
            <a:ext cx="3342600" cy="539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latin typeface="Miriam Libre"/>
                <a:ea typeface="Miriam Libre"/>
                <a:cs typeface="Miriam Libre"/>
                <a:sym typeface="Miriam Libr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2" name="Google Shape;192;p19"/>
          <p:cNvSpPr txBox="1">
            <a:spLocks noGrp="1"/>
          </p:cNvSpPr>
          <p:nvPr>
            <p:ph type="subTitle" idx="8"/>
          </p:nvPr>
        </p:nvSpPr>
        <p:spPr>
          <a:xfrm>
            <a:off x="5013324" y="2878752"/>
            <a:ext cx="33426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latin typeface="Miriam Libre"/>
                <a:ea typeface="Miriam Libre"/>
                <a:cs typeface="Miriam Libre"/>
                <a:sym typeface="Miriam Libr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3" name="Google Shape;19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94"/>
        <p:cNvGrpSpPr/>
        <p:nvPr/>
      </p:nvGrpSpPr>
      <p:grpSpPr>
        <a:xfrm>
          <a:off x="0" y="0"/>
          <a:ext cx="0" cy="0"/>
          <a:chOff x="0" y="0"/>
          <a:chExt cx="0" cy="0"/>
        </a:xfrm>
      </p:grpSpPr>
      <p:grpSp>
        <p:nvGrpSpPr>
          <p:cNvPr id="195" name="Google Shape;195;p20"/>
          <p:cNvGrpSpPr/>
          <p:nvPr/>
        </p:nvGrpSpPr>
        <p:grpSpPr>
          <a:xfrm>
            <a:off x="0" y="-2950"/>
            <a:ext cx="9144000" cy="5143500"/>
            <a:chOff x="0" y="-2950"/>
            <a:chExt cx="9144000" cy="5143500"/>
          </a:xfrm>
        </p:grpSpPr>
        <p:sp>
          <p:nvSpPr>
            <p:cNvPr id="196" name="Google Shape;196;p20"/>
            <p:cNvSpPr/>
            <p:nvPr/>
          </p:nvSpPr>
          <p:spPr>
            <a:xfrm>
              <a:off x="221400" y="217650"/>
              <a:ext cx="8701200" cy="4708200"/>
            </a:xfrm>
            <a:prstGeom prst="roundRect">
              <a:avLst>
                <a:gd name="adj" fmla="val 6138"/>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0" y="-2950"/>
              <a:ext cx="9144000" cy="5143500"/>
            </a:xfrm>
            <a:prstGeom prst="frame">
              <a:avLst>
                <a:gd name="adj1" fmla="val 199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719844" y="413550"/>
              <a:ext cx="7703817"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rot="10800000" flipH="1">
              <a:off x="719844" y="4651350"/>
              <a:ext cx="7703817"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0"/>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1" name="Google Shape;201;p20"/>
          <p:cNvSpPr txBox="1">
            <a:spLocks noGrp="1"/>
          </p:cNvSpPr>
          <p:nvPr>
            <p:ph type="subTitle" idx="1"/>
          </p:nvPr>
        </p:nvSpPr>
        <p:spPr>
          <a:xfrm>
            <a:off x="720825" y="1758696"/>
            <a:ext cx="2459100" cy="964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2" name="Google Shape;202;p20"/>
          <p:cNvSpPr txBox="1">
            <a:spLocks noGrp="1"/>
          </p:cNvSpPr>
          <p:nvPr>
            <p:ph type="subTitle" idx="2"/>
          </p:nvPr>
        </p:nvSpPr>
        <p:spPr>
          <a:xfrm>
            <a:off x="3343751" y="1758696"/>
            <a:ext cx="2459100" cy="96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3" name="Google Shape;203;p20"/>
          <p:cNvSpPr txBox="1">
            <a:spLocks noGrp="1"/>
          </p:cNvSpPr>
          <p:nvPr>
            <p:ph type="subTitle" idx="3"/>
          </p:nvPr>
        </p:nvSpPr>
        <p:spPr>
          <a:xfrm>
            <a:off x="5966677" y="1758696"/>
            <a:ext cx="2454000" cy="96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4" name="Google Shape;204;p20"/>
          <p:cNvSpPr txBox="1">
            <a:spLocks noGrp="1"/>
          </p:cNvSpPr>
          <p:nvPr>
            <p:ph type="subTitle" idx="4"/>
          </p:nvPr>
        </p:nvSpPr>
        <p:spPr>
          <a:xfrm>
            <a:off x="720825" y="3512625"/>
            <a:ext cx="2459100" cy="964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5" name="Google Shape;205;p20"/>
          <p:cNvSpPr txBox="1">
            <a:spLocks noGrp="1"/>
          </p:cNvSpPr>
          <p:nvPr>
            <p:ph type="subTitle" idx="5"/>
          </p:nvPr>
        </p:nvSpPr>
        <p:spPr>
          <a:xfrm>
            <a:off x="3343751" y="3512625"/>
            <a:ext cx="2459100" cy="96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6" name="Google Shape;206;p20"/>
          <p:cNvSpPr txBox="1">
            <a:spLocks noGrp="1"/>
          </p:cNvSpPr>
          <p:nvPr>
            <p:ph type="subTitle" idx="6"/>
          </p:nvPr>
        </p:nvSpPr>
        <p:spPr>
          <a:xfrm>
            <a:off x="5966677" y="3512625"/>
            <a:ext cx="2454000" cy="96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7" name="Google Shape;207;p20"/>
          <p:cNvSpPr txBox="1">
            <a:spLocks noGrp="1"/>
          </p:cNvSpPr>
          <p:nvPr>
            <p:ph type="subTitle" idx="7"/>
          </p:nvPr>
        </p:nvSpPr>
        <p:spPr>
          <a:xfrm>
            <a:off x="720822" y="1283208"/>
            <a:ext cx="2459100" cy="5373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b="1">
                <a:solidFill>
                  <a:schemeClr val="dk1"/>
                </a:solidFill>
                <a:latin typeface="Miriam Libre"/>
                <a:ea typeface="Miriam Libre"/>
                <a:cs typeface="Miriam Libre"/>
                <a:sym typeface="Miriam Libr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8" name="Google Shape;208;p20"/>
          <p:cNvSpPr txBox="1">
            <a:spLocks noGrp="1"/>
          </p:cNvSpPr>
          <p:nvPr>
            <p:ph type="subTitle" idx="8"/>
          </p:nvPr>
        </p:nvSpPr>
        <p:spPr>
          <a:xfrm>
            <a:off x="3343751" y="1283208"/>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Miriam Libre"/>
                <a:ea typeface="Miriam Libre"/>
                <a:cs typeface="Miriam Libre"/>
                <a:sym typeface="Miriam Libr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9" name="Google Shape;209;p20"/>
          <p:cNvSpPr txBox="1">
            <a:spLocks noGrp="1"/>
          </p:cNvSpPr>
          <p:nvPr>
            <p:ph type="subTitle" idx="9"/>
          </p:nvPr>
        </p:nvSpPr>
        <p:spPr>
          <a:xfrm>
            <a:off x="5966677" y="1283208"/>
            <a:ext cx="2454000" cy="537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latin typeface="Miriam Libre"/>
                <a:ea typeface="Miriam Libre"/>
                <a:cs typeface="Miriam Libre"/>
                <a:sym typeface="Miriam Libr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0" name="Google Shape;210;p20"/>
          <p:cNvSpPr txBox="1">
            <a:spLocks noGrp="1"/>
          </p:cNvSpPr>
          <p:nvPr>
            <p:ph type="subTitle" idx="13"/>
          </p:nvPr>
        </p:nvSpPr>
        <p:spPr>
          <a:xfrm>
            <a:off x="720822" y="3025827"/>
            <a:ext cx="2459100" cy="5373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b="1">
                <a:solidFill>
                  <a:schemeClr val="dk1"/>
                </a:solidFill>
                <a:latin typeface="Miriam Libre"/>
                <a:ea typeface="Miriam Libre"/>
                <a:cs typeface="Miriam Libre"/>
                <a:sym typeface="Miriam Libr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1" name="Google Shape;211;p20"/>
          <p:cNvSpPr txBox="1">
            <a:spLocks noGrp="1"/>
          </p:cNvSpPr>
          <p:nvPr>
            <p:ph type="subTitle" idx="14"/>
          </p:nvPr>
        </p:nvSpPr>
        <p:spPr>
          <a:xfrm>
            <a:off x="3343751" y="3025827"/>
            <a:ext cx="2459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Miriam Libre"/>
                <a:ea typeface="Miriam Libre"/>
                <a:cs typeface="Miriam Libre"/>
                <a:sym typeface="Miriam Libr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2" name="Google Shape;212;p20"/>
          <p:cNvSpPr txBox="1">
            <a:spLocks noGrp="1"/>
          </p:cNvSpPr>
          <p:nvPr>
            <p:ph type="subTitle" idx="15"/>
          </p:nvPr>
        </p:nvSpPr>
        <p:spPr>
          <a:xfrm>
            <a:off x="5964127" y="3025827"/>
            <a:ext cx="2459100" cy="537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latin typeface="Miriam Libre"/>
                <a:ea typeface="Miriam Libre"/>
                <a:cs typeface="Miriam Libre"/>
                <a:sym typeface="Miriam Libr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3" name="Google Shape;21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14"/>
        <p:cNvGrpSpPr/>
        <p:nvPr/>
      </p:nvGrpSpPr>
      <p:grpSpPr>
        <a:xfrm>
          <a:off x="0" y="0"/>
          <a:ext cx="0" cy="0"/>
          <a:chOff x="0" y="0"/>
          <a:chExt cx="0" cy="0"/>
        </a:xfrm>
      </p:grpSpPr>
      <p:grpSp>
        <p:nvGrpSpPr>
          <p:cNvPr id="215" name="Google Shape;215;p21"/>
          <p:cNvGrpSpPr/>
          <p:nvPr/>
        </p:nvGrpSpPr>
        <p:grpSpPr>
          <a:xfrm>
            <a:off x="0" y="-2950"/>
            <a:ext cx="9144000" cy="5143500"/>
            <a:chOff x="0" y="-2950"/>
            <a:chExt cx="9144000" cy="5143500"/>
          </a:xfrm>
        </p:grpSpPr>
        <p:sp>
          <p:nvSpPr>
            <p:cNvPr id="216" name="Google Shape;216;p21"/>
            <p:cNvSpPr/>
            <p:nvPr/>
          </p:nvSpPr>
          <p:spPr>
            <a:xfrm>
              <a:off x="221400" y="217650"/>
              <a:ext cx="8701200" cy="4708200"/>
            </a:xfrm>
            <a:prstGeom prst="roundRect">
              <a:avLst>
                <a:gd name="adj" fmla="val 6138"/>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p:nvPr/>
          </p:nvSpPr>
          <p:spPr>
            <a:xfrm>
              <a:off x="0" y="-2950"/>
              <a:ext cx="9144000" cy="5143500"/>
            </a:xfrm>
            <a:prstGeom prst="frame">
              <a:avLst>
                <a:gd name="adj1" fmla="val 199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21"/>
          <p:cNvSpPr txBox="1">
            <a:spLocks noGrp="1"/>
          </p:cNvSpPr>
          <p:nvPr>
            <p:ph type="ctrTitle"/>
          </p:nvPr>
        </p:nvSpPr>
        <p:spPr>
          <a:xfrm>
            <a:off x="715100" y="747450"/>
            <a:ext cx="3690300" cy="105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19" name="Google Shape;219;p21"/>
          <p:cNvSpPr txBox="1">
            <a:spLocks noGrp="1"/>
          </p:cNvSpPr>
          <p:nvPr>
            <p:ph type="subTitle" idx="1"/>
          </p:nvPr>
        </p:nvSpPr>
        <p:spPr>
          <a:xfrm>
            <a:off x="715175" y="1760450"/>
            <a:ext cx="3690300" cy="109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20" name="Google Shape;220;p21"/>
          <p:cNvSpPr txBox="1"/>
          <p:nvPr/>
        </p:nvSpPr>
        <p:spPr>
          <a:xfrm>
            <a:off x="715163" y="3492425"/>
            <a:ext cx="3690300" cy="540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Albert Sans Medium"/>
                <a:ea typeface="Albert Sans Medium"/>
                <a:cs typeface="Albert Sans Medium"/>
                <a:sym typeface="Albert Sans Medium"/>
              </a:rPr>
              <a:t>CREDITS: This presentation template was created by </a:t>
            </a:r>
            <a:r>
              <a:rPr lang="en" sz="1000" b="1" u="sng">
                <a:solidFill>
                  <a:schemeClr val="dk2"/>
                </a:solid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000">
                <a:solidFill>
                  <a:schemeClr val="dk1"/>
                </a:solidFill>
                <a:latin typeface="Albert Sans Medium"/>
                <a:ea typeface="Albert Sans Medium"/>
                <a:cs typeface="Albert Sans Medium"/>
                <a:sym typeface="Albert Sans Medium"/>
              </a:rPr>
              <a:t>, including icons by </a:t>
            </a:r>
            <a:r>
              <a:rPr lang="en" sz="1000" b="1" u="sng">
                <a:solidFill>
                  <a:schemeClr val="dk2"/>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000">
                <a:solidFill>
                  <a:schemeClr val="dk1"/>
                </a:solidFill>
                <a:latin typeface="Albert Sans Medium"/>
                <a:ea typeface="Albert Sans Medium"/>
                <a:cs typeface="Albert Sans Medium"/>
                <a:sym typeface="Albert Sans Medium"/>
              </a:rPr>
              <a:t>, and infographics &amp; images by </a:t>
            </a:r>
            <a:r>
              <a:rPr lang="en" sz="1000" b="1" u="sng">
                <a:solidFill>
                  <a:schemeClr val="dk2"/>
                </a:solid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endParaRPr sz="1000" b="1" u="sng">
              <a:solidFill>
                <a:schemeClr val="dk2"/>
              </a:solidFill>
              <a:latin typeface="Albert Sans"/>
              <a:ea typeface="Albert Sans"/>
              <a:cs typeface="Albert Sans"/>
              <a:sym typeface="Albert Sans"/>
            </a:endParaRPr>
          </a:p>
        </p:txBody>
      </p:sp>
      <p:sp>
        <p:nvSpPr>
          <p:cNvPr id="221" name="Google Shape;221;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0" y="-2950"/>
            <a:ext cx="9144000" cy="5143500"/>
            <a:chOff x="0" y="-2950"/>
            <a:chExt cx="9144000" cy="5143500"/>
          </a:xfrm>
        </p:grpSpPr>
        <p:sp>
          <p:nvSpPr>
            <p:cNvPr id="17" name="Google Shape;17;p3"/>
            <p:cNvSpPr/>
            <p:nvPr/>
          </p:nvSpPr>
          <p:spPr>
            <a:xfrm>
              <a:off x="221400" y="217650"/>
              <a:ext cx="8701200" cy="4708200"/>
            </a:xfrm>
            <a:prstGeom prst="roundRect">
              <a:avLst>
                <a:gd name="adj" fmla="val 6138"/>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0" y="-2950"/>
              <a:ext cx="9144000" cy="5143500"/>
            </a:xfrm>
            <a:prstGeom prst="frame">
              <a:avLst>
                <a:gd name="adj1" fmla="val 199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3"/>
          <p:cNvSpPr txBox="1">
            <a:spLocks noGrp="1"/>
          </p:cNvSpPr>
          <p:nvPr>
            <p:ph type="title"/>
          </p:nvPr>
        </p:nvSpPr>
        <p:spPr>
          <a:xfrm>
            <a:off x="4501823" y="2350088"/>
            <a:ext cx="3931500" cy="16401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20" name="Google Shape;20;p3"/>
          <p:cNvSpPr txBox="1">
            <a:spLocks noGrp="1"/>
          </p:cNvSpPr>
          <p:nvPr>
            <p:ph type="title" idx="2" hasCustomPrompt="1"/>
          </p:nvPr>
        </p:nvSpPr>
        <p:spPr>
          <a:xfrm>
            <a:off x="5598100" y="1153312"/>
            <a:ext cx="1739100" cy="973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 name="Google Shape;21;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22"/>
        <p:cNvGrpSpPr/>
        <p:nvPr/>
      </p:nvGrpSpPr>
      <p:grpSpPr>
        <a:xfrm>
          <a:off x="0" y="0"/>
          <a:ext cx="0" cy="0"/>
          <a:chOff x="0" y="0"/>
          <a:chExt cx="0" cy="0"/>
        </a:xfrm>
      </p:grpSpPr>
      <p:grpSp>
        <p:nvGrpSpPr>
          <p:cNvPr id="223" name="Google Shape;223;p22"/>
          <p:cNvGrpSpPr/>
          <p:nvPr/>
        </p:nvGrpSpPr>
        <p:grpSpPr>
          <a:xfrm>
            <a:off x="0" y="-2950"/>
            <a:ext cx="9144000" cy="5143500"/>
            <a:chOff x="0" y="-2950"/>
            <a:chExt cx="9144000" cy="5143500"/>
          </a:xfrm>
        </p:grpSpPr>
        <p:sp>
          <p:nvSpPr>
            <p:cNvPr id="224" name="Google Shape;224;p22"/>
            <p:cNvSpPr/>
            <p:nvPr/>
          </p:nvSpPr>
          <p:spPr>
            <a:xfrm>
              <a:off x="221400" y="217650"/>
              <a:ext cx="8701200" cy="4708200"/>
            </a:xfrm>
            <a:prstGeom prst="roundRect">
              <a:avLst>
                <a:gd name="adj" fmla="val 6138"/>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0" y="-2950"/>
              <a:ext cx="9144000" cy="5143500"/>
            </a:xfrm>
            <a:prstGeom prst="frame">
              <a:avLst>
                <a:gd name="adj1" fmla="val 199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22"/>
            <p:cNvGrpSpPr/>
            <p:nvPr/>
          </p:nvGrpSpPr>
          <p:grpSpPr>
            <a:xfrm>
              <a:off x="719844" y="413550"/>
              <a:ext cx="7703817" cy="121451"/>
              <a:chOff x="3903250" y="612250"/>
              <a:chExt cx="4525800" cy="121451"/>
            </a:xfrm>
          </p:grpSpPr>
          <p:cxnSp>
            <p:nvCxnSpPr>
              <p:cNvPr id="227" name="Google Shape;227;p22"/>
              <p:cNvCxnSpPr/>
              <p:nvPr/>
            </p:nvCxnSpPr>
            <p:spPr>
              <a:xfrm>
                <a:off x="3903400" y="733701"/>
                <a:ext cx="4525500" cy="0"/>
              </a:xfrm>
              <a:prstGeom prst="straightConnector1">
                <a:avLst/>
              </a:prstGeom>
              <a:noFill/>
              <a:ln w="19050" cap="flat" cmpd="sng">
                <a:solidFill>
                  <a:schemeClr val="lt2"/>
                </a:solidFill>
                <a:prstDash val="solid"/>
                <a:round/>
                <a:headEnd type="none" w="med" len="med"/>
                <a:tailEnd type="none" w="med" len="med"/>
              </a:ln>
            </p:spPr>
          </p:cxnSp>
          <p:sp>
            <p:nvSpPr>
              <p:cNvPr id="228" name="Google Shape;228;p22"/>
              <p:cNvSpPr/>
              <p:nvPr/>
            </p:nvSpPr>
            <p:spPr>
              <a:xfrm>
                <a:off x="3903250" y="612250"/>
                <a:ext cx="4525800"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22"/>
            <p:cNvGrpSpPr/>
            <p:nvPr/>
          </p:nvGrpSpPr>
          <p:grpSpPr>
            <a:xfrm rot="10800000" flipH="1">
              <a:off x="719844" y="4608499"/>
              <a:ext cx="7703817" cy="121451"/>
              <a:chOff x="3903250" y="612250"/>
              <a:chExt cx="4525800" cy="121451"/>
            </a:xfrm>
          </p:grpSpPr>
          <p:cxnSp>
            <p:nvCxnSpPr>
              <p:cNvPr id="230" name="Google Shape;230;p22"/>
              <p:cNvCxnSpPr/>
              <p:nvPr/>
            </p:nvCxnSpPr>
            <p:spPr>
              <a:xfrm>
                <a:off x="3903400" y="733701"/>
                <a:ext cx="4525500" cy="0"/>
              </a:xfrm>
              <a:prstGeom prst="straightConnector1">
                <a:avLst/>
              </a:prstGeom>
              <a:noFill/>
              <a:ln w="19050" cap="flat" cmpd="sng">
                <a:solidFill>
                  <a:schemeClr val="lt2"/>
                </a:solidFill>
                <a:prstDash val="solid"/>
                <a:round/>
                <a:headEnd type="none" w="med" len="med"/>
                <a:tailEnd type="none" w="med" len="med"/>
              </a:ln>
            </p:spPr>
          </p:cxnSp>
          <p:sp>
            <p:nvSpPr>
              <p:cNvPr id="231" name="Google Shape;231;p22"/>
              <p:cNvSpPr/>
              <p:nvPr/>
            </p:nvSpPr>
            <p:spPr>
              <a:xfrm>
                <a:off x="3903250" y="612250"/>
                <a:ext cx="4525800"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2" name="Google Shape;232;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33"/>
        <p:cNvGrpSpPr/>
        <p:nvPr/>
      </p:nvGrpSpPr>
      <p:grpSpPr>
        <a:xfrm>
          <a:off x="0" y="0"/>
          <a:ext cx="0" cy="0"/>
          <a:chOff x="0" y="0"/>
          <a:chExt cx="0" cy="0"/>
        </a:xfrm>
      </p:grpSpPr>
      <p:grpSp>
        <p:nvGrpSpPr>
          <p:cNvPr id="234" name="Google Shape;234;p23"/>
          <p:cNvGrpSpPr/>
          <p:nvPr/>
        </p:nvGrpSpPr>
        <p:grpSpPr>
          <a:xfrm>
            <a:off x="0" y="-2950"/>
            <a:ext cx="9144000" cy="5143500"/>
            <a:chOff x="0" y="-2950"/>
            <a:chExt cx="9144000" cy="5143500"/>
          </a:xfrm>
        </p:grpSpPr>
        <p:sp>
          <p:nvSpPr>
            <p:cNvPr id="235" name="Google Shape;235;p23"/>
            <p:cNvSpPr/>
            <p:nvPr/>
          </p:nvSpPr>
          <p:spPr>
            <a:xfrm>
              <a:off x="221400" y="217650"/>
              <a:ext cx="8701200" cy="4708200"/>
            </a:xfrm>
            <a:prstGeom prst="roundRect">
              <a:avLst>
                <a:gd name="adj" fmla="val 6138"/>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a:off x="0" y="-2950"/>
              <a:ext cx="9144000" cy="5143500"/>
            </a:xfrm>
            <a:prstGeom prst="frame">
              <a:avLst>
                <a:gd name="adj1" fmla="val 199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23"/>
            <p:cNvGrpSpPr/>
            <p:nvPr/>
          </p:nvGrpSpPr>
          <p:grpSpPr>
            <a:xfrm>
              <a:off x="1805051" y="413550"/>
              <a:ext cx="5533902" cy="121451"/>
              <a:chOff x="1524638" y="612250"/>
              <a:chExt cx="5772900" cy="121451"/>
            </a:xfrm>
          </p:grpSpPr>
          <p:cxnSp>
            <p:nvCxnSpPr>
              <p:cNvPr id="238" name="Google Shape;238;p23"/>
              <p:cNvCxnSpPr/>
              <p:nvPr/>
            </p:nvCxnSpPr>
            <p:spPr>
              <a:xfrm>
                <a:off x="1524829" y="733701"/>
                <a:ext cx="5772600" cy="0"/>
              </a:xfrm>
              <a:prstGeom prst="straightConnector1">
                <a:avLst/>
              </a:prstGeom>
              <a:noFill/>
              <a:ln w="19050" cap="flat" cmpd="sng">
                <a:solidFill>
                  <a:schemeClr val="dk2"/>
                </a:solidFill>
                <a:prstDash val="solid"/>
                <a:round/>
                <a:headEnd type="none" w="med" len="med"/>
                <a:tailEnd type="none" w="med" len="med"/>
              </a:ln>
            </p:spPr>
          </p:cxnSp>
          <p:sp>
            <p:nvSpPr>
              <p:cNvPr id="239" name="Google Shape;239;p23"/>
              <p:cNvSpPr/>
              <p:nvPr/>
            </p:nvSpPr>
            <p:spPr>
              <a:xfrm>
                <a:off x="1524638" y="612250"/>
                <a:ext cx="5772900" cy="7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23"/>
            <p:cNvGrpSpPr/>
            <p:nvPr/>
          </p:nvGrpSpPr>
          <p:grpSpPr>
            <a:xfrm rot="10800000" flipH="1">
              <a:off x="1805051" y="4608499"/>
              <a:ext cx="5533902" cy="121451"/>
              <a:chOff x="1524638" y="612250"/>
              <a:chExt cx="5772900" cy="121451"/>
            </a:xfrm>
          </p:grpSpPr>
          <p:cxnSp>
            <p:nvCxnSpPr>
              <p:cNvPr id="241" name="Google Shape;241;p23"/>
              <p:cNvCxnSpPr/>
              <p:nvPr/>
            </p:nvCxnSpPr>
            <p:spPr>
              <a:xfrm>
                <a:off x="1524829" y="733701"/>
                <a:ext cx="5772600" cy="0"/>
              </a:xfrm>
              <a:prstGeom prst="straightConnector1">
                <a:avLst/>
              </a:prstGeom>
              <a:noFill/>
              <a:ln w="19050" cap="flat" cmpd="sng">
                <a:solidFill>
                  <a:schemeClr val="dk2"/>
                </a:solidFill>
                <a:prstDash val="solid"/>
                <a:round/>
                <a:headEnd type="none" w="med" len="med"/>
                <a:tailEnd type="none" w="med" len="med"/>
              </a:ln>
            </p:spPr>
          </p:cxnSp>
          <p:sp>
            <p:nvSpPr>
              <p:cNvPr id="242" name="Google Shape;242;p23"/>
              <p:cNvSpPr/>
              <p:nvPr/>
            </p:nvSpPr>
            <p:spPr>
              <a:xfrm>
                <a:off x="1524638" y="612250"/>
                <a:ext cx="5772900" cy="7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3" name="Google Shape;243;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grpSp>
        <p:nvGrpSpPr>
          <p:cNvPr id="23" name="Google Shape;23;p4"/>
          <p:cNvGrpSpPr/>
          <p:nvPr/>
        </p:nvGrpSpPr>
        <p:grpSpPr>
          <a:xfrm>
            <a:off x="0" y="-2950"/>
            <a:ext cx="9144000" cy="5143500"/>
            <a:chOff x="0" y="-2950"/>
            <a:chExt cx="9144000" cy="5143500"/>
          </a:xfrm>
        </p:grpSpPr>
        <p:sp>
          <p:nvSpPr>
            <p:cNvPr id="24" name="Google Shape;24;p4"/>
            <p:cNvSpPr/>
            <p:nvPr/>
          </p:nvSpPr>
          <p:spPr>
            <a:xfrm>
              <a:off x="221400" y="217650"/>
              <a:ext cx="8701200" cy="4708200"/>
            </a:xfrm>
            <a:prstGeom prst="roundRect">
              <a:avLst>
                <a:gd name="adj" fmla="val 6138"/>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0" y="-2950"/>
              <a:ext cx="9144000" cy="5143500"/>
            </a:xfrm>
            <a:prstGeom prst="frame">
              <a:avLst>
                <a:gd name="adj1" fmla="val 199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719844" y="413550"/>
              <a:ext cx="7703817" cy="121451"/>
              <a:chOff x="3903250" y="612250"/>
              <a:chExt cx="4525800" cy="121451"/>
            </a:xfrm>
          </p:grpSpPr>
          <p:cxnSp>
            <p:nvCxnSpPr>
              <p:cNvPr id="27" name="Google Shape;27;p4"/>
              <p:cNvCxnSpPr/>
              <p:nvPr/>
            </p:nvCxnSpPr>
            <p:spPr>
              <a:xfrm>
                <a:off x="3903400" y="733701"/>
                <a:ext cx="4525500" cy="0"/>
              </a:xfrm>
              <a:prstGeom prst="straightConnector1">
                <a:avLst/>
              </a:prstGeom>
              <a:noFill/>
              <a:ln w="19050" cap="flat" cmpd="sng">
                <a:solidFill>
                  <a:schemeClr val="lt2"/>
                </a:solidFill>
                <a:prstDash val="solid"/>
                <a:round/>
                <a:headEnd type="none" w="med" len="med"/>
                <a:tailEnd type="none" w="med" len="med"/>
              </a:ln>
            </p:spPr>
          </p:cxnSp>
          <p:sp>
            <p:nvSpPr>
              <p:cNvPr id="28" name="Google Shape;28;p4"/>
              <p:cNvSpPr/>
              <p:nvPr/>
            </p:nvSpPr>
            <p:spPr>
              <a:xfrm>
                <a:off x="3903250" y="612250"/>
                <a:ext cx="4525800"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4"/>
            <p:cNvGrpSpPr/>
            <p:nvPr/>
          </p:nvGrpSpPr>
          <p:grpSpPr>
            <a:xfrm rot="10800000" flipH="1">
              <a:off x="719844" y="4608499"/>
              <a:ext cx="7703817" cy="121451"/>
              <a:chOff x="3903250" y="612250"/>
              <a:chExt cx="4525800" cy="121451"/>
            </a:xfrm>
          </p:grpSpPr>
          <p:cxnSp>
            <p:nvCxnSpPr>
              <p:cNvPr id="30" name="Google Shape;30;p4"/>
              <p:cNvCxnSpPr/>
              <p:nvPr/>
            </p:nvCxnSpPr>
            <p:spPr>
              <a:xfrm>
                <a:off x="3903400" y="733701"/>
                <a:ext cx="4525500" cy="0"/>
              </a:xfrm>
              <a:prstGeom prst="straightConnector1">
                <a:avLst/>
              </a:prstGeom>
              <a:noFill/>
              <a:ln w="19050" cap="flat" cmpd="sng">
                <a:solidFill>
                  <a:schemeClr val="lt2"/>
                </a:solidFill>
                <a:prstDash val="solid"/>
                <a:round/>
                <a:headEnd type="none" w="med" len="med"/>
                <a:tailEnd type="none" w="med" len="med"/>
              </a:ln>
            </p:spPr>
          </p:cxnSp>
          <p:sp>
            <p:nvSpPr>
              <p:cNvPr id="31" name="Google Shape;31;p4"/>
              <p:cNvSpPr/>
              <p:nvPr/>
            </p:nvSpPr>
            <p:spPr>
              <a:xfrm>
                <a:off x="3903250" y="612250"/>
                <a:ext cx="4525800"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 name="Google Shape;32;p4"/>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33" name="Google Shape;33;p4"/>
          <p:cNvSpPr txBox="1">
            <a:spLocks noGrp="1"/>
          </p:cNvSpPr>
          <p:nvPr>
            <p:ph type="body" idx="1"/>
          </p:nvPr>
        </p:nvSpPr>
        <p:spPr>
          <a:xfrm>
            <a:off x="720000" y="1152475"/>
            <a:ext cx="7704000" cy="1419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
        <p:nvSpPr>
          <p:cNvPr id="34" name="Google Shape;34;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grpSp>
        <p:nvGrpSpPr>
          <p:cNvPr id="36" name="Google Shape;36;p5"/>
          <p:cNvGrpSpPr/>
          <p:nvPr/>
        </p:nvGrpSpPr>
        <p:grpSpPr>
          <a:xfrm>
            <a:off x="0" y="-2950"/>
            <a:ext cx="9144000" cy="5143500"/>
            <a:chOff x="0" y="-2950"/>
            <a:chExt cx="9144000" cy="5143500"/>
          </a:xfrm>
        </p:grpSpPr>
        <p:sp>
          <p:nvSpPr>
            <p:cNvPr id="37" name="Google Shape;37;p5"/>
            <p:cNvSpPr/>
            <p:nvPr/>
          </p:nvSpPr>
          <p:spPr>
            <a:xfrm>
              <a:off x="221400" y="217650"/>
              <a:ext cx="8701200" cy="4708200"/>
            </a:xfrm>
            <a:prstGeom prst="roundRect">
              <a:avLst>
                <a:gd name="adj" fmla="val 6138"/>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0" y="-2950"/>
              <a:ext cx="9144000" cy="5143500"/>
            </a:xfrm>
            <a:prstGeom prst="frame">
              <a:avLst>
                <a:gd name="adj1" fmla="val 199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719844" y="413550"/>
              <a:ext cx="7703817"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10800000" flipH="1">
              <a:off x="719844" y="4651350"/>
              <a:ext cx="7703817"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5"/>
          <p:cNvSpPr txBox="1">
            <a:spLocks noGrp="1"/>
          </p:cNvSpPr>
          <p:nvPr>
            <p:ph type="subTitle" idx="1"/>
          </p:nvPr>
        </p:nvSpPr>
        <p:spPr>
          <a:xfrm>
            <a:off x="720000" y="1893077"/>
            <a:ext cx="2907600" cy="497700"/>
          </a:xfrm>
          <a:prstGeom prst="rect">
            <a:avLst/>
          </a:prstGeom>
        </p:spPr>
        <p:txBody>
          <a:bodyPr spcFirstLastPara="1" wrap="square" lIns="91425" tIns="91425" rIns="91425" bIns="91425" anchor="b" anchorCtr="0">
            <a:noAutofit/>
          </a:bodyPr>
          <a:lstStyle>
            <a:lvl1pPr lvl="0" algn="r">
              <a:lnSpc>
                <a:spcPct val="100000"/>
              </a:lnSpc>
              <a:spcBef>
                <a:spcPts val="0"/>
              </a:spcBef>
              <a:spcAft>
                <a:spcPts val="0"/>
              </a:spcAft>
              <a:buClr>
                <a:schemeClr val="dk1"/>
              </a:buClr>
              <a:buSzPts val="2400"/>
              <a:buFont typeface="Bebas Neue"/>
              <a:buNone/>
              <a:defRPr sz="2000" b="1">
                <a:latin typeface="Miriam Libre"/>
                <a:ea typeface="Miriam Libre"/>
                <a:cs typeface="Miriam Libre"/>
                <a:sym typeface="Miriam Libr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2" name="Google Shape;42;p5"/>
          <p:cNvSpPr txBox="1">
            <a:spLocks noGrp="1"/>
          </p:cNvSpPr>
          <p:nvPr>
            <p:ph type="subTitle" idx="2"/>
          </p:nvPr>
        </p:nvSpPr>
        <p:spPr>
          <a:xfrm>
            <a:off x="5516400" y="1893077"/>
            <a:ext cx="2907600" cy="49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latin typeface="Miriam Libre"/>
                <a:ea typeface="Miriam Libre"/>
                <a:cs typeface="Miriam Libre"/>
                <a:sym typeface="Miriam Libr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3" name="Google Shape;43;p5"/>
          <p:cNvSpPr txBox="1">
            <a:spLocks noGrp="1"/>
          </p:cNvSpPr>
          <p:nvPr>
            <p:ph type="subTitle" idx="3"/>
          </p:nvPr>
        </p:nvSpPr>
        <p:spPr>
          <a:xfrm>
            <a:off x="720000" y="2342125"/>
            <a:ext cx="2907600" cy="179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atin typeface="Albert Sans Medium"/>
                <a:ea typeface="Albert Sans Medium"/>
                <a:cs typeface="Albert Sans Medium"/>
                <a:sym typeface="Albert Sans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 name="Google Shape;44;p5"/>
          <p:cNvSpPr txBox="1">
            <a:spLocks noGrp="1"/>
          </p:cNvSpPr>
          <p:nvPr>
            <p:ph type="subTitle" idx="4"/>
          </p:nvPr>
        </p:nvSpPr>
        <p:spPr>
          <a:xfrm>
            <a:off x="5516400" y="2342125"/>
            <a:ext cx="2907600" cy="179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Medium"/>
                <a:ea typeface="Albert Sans Medium"/>
                <a:cs typeface="Albert Sans Medium"/>
                <a:sym typeface="Albert Sans Medium"/>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5"/>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49" name="Google Shape;49;p6"/>
          <p:cNvGrpSpPr/>
          <p:nvPr/>
        </p:nvGrpSpPr>
        <p:grpSpPr>
          <a:xfrm>
            <a:off x="0" y="-2950"/>
            <a:ext cx="9144000" cy="5143500"/>
            <a:chOff x="0" y="-2950"/>
            <a:chExt cx="9144000" cy="5143500"/>
          </a:xfrm>
        </p:grpSpPr>
        <p:sp>
          <p:nvSpPr>
            <p:cNvPr id="50" name="Google Shape;50;p6"/>
            <p:cNvSpPr/>
            <p:nvPr/>
          </p:nvSpPr>
          <p:spPr>
            <a:xfrm>
              <a:off x="221400" y="217650"/>
              <a:ext cx="8701200" cy="4708200"/>
            </a:xfrm>
            <a:prstGeom prst="roundRect">
              <a:avLst>
                <a:gd name="adj" fmla="val 6138"/>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0" y="-2950"/>
              <a:ext cx="9144000" cy="5143500"/>
            </a:xfrm>
            <a:prstGeom prst="frame">
              <a:avLst>
                <a:gd name="adj1" fmla="val 199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grpSp>
        <p:nvGrpSpPr>
          <p:cNvPr id="61" name="Google Shape;61;p8"/>
          <p:cNvGrpSpPr/>
          <p:nvPr/>
        </p:nvGrpSpPr>
        <p:grpSpPr>
          <a:xfrm>
            <a:off x="0" y="-2950"/>
            <a:ext cx="9144000" cy="5143500"/>
            <a:chOff x="0" y="-2950"/>
            <a:chExt cx="9144000" cy="5143500"/>
          </a:xfrm>
        </p:grpSpPr>
        <p:sp>
          <p:nvSpPr>
            <p:cNvPr id="62" name="Google Shape;62;p8"/>
            <p:cNvSpPr/>
            <p:nvPr/>
          </p:nvSpPr>
          <p:spPr>
            <a:xfrm>
              <a:off x="221400" y="217650"/>
              <a:ext cx="8701200" cy="4708200"/>
            </a:xfrm>
            <a:prstGeom prst="roundRect">
              <a:avLst>
                <a:gd name="adj" fmla="val 6138"/>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0" y="-2950"/>
              <a:ext cx="9144000" cy="5143500"/>
            </a:xfrm>
            <a:prstGeom prst="frame">
              <a:avLst>
                <a:gd name="adj1" fmla="val 199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65" name="Google Shape;65;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grpSp>
        <p:nvGrpSpPr>
          <p:cNvPr id="67" name="Google Shape;67;p9"/>
          <p:cNvGrpSpPr/>
          <p:nvPr/>
        </p:nvGrpSpPr>
        <p:grpSpPr>
          <a:xfrm>
            <a:off x="0" y="-2950"/>
            <a:ext cx="9144000" cy="5143500"/>
            <a:chOff x="0" y="-2950"/>
            <a:chExt cx="9144000" cy="5143500"/>
          </a:xfrm>
        </p:grpSpPr>
        <p:sp>
          <p:nvSpPr>
            <p:cNvPr id="68" name="Google Shape;68;p9"/>
            <p:cNvSpPr/>
            <p:nvPr/>
          </p:nvSpPr>
          <p:spPr>
            <a:xfrm>
              <a:off x="221400" y="217650"/>
              <a:ext cx="8701200" cy="4708200"/>
            </a:xfrm>
            <a:prstGeom prst="roundRect">
              <a:avLst>
                <a:gd name="adj" fmla="val 6138"/>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2950"/>
              <a:ext cx="9144000" cy="5143500"/>
            </a:xfrm>
            <a:prstGeom prst="frame">
              <a:avLst>
                <a:gd name="adj1" fmla="val 199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1" name="Google Shape;71;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2" name="Google Shape;72;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3"/>
        <p:cNvGrpSpPr/>
        <p:nvPr/>
      </p:nvGrpSpPr>
      <p:grpSpPr>
        <a:xfrm>
          <a:off x="0" y="0"/>
          <a:ext cx="0" cy="0"/>
          <a:chOff x="0" y="0"/>
          <a:chExt cx="0" cy="0"/>
        </a:xfrm>
      </p:grpSpPr>
      <p:sp>
        <p:nvSpPr>
          <p:cNvPr id="74" name="Google Shape;74;p10"/>
          <p:cNvSpPr>
            <a:spLocks noGrp="1"/>
          </p:cNvSpPr>
          <p:nvPr>
            <p:ph type="pic" idx="2"/>
          </p:nvPr>
        </p:nvSpPr>
        <p:spPr>
          <a:xfrm>
            <a:off x="0" y="0"/>
            <a:ext cx="9144000" cy="5143500"/>
          </a:xfrm>
          <a:prstGeom prst="rect">
            <a:avLst/>
          </a:prstGeom>
          <a:noFill/>
          <a:ln>
            <a:noFill/>
          </a:ln>
        </p:spPr>
      </p:sp>
      <p:sp>
        <p:nvSpPr>
          <p:cNvPr id="75" name="Google Shape;75;p10"/>
          <p:cNvSpPr txBox="1">
            <a:spLocks noGrp="1"/>
          </p:cNvSpPr>
          <p:nvPr>
            <p:ph type="title"/>
          </p:nvPr>
        </p:nvSpPr>
        <p:spPr>
          <a:xfrm>
            <a:off x="5437000" y="3650300"/>
            <a:ext cx="2991900" cy="791400"/>
          </a:xfrm>
          <a:prstGeom prst="rect">
            <a:avLst/>
          </a:prstGeom>
          <a:solidFill>
            <a:schemeClr val="lt1"/>
          </a:solidFill>
        </p:spPr>
        <p:txBody>
          <a:bodyPr spcFirstLastPara="1" wrap="square" lIns="91425" tIns="91425" rIns="91425" bIns="91425" anchor="b" anchorCtr="0">
            <a:noAutofit/>
          </a:bodyPr>
          <a:lstStyle>
            <a:lvl1pPr lvl="0" algn="ctr" rtl="0">
              <a:spcBef>
                <a:spcPts val="0"/>
              </a:spcBef>
              <a:spcAft>
                <a:spcPts val="0"/>
              </a:spcAft>
              <a:buSzPts val="2800"/>
              <a:buNone/>
              <a:defRPr sz="2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6" name="Google Shape;76;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7"/>
        <p:cNvGrpSpPr/>
        <p:nvPr/>
      </p:nvGrpSpPr>
      <p:grpSpPr>
        <a:xfrm>
          <a:off x="0" y="0"/>
          <a:ext cx="0" cy="0"/>
          <a:chOff x="0" y="0"/>
          <a:chExt cx="0" cy="0"/>
        </a:xfrm>
      </p:grpSpPr>
      <p:grpSp>
        <p:nvGrpSpPr>
          <p:cNvPr id="78" name="Google Shape;78;p11"/>
          <p:cNvGrpSpPr/>
          <p:nvPr/>
        </p:nvGrpSpPr>
        <p:grpSpPr>
          <a:xfrm>
            <a:off x="0" y="-2950"/>
            <a:ext cx="9144000" cy="5143500"/>
            <a:chOff x="0" y="-2950"/>
            <a:chExt cx="9144000" cy="5143500"/>
          </a:xfrm>
        </p:grpSpPr>
        <p:sp>
          <p:nvSpPr>
            <p:cNvPr id="79" name="Google Shape;79;p11"/>
            <p:cNvSpPr/>
            <p:nvPr/>
          </p:nvSpPr>
          <p:spPr>
            <a:xfrm>
              <a:off x="221400" y="217650"/>
              <a:ext cx="8701200" cy="4708200"/>
            </a:xfrm>
            <a:prstGeom prst="roundRect">
              <a:avLst>
                <a:gd name="adj" fmla="val 6138"/>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0" y="-2950"/>
              <a:ext cx="9144000" cy="5143500"/>
            </a:xfrm>
            <a:prstGeom prst="frame">
              <a:avLst>
                <a:gd name="adj1" fmla="val 199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3910900" y="1752700"/>
            <a:ext cx="4518000" cy="959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2" name="Google Shape;82;p11"/>
          <p:cNvSpPr txBox="1">
            <a:spLocks noGrp="1"/>
          </p:cNvSpPr>
          <p:nvPr>
            <p:ph type="subTitle" idx="1"/>
          </p:nvPr>
        </p:nvSpPr>
        <p:spPr>
          <a:xfrm>
            <a:off x="3910850" y="2923700"/>
            <a:ext cx="4518000" cy="4671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3" name="Google Shape;83;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974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Miriam Libre"/>
              <a:buNone/>
              <a:defRPr sz="2800" b="1">
                <a:solidFill>
                  <a:schemeClr val="dk1"/>
                </a:solidFill>
                <a:latin typeface="Miriam Libre"/>
                <a:ea typeface="Miriam Libre"/>
                <a:cs typeface="Miriam Libre"/>
                <a:sym typeface="Miriam Libre"/>
              </a:defRPr>
            </a:lvl1pPr>
            <a:lvl2pPr lvl="1" rtl="0">
              <a:spcBef>
                <a:spcPts val="0"/>
              </a:spcBef>
              <a:spcAft>
                <a:spcPts val="0"/>
              </a:spcAft>
              <a:buClr>
                <a:schemeClr val="dk1"/>
              </a:buClr>
              <a:buSzPts val="2800"/>
              <a:buFont typeface="Miriam Libre"/>
              <a:buNone/>
              <a:defRPr sz="2800" b="1">
                <a:solidFill>
                  <a:schemeClr val="dk1"/>
                </a:solidFill>
                <a:latin typeface="Miriam Libre"/>
                <a:ea typeface="Miriam Libre"/>
                <a:cs typeface="Miriam Libre"/>
                <a:sym typeface="Miriam Libre"/>
              </a:defRPr>
            </a:lvl2pPr>
            <a:lvl3pPr lvl="2" rtl="0">
              <a:spcBef>
                <a:spcPts val="0"/>
              </a:spcBef>
              <a:spcAft>
                <a:spcPts val="0"/>
              </a:spcAft>
              <a:buClr>
                <a:schemeClr val="dk1"/>
              </a:buClr>
              <a:buSzPts val="2800"/>
              <a:buFont typeface="Miriam Libre"/>
              <a:buNone/>
              <a:defRPr sz="2800" b="1">
                <a:solidFill>
                  <a:schemeClr val="dk1"/>
                </a:solidFill>
                <a:latin typeface="Miriam Libre"/>
                <a:ea typeface="Miriam Libre"/>
                <a:cs typeface="Miriam Libre"/>
                <a:sym typeface="Miriam Libre"/>
              </a:defRPr>
            </a:lvl3pPr>
            <a:lvl4pPr lvl="3" rtl="0">
              <a:spcBef>
                <a:spcPts val="0"/>
              </a:spcBef>
              <a:spcAft>
                <a:spcPts val="0"/>
              </a:spcAft>
              <a:buClr>
                <a:schemeClr val="dk1"/>
              </a:buClr>
              <a:buSzPts val="2800"/>
              <a:buFont typeface="Miriam Libre"/>
              <a:buNone/>
              <a:defRPr sz="2800" b="1">
                <a:solidFill>
                  <a:schemeClr val="dk1"/>
                </a:solidFill>
                <a:latin typeface="Miriam Libre"/>
                <a:ea typeface="Miriam Libre"/>
                <a:cs typeface="Miriam Libre"/>
                <a:sym typeface="Miriam Libre"/>
              </a:defRPr>
            </a:lvl4pPr>
            <a:lvl5pPr lvl="4" rtl="0">
              <a:spcBef>
                <a:spcPts val="0"/>
              </a:spcBef>
              <a:spcAft>
                <a:spcPts val="0"/>
              </a:spcAft>
              <a:buClr>
                <a:schemeClr val="dk1"/>
              </a:buClr>
              <a:buSzPts val="2800"/>
              <a:buFont typeface="Miriam Libre"/>
              <a:buNone/>
              <a:defRPr sz="2800" b="1">
                <a:solidFill>
                  <a:schemeClr val="dk1"/>
                </a:solidFill>
                <a:latin typeface="Miriam Libre"/>
                <a:ea typeface="Miriam Libre"/>
                <a:cs typeface="Miriam Libre"/>
                <a:sym typeface="Miriam Libre"/>
              </a:defRPr>
            </a:lvl5pPr>
            <a:lvl6pPr lvl="5" rtl="0">
              <a:spcBef>
                <a:spcPts val="0"/>
              </a:spcBef>
              <a:spcAft>
                <a:spcPts val="0"/>
              </a:spcAft>
              <a:buClr>
                <a:schemeClr val="dk1"/>
              </a:buClr>
              <a:buSzPts val="2800"/>
              <a:buFont typeface="Miriam Libre"/>
              <a:buNone/>
              <a:defRPr sz="2800" b="1">
                <a:solidFill>
                  <a:schemeClr val="dk1"/>
                </a:solidFill>
                <a:latin typeface="Miriam Libre"/>
                <a:ea typeface="Miriam Libre"/>
                <a:cs typeface="Miriam Libre"/>
                <a:sym typeface="Miriam Libre"/>
              </a:defRPr>
            </a:lvl6pPr>
            <a:lvl7pPr lvl="6" rtl="0">
              <a:spcBef>
                <a:spcPts val="0"/>
              </a:spcBef>
              <a:spcAft>
                <a:spcPts val="0"/>
              </a:spcAft>
              <a:buClr>
                <a:schemeClr val="dk1"/>
              </a:buClr>
              <a:buSzPts val="2800"/>
              <a:buFont typeface="Miriam Libre"/>
              <a:buNone/>
              <a:defRPr sz="2800" b="1">
                <a:solidFill>
                  <a:schemeClr val="dk1"/>
                </a:solidFill>
                <a:latin typeface="Miriam Libre"/>
                <a:ea typeface="Miriam Libre"/>
                <a:cs typeface="Miriam Libre"/>
                <a:sym typeface="Miriam Libre"/>
              </a:defRPr>
            </a:lvl7pPr>
            <a:lvl8pPr lvl="7" rtl="0">
              <a:spcBef>
                <a:spcPts val="0"/>
              </a:spcBef>
              <a:spcAft>
                <a:spcPts val="0"/>
              </a:spcAft>
              <a:buClr>
                <a:schemeClr val="dk1"/>
              </a:buClr>
              <a:buSzPts val="2800"/>
              <a:buFont typeface="Miriam Libre"/>
              <a:buNone/>
              <a:defRPr sz="2800" b="1">
                <a:solidFill>
                  <a:schemeClr val="dk1"/>
                </a:solidFill>
                <a:latin typeface="Miriam Libre"/>
                <a:ea typeface="Miriam Libre"/>
                <a:cs typeface="Miriam Libre"/>
                <a:sym typeface="Miriam Libre"/>
              </a:defRPr>
            </a:lvl8pPr>
            <a:lvl9pPr lvl="8" rtl="0">
              <a:spcBef>
                <a:spcPts val="0"/>
              </a:spcBef>
              <a:spcAft>
                <a:spcPts val="0"/>
              </a:spcAft>
              <a:buClr>
                <a:schemeClr val="dk1"/>
              </a:buClr>
              <a:buSzPts val="2800"/>
              <a:buFont typeface="Miriam Libre"/>
              <a:buNone/>
              <a:defRPr sz="2800" b="1">
                <a:solidFill>
                  <a:schemeClr val="dk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1pPr>
            <a:lvl2pPr marL="914400" lvl="1" indent="-304800">
              <a:lnSpc>
                <a:spcPct val="100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2pPr>
            <a:lvl3pPr marL="1371600" lvl="2" indent="-304800">
              <a:lnSpc>
                <a:spcPct val="100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3pPr>
            <a:lvl4pPr marL="1828800" lvl="3" indent="-304800">
              <a:lnSpc>
                <a:spcPct val="100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4pPr>
            <a:lvl5pPr marL="2286000" lvl="4" indent="-304800">
              <a:lnSpc>
                <a:spcPct val="100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5pPr>
            <a:lvl6pPr marL="2743200" lvl="5" indent="-304800">
              <a:lnSpc>
                <a:spcPct val="100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6pPr>
            <a:lvl7pPr marL="3200400" lvl="6" indent="-304800">
              <a:lnSpc>
                <a:spcPct val="100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7pPr>
            <a:lvl8pPr marL="3657600" lvl="7" indent="-304800">
              <a:lnSpc>
                <a:spcPct val="100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8pPr>
            <a:lvl9pPr marL="4114800" lvl="8" indent="-304800">
              <a:lnSpc>
                <a:spcPct val="100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Albert Sans Medium"/>
                <a:ea typeface="Albert Sans Medium"/>
                <a:cs typeface="Albert Sans Medium"/>
                <a:sym typeface="Albert Sans Medium"/>
              </a:defRPr>
            </a:lvl1pPr>
            <a:lvl2pPr lvl="1" algn="r">
              <a:buNone/>
              <a:defRPr sz="1300">
                <a:solidFill>
                  <a:schemeClr val="dk1"/>
                </a:solidFill>
                <a:latin typeface="Albert Sans Medium"/>
                <a:ea typeface="Albert Sans Medium"/>
                <a:cs typeface="Albert Sans Medium"/>
                <a:sym typeface="Albert Sans Medium"/>
              </a:defRPr>
            </a:lvl2pPr>
            <a:lvl3pPr lvl="2" algn="r">
              <a:buNone/>
              <a:defRPr sz="1300">
                <a:solidFill>
                  <a:schemeClr val="dk1"/>
                </a:solidFill>
                <a:latin typeface="Albert Sans Medium"/>
                <a:ea typeface="Albert Sans Medium"/>
                <a:cs typeface="Albert Sans Medium"/>
                <a:sym typeface="Albert Sans Medium"/>
              </a:defRPr>
            </a:lvl3pPr>
            <a:lvl4pPr lvl="3" algn="r">
              <a:buNone/>
              <a:defRPr sz="1300">
                <a:solidFill>
                  <a:schemeClr val="dk1"/>
                </a:solidFill>
                <a:latin typeface="Albert Sans Medium"/>
                <a:ea typeface="Albert Sans Medium"/>
                <a:cs typeface="Albert Sans Medium"/>
                <a:sym typeface="Albert Sans Medium"/>
              </a:defRPr>
            </a:lvl4pPr>
            <a:lvl5pPr lvl="4" algn="r">
              <a:buNone/>
              <a:defRPr sz="1300">
                <a:solidFill>
                  <a:schemeClr val="dk1"/>
                </a:solidFill>
                <a:latin typeface="Albert Sans Medium"/>
                <a:ea typeface="Albert Sans Medium"/>
                <a:cs typeface="Albert Sans Medium"/>
                <a:sym typeface="Albert Sans Medium"/>
              </a:defRPr>
            </a:lvl5pPr>
            <a:lvl6pPr lvl="5" algn="r">
              <a:buNone/>
              <a:defRPr sz="1300">
                <a:solidFill>
                  <a:schemeClr val="dk1"/>
                </a:solidFill>
                <a:latin typeface="Albert Sans Medium"/>
                <a:ea typeface="Albert Sans Medium"/>
                <a:cs typeface="Albert Sans Medium"/>
                <a:sym typeface="Albert Sans Medium"/>
              </a:defRPr>
            </a:lvl6pPr>
            <a:lvl7pPr lvl="6" algn="r">
              <a:buNone/>
              <a:defRPr sz="1300">
                <a:solidFill>
                  <a:schemeClr val="dk1"/>
                </a:solidFill>
                <a:latin typeface="Albert Sans Medium"/>
                <a:ea typeface="Albert Sans Medium"/>
                <a:cs typeface="Albert Sans Medium"/>
                <a:sym typeface="Albert Sans Medium"/>
              </a:defRPr>
            </a:lvl7pPr>
            <a:lvl8pPr lvl="7" algn="r">
              <a:buNone/>
              <a:defRPr sz="1300">
                <a:solidFill>
                  <a:schemeClr val="dk1"/>
                </a:solidFill>
                <a:latin typeface="Albert Sans Medium"/>
                <a:ea typeface="Albert Sans Medium"/>
                <a:cs typeface="Albert Sans Medium"/>
                <a:sym typeface="Albert Sans Medium"/>
              </a:defRPr>
            </a:lvl8pPr>
            <a:lvl9pPr lvl="8" algn="r">
              <a:buNone/>
              <a:defRPr sz="1300">
                <a:solidFill>
                  <a:schemeClr val="dk1"/>
                </a:solidFill>
                <a:latin typeface="Albert Sans Medium"/>
                <a:ea typeface="Albert Sans Medium"/>
                <a:cs typeface="Albert Sans Medium"/>
                <a:sym typeface="Albert Sans Medium"/>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iitgoffice-my.sharepoint.com/:x:/g/personal/s_pranjul_iitg_ac_in/EfIFV86EdIpDoPU4O_FpW5ABnQZEhLTqwS3jpfH2wPt6Qw?e=BhbvBC"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4"/>
          <p:cNvSpPr txBox="1">
            <a:spLocks noGrp="1"/>
          </p:cNvSpPr>
          <p:nvPr>
            <p:ph type="ctrTitle"/>
          </p:nvPr>
        </p:nvSpPr>
        <p:spPr>
          <a:xfrm>
            <a:off x="4184862" y="1414975"/>
            <a:ext cx="4245000" cy="19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300">
                <a:solidFill>
                  <a:schemeClr val="dk2"/>
                </a:solidFill>
              </a:rPr>
              <a:t>Zomato's Restaurant Insights Dashboard</a:t>
            </a:r>
            <a:endParaRPr sz="3300">
              <a:solidFill>
                <a:schemeClr val="dk2"/>
              </a:solidFill>
            </a:endParaRPr>
          </a:p>
        </p:txBody>
      </p:sp>
      <p:grpSp>
        <p:nvGrpSpPr>
          <p:cNvPr id="249" name="Google Shape;249;p24"/>
          <p:cNvGrpSpPr/>
          <p:nvPr/>
        </p:nvGrpSpPr>
        <p:grpSpPr>
          <a:xfrm>
            <a:off x="4169834" y="835575"/>
            <a:ext cx="4275071" cy="121451"/>
            <a:chOff x="3903250" y="612250"/>
            <a:chExt cx="4525800" cy="121451"/>
          </a:xfrm>
        </p:grpSpPr>
        <p:cxnSp>
          <p:nvCxnSpPr>
            <p:cNvPr id="250" name="Google Shape;250;p24"/>
            <p:cNvCxnSpPr/>
            <p:nvPr/>
          </p:nvCxnSpPr>
          <p:spPr>
            <a:xfrm>
              <a:off x="3903400" y="733701"/>
              <a:ext cx="4525500" cy="0"/>
            </a:xfrm>
            <a:prstGeom prst="straightConnector1">
              <a:avLst/>
            </a:prstGeom>
            <a:noFill/>
            <a:ln w="19050" cap="flat" cmpd="sng">
              <a:solidFill>
                <a:schemeClr val="lt2"/>
              </a:solidFill>
              <a:prstDash val="solid"/>
              <a:round/>
              <a:headEnd type="none" w="med" len="med"/>
              <a:tailEnd type="none" w="med" len="med"/>
            </a:ln>
          </p:spPr>
        </p:cxnSp>
        <p:sp>
          <p:nvSpPr>
            <p:cNvPr id="251" name="Google Shape;251;p24"/>
            <p:cNvSpPr/>
            <p:nvPr/>
          </p:nvSpPr>
          <p:spPr>
            <a:xfrm>
              <a:off x="3903250" y="612250"/>
              <a:ext cx="4525800"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24"/>
          <p:cNvGrpSpPr/>
          <p:nvPr/>
        </p:nvGrpSpPr>
        <p:grpSpPr>
          <a:xfrm rot="10800000" flipH="1">
            <a:off x="4169834" y="4186474"/>
            <a:ext cx="4275071" cy="121451"/>
            <a:chOff x="3903250" y="612250"/>
            <a:chExt cx="4525800" cy="121451"/>
          </a:xfrm>
        </p:grpSpPr>
        <p:cxnSp>
          <p:nvCxnSpPr>
            <p:cNvPr id="253" name="Google Shape;253;p24"/>
            <p:cNvCxnSpPr/>
            <p:nvPr/>
          </p:nvCxnSpPr>
          <p:spPr>
            <a:xfrm>
              <a:off x="3903400" y="733701"/>
              <a:ext cx="4525500" cy="0"/>
            </a:xfrm>
            <a:prstGeom prst="straightConnector1">
              <a:avLst/>
            </a:prstGeom>
            <a:noFill/>
            <a:ln w="19050" cap="flat" cmpd="sng">
              <a:solidFill>
                <a:schemeClr val="lt2"/>
              </a:solidFill>
              <a:prstDash val="solid"/>
              <a:round/>
              <a:headEnd type="none" w="med" len="med"/>
              <a:tailEnd type="none" w="med" len="med"/>
            </a:ln>
          </p:spPr>
        </p:cxnSp>
        <p:sp>
          <p:nvSpPr>
            <p:cNvPr id="254" name="Google Shape;254;p24"/>
            <p:cNvSpPr/>
            <p:nvPr/>
          </p:nvSpPr>
          <p:spPr>
            <a:xfrm>
              <a:off x="3903250" y="612250"/>
              <a:ext cx="4525800" cy="7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5" name="Google Shape;255;p24"/>
          <p:cNvPicPr preferRelativeResize="0"/>
          <p:nvPr/>
        </p:nvPicPr>
        <p:blipFill>
          <a:blip r:embed="rId3">
            <a:alphaModFix/>
          </a:blip>
          <a:stretch>
            <a:fillRect/>
          </a:stretch>
        </p:blipFill>
        <p:spPr>
          <a:xfrm>
            <a:off x="363000" y="978962"/>
            <a:ext cx="3806825" cy="3185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4"/>
          <p:cNvSpPr txBox="1">
            <a:spLocks noGrp="1"/>
          </p:cNvSpPr>
          <p:nvPr>
            <p:ph type="title"/>
          </p:nvPr>
        </p:nvSpPr>
        <p:spPr>
          <a:xfrm>
            <a:off x="290825" y="461100"/>
            <a:ext cx="8319300" cy="7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Most Expensive Restaurant Types and Most Expensive Areas</a:t>
            </a:r>
            <a:endParaRPr sz="2700"/>
          </a:p>
          <a:p>
            <a:pPr marL="0" lvl="0" indent="0" algn="l" rtl="0">
              <a:spcBef>
                <a:spcPts val="0"/>
              </a:spcBef>
              <a:spcAft>
                <a:spcPts val="0"/>
              </a:spcAft>
              <a:buNone/>
            </a:pPr>
            <a:endParaRPr/>
          </a:p>
        </p:txBody>
      </p:sp>
      <p:sp>
        <p:nvSpPr>
          <p:cNvPr id="337" name="Google Shape;337;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38" name="Google Shape;338;p34"/>
          <p:cNvPicPr preferRelativeResize="0"/>
          <p:nvPr/>
        </p:nvPicPr>
        <p:blipFill rotWithShape="1">
          <a:blip r:embed="rId3">
            <a:alphaModFix/>
          </a:blip>
          <a:srcRect t="-3030" b="3030"/>
          <a:stretch/>
        </p:blipFill>
        <p:spPr>
          <a:xfrm>
            <a:off x="772550" y="1386525"/>
            <a:ext cx="3231350" cy="2691925"/>
          </a:xfrm>
          <a:prstGeom prst="rect">
            <a:avLst/>
          </a:prstGeom>
          <a:noFill/>
          <a:ln>
            <a:noFill/>
          </a:ln>
        </p:spPr>
      </p:pic>
      <p:pic>
        <p:nvPicPr>
          <p:cNvPr id="339" name="Google Shape;339;p34"/>
          <p:cNvPicPr preferRelativeResize="0"/>
          <p:nvPr/>
        </p:nvPicPr>
        <p:blipFill>
          <a:blip r:embed="rId4">
            <a:alphaModFix/>
          </a:blip>
          <a:stretch>
            <a:fillRect/>
          </a:stretch>
        </p:blipFill>
        <p:spPr>
          <a:xfrm>
            <a:off x="5015350" y="1493450"/>
            <a:ext cx="3353650" cy="2585000"/>
          </a:xfrm>
          <a:prstGeom prst="rect">
            <a:avLst/>
          </a:prstGeom>
          <a:noFill/>
          <a:ln w="9525" cap="flat" cmpd="sng">
            <a:solidFill>
              <a:srgbClr val="595959"/>
            </a:solidFill>
            <a:prstDash val="solid"/>
            <a:round/>
            <a:headEnd type="none" w="sm" len="sm"/>
            <a:tailEnd type="none" w="sm" len="sm"/>
          </a:ln>
        </p:spPr>
      </p:pic>
      <p:sp>
        <p:nvSpPr>
          <p:cNvPr id="340" name="Google Shape;340;p34"/>
          <p:cNvSpPr txBox="1"/>
          <p:nvPr/>
        </p:nvSpPr>
        <p:spPr>
          <a:xfrm>
            <a:off x="843075" y="4121250"/>
            <a:ext cx="3596700" cy="44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Fine Dining category is most expensive</a:t>
            </a:r>
            <a:r>
              <a:rPr lang="en" sz="1200">
                <a:solidFill>
                  <a:schemeClr val="dk1"/>
                </a:solidFill>
                <a:latin typeface="Albert Sans Medium"/>
                <a:ea typeface="Albert Sans Medium"/>
                <a:cs typeface="Albert Sans Medium"/>
                <a:sym typeface="Albert Sans Medium"/>
              </a:rPr>
              <a:t>.</a:t>
            </a:r>
            <a:endParaRPr sz="1200">
              <a:solidFill>
                <a:schemeClr val="dk1"/>
              </a:solidFill>
              <a:latin typeface="Albert Sans Medium"/>
              <a:ea typeface="Albert Sans Medium"/>
              <a:cs typeface="Albert Sans Medium"/>
              <a:sym typeface="Albert Sans Medium"/>
            </a:endParaRPr>
          </a:p>
        </p:txBody>
      </p:sp>
      <p:sp>
        <p:nvSpPr>
          <p:cNvPr id="341" name="Google Shape;341;p34"/>
          <p:cNvSpPr txBox="1"/>
          <p:nvPr/>
        </p:nvSpPr>
        <p:spPr>
          <a:xfrm>
            <a:off x="4834400" y="4121250"/>
            <a:ext cx="3596700" cy="44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Most Expensive Area is </a:t>
            </a:r>
            <a:r>
              <a:rPr lang="en"/>
              <a:t>Lavelle Road.</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47" name="Google Shape;347;p35"/>
          <p:cNvSpPr txBox="1"/>
          <p:nvPr/>
        </p:nvSpPr>
        <p:spPr>
          <a:xfrm>
            <a:off x="2373925" y="183725"/>
            <a:ext cx="37128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a:latin typeface="Miriam Libre"/>
                <a:ea typeface="Miriam Libre"/>
                <a:cs typeface="Miriam Libre"/>
                <a:sym typeface="Miriam Libre"/>
              </a:rPr>
              <a:t>Working Mechanism </a:t>
            </a:r>
            <a:endParaRPr sz="2700">
              <a:latin typeface="Miriam Libre"/>
              <a:ea typeface="Miriam Libre"/>
              <a:cs typeface="Miriam Libre"/>
              <a:sym typeface="Miriam Libre"/>
            </a:endParaRPr>
          </a:p>
        </p:txBody>
      </p:sp>
      <p:pic>
        <p:nvPicPr>
          <p:cNvPr id="348" name="Google Shape;348;p35"/>
          <p:cNvPicPr preferRelativeResize="0"/>
          <p:nvPr/>
        </p:nvPicPr>
        <p:blipFill>
          <a:blip r:embed="rId3">
            <a:alphaModFix/>
          </a:blip>
          <a:stretch>
            <a:fillRect/>
          </a:stretch>
        </p:blipFill>
        <p:spPr>
          <a:xfrm>
            <a:off x="1146325" y="784025"/>
            <a:ext cx="7260751" cy="3965826"/>
          </a:xfrm>
          <a:prstGeom prst="rect">
            <a:avLst/>
          </a:prstGeom>
          <a:noFill/>
          <a:ln w="9525" cap="flat" cmpd="sng">
            <a:solidFill>
              <a:srgbClr val="595959"/>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54" name="Google Shape;354;p36"/>
          <p:cNvSpPr txBox="1"/>
          <p:nvPr/>
        </p:nvSpPr>
        <p:spPr>
          <a:xfrm>
            <a:off x="2373925" y="183725"/>
            <a:ext cx="37128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a:latin typeface="Miriam Libre"/>
                <a:ea typeface="Miriam Libre"/>
                <a:cs typeface="Miriam Libre"/>
                <a:sym typeface="Miriam Libre"/>
              </a:rPr>
              <a:t>Working Mechanism </a:t>
            </a:r>
            <a:endParaRPr sz="2700">
              <a:latin typeface="Miriam Libre"/>
              <a:ea typeface="Miriam Libre"/>
              <a:cs typeface="Miriam Libre"/>
              <a:sym typeface="Miriam Libre"/>
            </a:endParaRPr>
          </a:p>
        </p:txBody>
      </p:sp>
      <p:pic>
        <p:nvPicPr>
          <p:cNvPr id="355" name="Google Shape;355;p36"/>
          <p:cNvPicPr preferRelativeResize="0"/>
          <p:nvPr/>
        </p:nvPicPr>
        <p:blipFill>
          <a:blip r:embed="rId3">
            <a:alphaModFix/>
          </a:blip>
          <a:stretch>
            <a:fillRect/>
          </a:stretch>
        </p:blipFill>
        <p:spPr>
          <a:xfrm>
            <a:off x="1151013" y="784025"/>
            <a:ext cx="7098626" cy="3998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5"/>
                                        </p:tgtEl>
                                        <p:attrNameLst>
                                          <p:attrName>style.visibility</p:attrName>
                                        </p:attrNameLst>
                                      </p:cBhvr>
                                      <p:to>
                                        <p:strVal val="visible"/>
                                      </p:to>
                                    </p:set>
                                    <p:anim calcmode="lin" valueType="num">
                                      <p:cBhvr additive="base">
                                        <p:cTn id="7" dur="1000"/>
                                        <p:tgtEl>
                                          <p:spTgt spid="3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7"/>
          <p:cNvSpPr txBox="1">
            <a:spLocks noGrp="1"/>
          </p:cNvSpPr>
          <p:nvPr>
            <p:ph type="title"/>
          </p:nvPr>
        </p:nvSpPr>
        <p:spPr>
          <a:xfrm>
            <a:off x="183400" y="6316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Key findings and Recommendations </a:t>
            </a:r>
            <a:endParaRPr/>
          </a:p>
        </p:txBody>
      </p:sp>
      <p:sp>
        <p:nvSpPr>
          <p:cNvPr id="361" name="Google Shape;361;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62" name="Google Shape;362;p37"/>
          <p:cNvSpPr txBox="1"/>
          <p:nvPr/>
        </p:nvSpPr>
        <p:spPr>
          <a:xfrm>
            <a:off x="407925" y="1333450"/>
            <a:ext cx="8520600" cy="34164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0"/>
              </a:spcAft>
              <a:buNone/>
            </a:pPr>
            <a:r>
              <a:rPr lang="en" sz="1800" b="1">
                <a:solidFill>
                  <a:srgbClr val="000000"/>
                </a:solidFill>
              </a:rPr>
              <a:t>Key Findings:</a:t>
            </a:r>
            <a:endParaRPr sz="1800" b="1">
              <a:solidFill>
                <a:srgbClr val="000000"/>
              </a:solidFill>
            </a:endParaRPr>
          </a:p>
          <a:p>
            <a:pPr marL="457200" lvl="0" indent="-342900" algn="l" rtl="0">
              <a:lnSpc>
                <a:spcPct val="115000"/>
              </a:lnSpc>
              <a:spcBef>
                <a:spcPts val="1200"/>
              </a:spcBef>
              <a:spcAft>
                <a:spcPts val="0"/>
              </a:spcAft>
              <a:buClr>
                <a:srgbClr val="000000"/>
              </a:buClr>
              <a:buSzPts val="1800"/>
              <a:buChar char="●"/>
            </a:pPr>
            <a:r>
              <a:rPr lang="en" sz="1800">
                <a:solidFill>
                  <a:srgbClr val="000000"/>
                </a:solidFill>
              </a:rPr>
              <a:t>Significant number of restaurants with online ordering and table booking.</a:t>
            </a:r>
            <a:endParaRPr sz="1800">
              <a:solidFill>
                <a:srgbClr val="000000"/>
              </a:solidFill>
            </a:endParaRPr>
          </a:p>
          <a:p>
            <a:pPr marL="457200" lvl="0" indent="-342900" algn="l" rtl="0">
              <a:lnSpc>
                <a:spcPct val="115000"/>
              </a:lnSpc>
              <a:spcBef>
                <a:spcPts val="0"/>
              </a:spcBef>
              <a:spcAft>
                <a:spcPts val="0"/>
              </a:spcAft>
              <a:buClr>
                <a:srgbClr val="000000"/>
              </a:buClr>
              <a:buSzPts val="1800"/>
              <a:buChar char="●"/>
            </a:pPr>
            <a:r>
              <a:rPr lang="en" sz="1800">
                <a:solidFill>
                  <a:srgbClr val="000000"/>
                </a:solidFill>
              </a:rPr>
              <a:t>High concentration of top-rated restaurants.</a:t>
            </a:r>
            <a:endParaRPr sz="1800">
              <a:solidFill>
                <a:srgbClr val="000000"/>
              </a:solidFill>
            </a:endParaRPr>
          </a:p>
          <a:p>
            <a:pPr marL="457200" lvl="0" indent="-342900" algn="l" rtl="0">
              <a:lnSpc>
                <a:spcPct val="115000"/>
              </a:lnSpc>
              <a:spcBef>
                <a:spcPts val="0"/>
              </a:spcBef>
              <a:spcAft>
                <a:spcPts val="0"/>
              </a:spcAft>
              <a:buClr>
                <a:srgbClr val="000000"/>
              </a:buClr>
              <a:buSzPts val="1800"/>
              <a:buChar char="●"/>
            </a:pPr>
            <a:r>
              <a:rPr lang="en" sz="1800">
                <a:solidFill>
                  <a:srgbClr val="000000"/>
                </a:solidFill>
              </a:rPr>
              <a:t>Fine Dining and specific areas like Lavelle Road are notably expensive.</a:t>
            </a:r>
            <a:endParaRPr sz="1800">
              <a:solidFill>
                <a:srgbClr val="000000"/>
              </a:solidFill>
            </a:endParaRPr>
          </a:p>
          <a:p>
            <a:pPr marL="0" lvl="0" indent="0" algn="l" rtl="0">
              <a:lnSpc>
                <a:spcPct val="115000"/>
              </a:lnSpc>
              <a:spcBef>
                <a:spcPts val="1200"/>
              </a:spcBef>
              <a:spcAft>
                <a:spcPts val="0"/>
              </a:spcAft>
              <a:buNone/>
            </a:pPr>
            <a:r>
              <a:rPr lang="en" sz="1800" b="1">
                <a:solidFill>
                  <a:srgbClr val="000000"/>
                </a:solidFill>
              </a:rPr>
              <a:t>Recommendations:</a:t>
            </a:r>
            <a:endParaRPr sz="1800" b="1">
              <a:solidFill>
                <a:srgbClr val="000000"/>
              </a:solidFill>
            </a:endParaRPr>
          </a:p>
          <a:p>
            <a:pPr marL="457200" lvl="0" indent="-342900" algn="l" rtl="0">
              <a:lnSpc>
                <a:spcPct val="115000"/>
              </a:lnSpc>
              <a:spcBef>
                <a:spcPts val="1200"/>
              </a:spcBef>
              <a:spcAft>
                <a:spcPts val="0"/>
              </a:spcAft>
              <a:buClr>
                <a:srgbClr val="000000"/>
              </a:buClr>
              <a:buSzPts val="1800"/>
              <a:buChar char="●"/>
            </a:pPr>
            <a:r>
              <a:rPr lang="en" sz="1800">
                <a:solidFill>
                  <a:srgbClr val="000000"/>
                </a:solidFill>
              </a:rPr>
              <a:t>Focus marketing efforts on high-cost areas.</a:t>
            </a:r>
            <a:endParaRPr sz="1800">
              <a:solidFill>
                <a:srgbClr val="000000"/>
              </a:solidFill>
            </a:endParaRPr>
          </a:p>
          <a:p>
            <a:pPr marL="457200" lvl="0" indent="-342900" algn="l" rtl="0">
              <a:lnSpc>
                <a:spcPct val="115000"/>
              </a:lnSpc>
              <a:spcBef>
                <a:spcPts val="0"/>
              </a:spcBef>
              <a:spcAft>
                <a:spcPts val="0"/>
              </a:spcAft>
              <a:buClr>
                <a:srgbClr val="000000"/>
              </a:buClr>
              <a:buSzPts val="1800"/>
              <a:buChar char="●"/>
            </a:pPr>
            <a:r>
              <a:rPr lang="en" sz="1800">
                <a:solidFill>
                  <a:srgbClr val="000000"/>
                </a:solidFill>
              </a:rPr>
              <a:t>Explore partnerships with top-rated restaurant types.</a:t>
            </a:r>
            <a:endParaRPr sz="1800">
              <a:solidFill>
                <a:srgbClr val="000000"/>
              </a:solidFill>
            </a:endParaRPr>
          </a:p>
          <a:p>
            <a:pPr marL="457200" lvl="0" indent="-342900" algn="l" rtl="0">
              <a:lnSpc>
                <a:spcPct val="115000"/>
              </a:lnSpc>
              <a:spcBef>
                <a:spcPts val="0"/>
              </a:spcBef>
              <a:spcAft>
                <a:spcPts val="0"/>
              </a:spcAft>
              <a:buClr>
                <a:srgbClr val="000000"/>
              </a:buClr>
              <a:buSzPts val="1800"/>
              <a:buChar char="●"/>
            </a:pPr>
            <a:r>
              <a:rPr lang="en" sz="1800">
                <a:solidFill>
                  <a:srgbClr val="000000"/>
                </a:solidFill>
              </a:rPr>
              <a:t>Enhance services like online ordering and table booking to meet customer expectations.</a:t>
            </a:r>
            <a:endParaRPr sz="1800">
              <a:solidFill>
                <a:srgbClr val="000000"/>
              </a:solidFill>
            </a:endParaRPr>
          </a:p>
          <a:p>
            <a:pPr marL="0" lvl="0" indent="0" algn="l" rtl="0">
              <a:lnSpc>
                <a:spcPct val="115000"/>
              </a:lnSpc>
              <a:spcBef>
                <a:spcPts val="1200"/>
              </a:spcBef>
              <a:spcAft>
                <a:spcPts val="1200"/>
              </a:spcAft>
              <a:buNone/>
            </a:pPr>
            <a:endParaRPr sz="1800">
              <a:solidFill>
                <a:srgbClr val="59595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8"/>
          <p:cNvSpPr txBox="1">
            <a:spLocks noGrp="1"/>
          </p:cNvSpPr>
          <p:nvPr>
            <p:ph type="title"/>
          </p:nvPr>
        </p:nvSpPr>
        <p:spPr>
          <a:xfrm>
            <a:off x="194100" y="6850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 </a:t>
            </a:r>
            <a:endParaRPr/>
          </a:p>
        </p:txBody>
      </p:sp>
      <p:sp>
        <p:nvSpPr>
          <p:cNvPr id="368" name="Google Shape;368;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69" name="Google Shape;369;p38"/>
          <p:cNvSpPr txBox="1"/>
          <p:nvPr/>
        </p:nvSpPr>
        <p:spPr>
          <a:xfrm>
            <a:off x="311700" y="14097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200"/>
              </a:spcBef>
              <a:spcAft>
                <a:spcPts val="0"/>
              </a:spcAft>
              <a:buClr>
                <a:srgbClr val="000000"/>
              </a:buClr>
              <a:buSzPts val="1800"/>
              <a:buChar char="●"/>
            </a:pPr>
            <a:r>
              <a:rPr lang="en" sz="1800">
                <a:solidFill>
                  <a:srgbClr val="000000"/>
                </a:solidFill>
              </a:rPr>
              <a:t>The analysis reveals a diverse restaurant landscape with a substantial number of highly-rated establishments. </a:t>
            </a:r>
            <a:endParaRPr sz="1800">
              <a:solidFill>
                <a:srgbClr val="000000"/>
              </a:solidFill>
            </a:endParaRPr>
          </a:p>
          <a:p>
            <a:pPr marL="457200" lvl="0" indent="-342900" algn="l" rtl="0">
              <a:lnSpc>
                <a:spcPct val="115000"/>
              </a:lnSpc>
              <a:spcBef>
                <a:spcPts val="0"/>
              </a:spcBef>
              <a:spcAft>
                <a:spcPts val="0"/>
              </a:spcAft>
              <a:buClr>
                <a:srgbClr val="000000"/>
              </a:buClr>
              <a:buSzPts val="1800"/>
              <a:buChar char="●"/>
            </a:pPr>
            <a:r>
              <a:rPr lang="en" sz="1800">
                <a:solidFill>
                  <a:srgbClr val="000000"/>
                </a:solidFill>
              </a:rPr>
              <a:t>Most restaurants offer online ordering and table booking, reflecting a strong alignment with consumer preferences. </a:t>
            </a:r>
            <a:endParaRPr sz="1800">
              <a:solidFill>
                <a:srgbClr val="000000"/>
              </a:solidFill>
            </a:endParaRPr>
          </a:p>
          <a:p>
            <a:pPr marL="457200" lvl="0" indent="-342900" algn="l" rtl="0">
              <a:lnSpc>
                <a:spcPct val="115000"/>
              </a:lnSpc>
              <a:spcBef>
                <a:spcPts val="0"/>
              </a:spcBef>
              <a:spcAft>
                <a:spcPts val="0"/>
              </a:spcAft>
              <a:buClr>
                <a:srgbClr val="000000"/>
              </a:buClr>
              <a:buSzPts val="1800"/>
              <a:buChar char="●"/>
            </a:pPr>
            <a:r>
              <a:rPr lang="en" sz="1800">
                <a:solidFill>
                  <a:srgbClr val="000000"/>
                </a:solidFill>
              </a:rPr>
              <a:t>These insights can guide strategic decisions for marketing, partnerships, and service enhancements to better cater to customer needs and maximize business potential. ​​</a:t>
            </a:r>
            <a:endParaRPr sz="1800">
              <a:solidFill>
                <a:srgbClr val="000000"/>
              </a:solidFill>
            </a:endParaRPr>
          </a:p>
          <a:p>
            <a:pPr marL="457200" lvl="0" indent="0" algn="l" rtl="0">
              <a:lnSpc>
                <a:spcPct val="115000"/>
              </a:lnSpc>
              <a:spcBef>
                <a:spcPts val="1200"/>
              </a:spcBef>
              <a:spcAft>
                <a:spcPts val="0"/>
              </a:spcAft>
              <a:buNone/>
            </a:pPr>
            <a:endParaRPr sz="1800">
              <a:solidFill>
                <a:srgbClr val="595959"/>
              </a:solidFill>
            </a:endParaRPr>
          </a:p>
          <a:p>
            <a:pPr marL="457200" lvl="0" indent="0" algn="l" rtl="0">
              <a:lnSpc>
                <a:spcPct val="115000"/>
              </a:lnSpc>
              <a:spcBef>
                <a:spcPts val="0"/>
              </a:spcBef>
              <a:spcAft>
                <a:spcPts val="1200"/>
              </a:spcAft>
              <a:buNone/>
            </a:pPr>
            <a:endParaRPr sz="1800">
              <a:solidFill>
                <a:srgbClr val="59595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375" name="Google Shape;375;p39"/>
          <p:cNvPicPr preferRelativeResize="0"/>
          <p:nvPr/>
        </p:nvPicPr>
        <p:blipFill>
          <a:blip r:embed="rId3">
            <a:alphaModFix/>
          </a:blip>
          <a:stretch>
            <a:fillRect/>
          </a:stretch>
        </p:blipFill>
        <p:spPr>
          <a:xfrm>
            <a:off x="1200975" y="837500"/>
            <a:ext cx="6813176" cy="3978775"/>
          </a:xfrm>
          <a:prstGeom prst="rect">
            <a:avLst/>
          </a:prstGeom>
          <a:noFill/>
          <a:ln w="9525" cap="flat" cmpd="sng">
            <a:solidFill>
              <a:srgbClr val="595959"/>
            </a:solidFill>
            <a:prstDash val="solid"/>
            <a:round/>
            <a:headEnd type="none" w="sm" len="sm"/>
            <a:tailEnd type="none" w="sm" len="sm"/>
          </a:ln>
        </p:spPr>
      </p:pic>
      <p:sp>
        <p:nvSpPr>
          <p:cNvPr id="376" name="Google Shape;376;p39"/>
          <p:cNvSpPr txBox="1"/>
          <p:nvPr/>
        </p:nvSpPr>
        <p:spPr>
          <a:xfrm>
            <a:off x="2889350" y="237200"/>
            <a:ext cx="33579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a:latin typeface="Miriam Libre"/>
                <a:ea typeface="Miriam Libre"/>
                <a:cs typeface="Miriam Libre"/>
                <a:sym typeface="Miriam Libre"/>
              </a:rPr>
              <a:t>OUR DASHBOARD </a:t>
            </a:r>
            <a:endParaRPr sz="2700">
              <a:latin typeface="Miriam Libre"/>
              <a:ea typeface="Miriam Libre"/>
              <a:cs typeface="Miriam Libre"/>
              <a:sym typeface="Miriam Libr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75"/>
                                        </p:tgtEl>
                                        <p:attrNameLst>
                                          <p:attrName>style.visibility</p:attrName>
                                        </p:attrNameLst>
                                      </p:cBhvr>
                                      <p:to>
                                        <p:strVal val="visible"/>
                                      </p:to>
                                    </p:set>
                                    <p:anim calcmode="lin" valueType="num">
                                      <p:cBhvr additive="base">
                                        <p:cTn id="7" dur="1000"/>
                                        <p:tgtEl>
                                          <p:spTgt spid="375"/>
                                        </p:tgtEl>
                                        <p:attrNameLst>
                                          <p:attrName>ppt_w</p:attrName>
                                        </p:attrNameLst>
                                      </p:cBhvr>
                                      <p:tavLst>
                                        <p:tav tm="0">
                                          <p:val>
                                            <p:strVal val="0"/>
                                          </p:val>
                                        </p:tav>
                                        <p:tav tm="100000">
                                          <p:val>
                                            <p:strVal val="#ppt_w"/>
                                          </p:val>
                                        </p:tav>
                                      </p:tavLst>
                                    </p:anim>
                                    <p:anim calcmode="lin" valueType="num">
                                      <p:cBhvr additive="base">
                                        <p:cTn id="8" dur="1000"/>
                                        <p:tgtEl>
                                          <p:spTgt spid="37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382" name="Google Shape;382;p40"/>
          <p:cNvPicPr preferRelativeResize="0"/>
          <p:nvPr/>
        </p:nvPicPr>
        <p:blipFill rotWithShape="1">
          <a:blip r:embed="rId3">
            <a:alphaModFix/>
          </a:blip>
          <a:srcRect l="-65" t="8534" r="27168" b="8125"/>
          <a:stretch/>
        </p:blipFill>
        <p:spPr>
          <a:xfrm rot="5400000">
            <a:off x="4666151" y="1095600"/>
            <a:ext cx="3889674" cy="2936074"/>
          </a:xfrm>
          <a:prstGeom prst="rect">
            <a:avLst/>
          </a:prstGeom>
          <a:noFill/>
          <a:ln>
            <a:noFill/>
          </a:ln>
        </p:spPr>
      </p:pic>
      <p:pic>
        <p:nvPicPr>
          <p:cNvPr id="383" name="Google Shape;383;p40"/>
          <p:cNvPicPr preferRelativeResize="0"/>
          <p:nvPr/>
        </p:nvPicPr>
        <p:blipFill>
          <a:blip r:embed="rId4">
            <a:alphaModFix/>
          </a:blip>
          <a:stretch>
            <a:fillRect/>
          </a:stretch>
        </p:blipFill>
        <p:spPr>
          <a:xfrm rot="45" flipH="1">
            <a:off x="5571502" y="3662514"/>
            <a:ext cx="1109588" cy="916884"/>
          </a:xfrm>
          <a:prstGeom prst="rect">
            <a:avLst/>
          </a:prstGeom>
          <a:noFill/>
          <a:ln>
            <a:noFill/>
          </a:ln>
        </p:spPr>
      </p:pic>
      <p:pic>
        <p:nvPicPr>
          <p:cNvPr id="384" name="Google Shape;384;p40"/>
          <p:cNvPicPr preferRelativeResize="0"/>
          <p:nvPr/>
        </p:nvPicPr>
        <p:blipFill>
          <a:blip r:embed="rId5">
            <a:alphaModFix/>
          </a:blip>
          <a:stretch>
            <a:fillRect/>
          </a:stretch>
        </p:blipFill>
        <p:spPr>
          <a:xfrm rot="353021" flipH="1">
            <a:off x="5446678" y="274939"/>
            <a:ext cx="3431097" cy="2182655"/>
          </a:xfrm>
          <a:prstGeom prst="rect">
            <a:avLst/>
          </a:prstGeom>
          <a:noFill/>
          <a:ln>
            <a:noFill/>
          </a:ln>
        </p:spPr>
      </p:pic>
      <p:pic>
        <p:nvPicPr>
          <p:cNvPr id="385" name="Google Shape;385;p40"/>
          <p:cNvPicPr preferRelativeResize="0"/>
          <p:nvPr/>
        </p:nvPicPr>
        <p:blipFill>
          <a:blip r:embed="rId6">
            <a:alphaModFix/>
          </a:blip>
          <a:stretch>
            <a:fillRect/>
          </a:stretch>
        </p:blipFill>
        <p:spPr>
          <a:xfrm rot="795213">
            <a:off x="6387675" y="2573675"/>
            <a:ext cx="1392996" cy="751877"/>
          </a:xfrm>
          <a:prstGeom prst="rect">
            <a:avLst/>
          </a:prstGeom>
          <a:noFill/>
          <a:ln>
            <a:noFill/>
          </a:ln>
        </p:spPr>
      </p:pic>
      <p:pic>
        <p:nvPicPr>
          <p:cNvPr id="386" name="Google Shape;386;p40"/>
          <p:cNvPicPr preferRelativeResize="0"/>
          <p:nvPr/>
        </p:nvPicPr>
        <p:blipFill>
          <a:blip r:embed="rId7">
            <a:alphaModFix/>
          </a:blip>
          <a:stretch>
            <a:fillRect/>
          </a:stretch>
        </p:blipFill>
        <p:spPr>
          <a:xfrm rot="-295673" flipH="1">
            <a:off x="4731095" y="1617617"/>
            <a:ext cx="1272787" cy="1082642"/>
          </a:xfrm>
          <a:prstGeom prst="rect">
            <a:avLst/>
          </a:prstGeom>
          <a:noFill/>
          <a:ln>
            <a:noFill/>
          </a:ln>
        </p:spPr>
      </p:pic>
      <p:pic>
        <p:nvPicPr>
          <p:cNvPr id="387" name="Google Shape;387;p40"/>
          <p:cNvPicPr preferRelativeResize="0"/>
          <p:nvPr/>
        </p:nvPicPr>
        <p:blipFill>
          <a:blip r:embed="rId8">
            <a:alphaModFix/>
          </a:blip>
          <a:stretch>
            <a:fillRect/>
          </a:stretch>
        </p:blipFill>
        <p:spPr>
          <a:xfrm>
            <a:off x="4686958" y="2571751"/>
            <a:ext cx="1633059" cy="1563800"/>
          </a:xfrm>
          <a:prstGeom prst="rect">
            <a:avLst/>
          </a:prstGeom>
          <a:noFill/>
          <a:ln>
            <a:noFill/>
          </a:ln>
        </p:spPr>
      </p:pic>
      <p:pic>
        <p:nvPicPr>
          <p:cNvPr id="388" name="Google Shape;388;p40"/>
          <p:cNvPicPr preferRelativeResize="0"/>
          <p:nvPr/>
        </p:nvPicPr>
        <p:blipFill>
          <a:blip r:embed="rId9">
            <a:alphaModFix/>
          </a:blip>
          <a:stretch>
            <a:fillRect/>
          </a:stretch>
        </p:blipFill>
        <p:spPr>
          <a:xfrm>
            <a:off x="6721367" y="3651039"/>
            <a:ext cx="1764214" cy="1164525"/>
          </a:xfrm>
          <a:prstGeom prst="rect">
            <a:avLst/>
          </a:prstGeom>
          <a:noFill/>
          <a:ln>
            <a:noFill/>
          </a:ln>
        </p:spPr>
      </p:pic>
      <p:sp>
        <p:nvSpPr>
          <p:cNvPr id="389" name="Google Shape;389;p40"/>
          <p:cNvSpPr txBox="1">
            <a:spLocks noGrp="1"/>
          </p:cNvSpPr>
          <p:nvPr>
            <p:ph type="ctrTitle" idx="4294967295"/>
          </p:nvPr>
        </p:nvSpPr>
        <p:spPr>
          <a:xfrm>
            <a:off x="881700" y="2825500"/>
            <a:ext cx="3690300" cy="105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Thank you for your time!!</a:t>
            </a:r>
            <a:endParaRPr sz="3400">
              <a:solidFill>
                <a:schemeClr val="dk2"/>
              </a:solidFill>
            </a:endParaRPr>
          </a:p>
        </p:txBody>
      </p:sp>
      <p:sp>
        <p:nvSpPr>
          <p:cNvPr id="390" name="Google Shape;390;p40"/>
          <p:cNvSpPr txBox="1"/>
          <p:nvPr/>
        </p:nvSpPr>
        <p:spPr>
          <a:xfrm>
            <a:off x="1112100" y="1315300"/>
            <a:ext cx="3000000" cy="908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700" b="1">
                <a:solidFill>
                  <a:srgbClr val="134044"/>
                </a:solidFill>
                <a:latin typeface="Secular One"/>
                <a:ea typeface="Secular One"/>
                <a:cs typeface="Secular One"/>
                <a:sym typeface="Secular One"/>
              </a:rPr>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5"/>
          <p:cNvSpPr txBox="1">
            <a:spLocks noGrp="1"/>
          </p:cNvSpPr>
          <p:nvPr>
            <p:ph type="title"/>
          </p:nvPr>
        </p:nvSpPr>
        <p:spPr>
          <a:xfrm>
            <a:off x="720000" y="779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ACKNOWLEDGEMENT</a:t>
            </a:r>
            <a:endParaRPr/>
          </a:p>
        </p:txBody>
      </p:sp>
      <p:sp>
        <p:nvSpPr>
          <p:cNvPr id="261" name="Google Shape;261;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62" name="Google Shape;262;p25"/>
          <p:cNvSpPr txBox="1"/>
          <p:nvPr/>
        </p:nvSpPr>
        <p:spPr>
          <a:xfrm>
            <a:off x="311700" y="1580200"/>
            <a:ext cx="8520600" cy="34164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 sz="2000">
                <a:solidFill>
                  <a:srgbClr val="000000"/>
                </a:solidFill>
                <a:latin typeface="Times New Roman"/>
                <a:ea typeface="Times New Roman"/>
                <a:cs typeface="Times New Roman"/>
                <a:sym typeface="Times New Roman"/>
              </a:rPr>
              <a:t>On the very outset of this Presentation , I would like to extend my profound gratitude and indebtedness to </a:t>
            </a:r>
            <a:r>
              <a:rPr lang="en" sz="2000" b="1">
                <a:solidFill>
                  <a:srgbClr val="000000"/>
                </a:solidFill>
                <a:latin typeface="Times New Roman"/>
                <a:ea typeface="Times New Roman"/>
                <a:cs typeface="Times New Roman"/>
                <a:sym typeface="Times New Roman"/>
              </a:rPr>
              <a:t>Mr. Adit Agarwal </a:t>
            </a:r>
            <a:r>
              <a:rPr lang="en" sz="2000">
                <a:solidFill>
                  <a:srgbClr val="000000"/>
                </a:solidFill>
                <a:latin typeface="Times New Roman"/>
                <a:ea typeface="Times New Roman"/>
                <a:cs typeface="Times New Roman"/>
                <a:sym typeface="Times New Roman"/>
              </a:rPr>
              <a:t>, Founder of </a:t>
            </a:r>
            <a:r>
              <a:rPr lang="en" sz="2000" b="1">
                <a:solidFill>
                  <a:srgbClr val="000000"/>
                </a:solidFill>
                <a:latin typeface="Times New Roman"/>
                <a:ea typeface="Times New Roman"/>
                <a:cs typeface="Times New Roman"/>
                <a:sym typeface="Times New Roman"/>
              </a:rPr>
              <a:t>NoQS</a:t>
            </a:r>
            <a:r>
              <a:rPr lang="en" sz="2000">
                <a:solidFill>
                  <a:srgbClr val="000000"/>
                </a:solidFill>
                <a:latin typeface="Times New Roman"/>
                <a:ea typeface="Times New Roman"/>
                <a:cs typeface="Times New Roman"/>
                <a:sym typeface="Times New Roman"/>
              </a:rPr>
              <a:t> </a:t>
            </a:r>
            <a:r>
              <a:rPr lang="en" sz="2000" b="1">
                <a:solidFill>
                  <a:srgbClr val="000000"/>
                </a:solidFill>
                <a:latin typeface="Times New Roman"/>
                <a:ea typeface="Times New Roman"/>
                <a:cs typeface="Times New Roman"/>
                <a:sym typeface="Times New Roman"/>
              </a:rPr>
              <a:t>Digital</a:t>
            </a:r>
            <a:r>
              <a:rPr lang="en" sz="2000">
                <a:solidFill>
                  <a:srgbClr val="000000"/>
                </a:solidFill>
                <a:latin typeface="Times New Roman"/>
                <a:ea typeface="Times New Roman"/>
                <a:cs typeface="Times New Roman"/>
                <a:sym typeface="Times New Roman"/>
              </a:rPr>
              <a:t>, under whose constant support and guidance throughout this project , we can complete this project. His Inspiring intellectual guidance, constructive criticism and valuable suggestions helped us a lot. </a:t>
            </a:r>
            <a:endParaRPr sz="1800">
              <a:solidFill>
                <a:srgbClr val="59595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6"/>
          <p:cNvSpPr txBox="1">
            <a:spLocks noGrp="1"/>
          </p:cNvSpPr>
          <p:nvPr>
            <p:ph type="title"/>
          </p:nvPr>
        </p:nvSpPr>
        <p:spPr>
          <a:xfrm>
            <a:off x="1592150" y="296225"/>
            <a:ext cx="57054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a:t>
            </a:r>
            <a:endParaRPr/>
          </a:p>
        </p:txBody>
      </p:sp>
      <p:sp>
        <p:nvSpPr>
          <p:cNvPr id="268" name="Google Shape;268;p26"/>
          <p:cNvSpPr txBox="1"/>
          <p:nvPr/>
        </p:nvSpPr>
        <p:spPr>
          <a:xfrm>
            <a:off x="482800" y="795950"/>
            <a:ext cx="8266500" cy="3975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a:solidFill>
                  <a:srgbClr val="000000"/>
                </a:solidFill>
              </a:rPr>
              <a:t>Meet the team</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Overview of the Dataset used</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Introduction to Zomato's Restaurant Insights</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Key Metrics Overview </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Average Cost of Two People in Different Restaurants</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Distribution of Restaurant based on Ratings</a:t>
            </a:r>
            <a:endParaRPr sz="1800"/>
          </a:p>
          <a:p>
            <a:pPr marL="457200" lvl="0" indent="-342900" algn="l" rtl="0">
              <a:spcBef>
                <a:spcPts val="0"/>
              </a:spcBef>
              <a:spcAft>
                <a:spcPts val="0"/>
              </a:spcAft>
              <a:buClr>
                <a:srgbClr val="000000"/>
              </a:buClr>
              <a:buSzPts val="1800"/>
              <a:buChar char="●"/>
            </a:pPr>
            <a:r>
              <a:rPr lang="en" sz="1800">
                <a:solidFill>
                  <a:srgbClr val="000000"/>
                </a:solidFill>
              </a:rPr>
              <a:t> Availability of Online Ordering and Table Booking </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Key findings and Recommendations </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Most Expensive Restaurant Types and Most Expensive Areas</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Working mechanism of Dashboard </a:t>
            </a:r>
            <a:endParaRPr sz="1800"/>
          </a:p>
          <a:p>
            <a:pPr marL="457200" lvl="0" indent="-342900" algn="l" rtl="0">
              <a:spcBef>
                <a:spcPts val="0"/>
              </a:spcBef>
              <a:spcAft>
                <a:spcPts val="0"/>
              </a:spcAft>
              <a:buClr>
                <a:srgbClr val="000000"/>
              </a:buClr>
              <a:buSzPts val="1800"/>
              <a:buChar char="●"/>
            </a:pPr>
            <a:r>
              <a:rPr lang="en" sz="1800">
                <a:solidFill>
                  <a:srgbClr val="000000"/>
                </a:solidFill>
              </a:rPr>
              <a:t>Key findings and Recommendations</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Conclusion </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Q&amp;A</a:t>
            </a:r>
            <a:endParaRPr sz="1800">
              <a:solidFill>
                <a:srgbClr val="595959"/>
              </a:solidFill>
            </a:endParaRPr>
          </a:p>
        </p:txBody>
      </p:sp>
      <p:sp>
        <p:nvSpPr>
          <p:cNvPr id="269" name="Google Shape;269;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8"/>
          <p:cNvSpPr txBox="1">
            <a:spLocks noGrp="1"/>
          </p:cNvSpPr>
          <p:nvPr>
            <p:ph type="title"/>
          </p:nvPr>
        </p:nvSpPr>
        <p:spPr>
          <a:xfrm>
            <a:off x="720000" y="597425"/>
            <a:ext cx="7526700" cy="54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 Of Data Set</a:t>
            </a:r>
            <a:endParaRPr/>
          </a:p>
        </p:txBody>
      </p:sp>
      <p:sp>
        <p:nvSpPr>
          <p:cNvPr id="281" name="Google Shape;281;p28"/>
          <p:cNvSpPr txBox="1"/>
          <p:nvPr/>
        </p:nvSpPr>
        <p:spPr>
          <a:xfrm>
            <a:off x="480850" y="1137725"/>
            <a:ext cx="8520600" cy="3416400"/>
          </a:xfrm>
          <a:prstGeom prst="rect">
            <a:avLst/>
          </a:prstGeom>
          <a:noFill/>
          <a:ln>
            <a:noFill/>
          </a:ln>
        </p:spPr>
        <p:txBody>
          <a:bodyPr spcFirstLastPara="1" wrap="square" lIns="91425" tIns="91425" rIns="91425" bIns="91425" anchor="t" anchorCtr="0">
            <a:normAutofit lnSpcReduction="20000"/>
          </a:bodyPr>
          <a:lstStyle/>
          <a:p>
            <a:pPr marL="457200" lvl="0" indent="-342900" algn="l" rtl="0">
              <a:lnSpc>
                <a:spcPct val="115000"/>
              </a:lnSpc>
              <a:spcBef>
                <a:spcPts val="0"/>
              </a:spcBef>
              <a:spcAft>
                <a:spcPts val="0"/>
              </a:spcAft>
              <a:buClr>
                <a:schemeClr val="dk1"/>
              </a:buClr>
              <a:buSzPts val="1800"/>
              <a:buChar char="●"/>
            </a:pPr>
            <a:r>
              <a:rPr lang="en" sz="1800">
                <a:solidFill>
                  <a:schemeClr val="dk1"/>
                </a:solidFill>
              </a:rPr>
              <a:t>Restaurant Name</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Restaurant Type  </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Rating out of 5</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Number Of Ratings </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Average Cost of 2 Person</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Online Order</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Table Booking  </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Cuisines Types </a:t>
            </a:r>
            <a:r>
              <a:rPr lang="en" sz="2500">
                <a:solidFill>
                  <a:schemeClr val="dk1"/>
                </a:solidFill>
              </a:rPr>
              <a:t> </a:t>
            </a:r>
            <a:endParaRPr sz="25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Area </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Address </a:t>
            </a:r>
            <a:endParaRPr sz="1800">
              <a:solidFill>
                <a:schemeClr val="dk1"/>
              </a:solidFill>
            </a:endParaRPr>
          </a:p>
          <a:p>
            <a:pPr marL="457200" lvl="0" indent="-342900" algn="l" rtl="0">
              <a:lnSpc>
                <a:spcPct val="115000"/>
              </a:lnSpc>
              <a:spcBef>
                <a:spcPts val="0"/>
              </a:spcBef>
              <a:spcAft>
                <a:spcPts val="0"/>
              </a:spcAft>
              <a:buClr>
                <a:srgbClr val="595959"/>
              </a:buClr>
              <a:buSzPts val="1800"/>
              <a:buChar char="●"/>
            </a:pPr>
            <a:r>
              <a:rPr lang="en" sz="1800">
                <a:solidFill>
                  <a:srgbClr val="000000"/>
                </a:solidFill>
              </a:rPr>
              <a:t>Total no. of Entries: </a:t>
            </a:r>
            <a:r>
              <a:rPr lang="en" sz="1800" b="1">
                <a:solidFill>
                  <a:srgbClr val="000000"/>
                </a:solidFill>
              </a:rPr>
              <a:t>7038</a:t>
            </a:r>
            <a:endParaRPr sz="1800" b="1">
              <a:solidFill>
                <a:srgbClr val="000000"/>
              </a:solidFill>
            </a:endParaRPr>
          </a:p>
          <a:p>
            <a:pPr marL="457200" lvl="0" indent="-342900" algn="l" rtl="0">
              <a:spcBef>
                <a:spcPts val="0"/>
              </a:spcBef>
              <a:spcAft>
                <a:spcPts val="0"/>
              </a:spcAft>
              <a:buClr>
                <a:srgbClr val="595959"/>
              </a:buClr>
              <a:buSzPts val="1800"/>
              <a:buChar char="●"/>
            </a:pPr>
            <a:r>
              <a:rPr lang="en" sz="1800">
                <a:solidFill>
                  <a:srgbClr val="000000"/>
                </a:solidFill>
              </a:rPr>
              <a:t>Total no. of fields: </a:t>
            </a:r>
            <a:r>
              <a:rPr lang="en" sz="1800" b="1">
                <a:solidFill>
                  <a:srgbClr val="000000"/>
                </a:solidFill>
              </a:rPr>
              <a:t>10</a:t>
            </a:r>
            <a:endParaRPr sz="1800" b="1">
              <a:solidFill>
                <a:srgbClr val="595959"/>
              </a:solidFill>
            </a:endParaRPr>
          </a:p>
        </p:txBody>
      </p:sp>
      <p:sp>
        <p:nvSpPr>
          <p:cNvPr id="282" name="Google Shape;282;p28"/>
          <p:cNvSpPr txBox="1"/>
          <p:nvPr/>
        </p:nvSpPr>
        <p:spPr>
          <a:xfrm>
            <a:off x="6467425" y="4200125"/>
            <a:ext cx="1854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a:solidFill>
                  <a:srgbClr val="0097A7"/>
                </a:solidFill>
                <a:hlinkClick r:id="rId3">
                  <a:extLst>
                    <a:ext uri="{A12FA001-AC4F-418D-AE19-62706E023703}">
                      <ahyp:hlinkClr xmlns:ahyp="http://schemas.microsoft.com/office/drawing/2018/hyperlinkcolor" val="tx"/>
                    </a:ext>
                  </a:extLst>
                </a:hlinkClick>
              </a:rPr>
              <a:t>zomato INSIGHTS.xlsx</a:t>
            </a:r>
            <a:endParaRPr/>
          </a:p>
        </p:txBody>
      </p:sp>
      <p:sp>
        <p:nvSpPr>
          <p:cNvPr id="283" name="Google Shape;283;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title"/>
          </p:nvPr>
        </p:nvSpPr>
        <p:spPr>
          <a:xfrm>
            <a:off x="162000" y="6958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Introduction to Zomato's Restaurant Insights</a:t>
            </a:r>
            <a:endParaRPr/>
          </a:p>
        </p:txBody>
      </p:sp>
      <p:sp>
        <p:nvSpPr>
          <p:cNvPr id="289" name="Google Shape;289;p29"/>
          <p:cNvSpPr txBox="1"/>
          <p:nvPr/>
        </p:nvSpPr>
        <p:spPr>
          <a:xfrm>
            <a:off x="281825" y="1560075"/>
            <a:ext cx="8650200" cy="3246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900" b="1">
                <a:solidFill>
                  <a:srgbClr val="595959"/>
                </a:solidFill>
              </a:rPr>
              <a:t>Purpose</a:t>
            </a:r>
            <a:r>
              <a:rPr lang="en" sz="1900">
                <a:solidFill>
                  <a:srgbClr val="595959"/>
                </a:solidFill>
              </a:rPr>
              <a:t>: To provide a comprehensive analysis of restaurant data on Zomato.            </a:t>
            </a:r>
            <a:endParaRPr sz="1900">
              <a:solidFill>
                <a:srgbClr val="595959"/>
              </a:solidFill>
            </a:endParaRPr>
          </a:p>
          <a:p>
            <a:pPr marL="0" lvl="0" indent="0" algn="l" rtl="0">
              <a:lnSpc>
                <a:spcPct val="115000"/>
              </a:lnSpc>
              <a:spcBef>
                <a:spcPts val="1200"/>
              </a:spcBef>
              <a:spcAft>
                <a:spcPts val="0"/>
              </a:spcAft>
              <a:buNone/>
            </a:pPr>
            <a:r>
              <a:rPr lang="en" sz="1900" b="1">
                <a:solidFill>
                  <a:srgbClr val="595959"/>
                </a:solidFill>
              </a:rPr>
              <a:t>Focus</a:t>
            </a:r>
            <a:r>
              <a:rPr lang="en" sz="1900">
                <a:solidFill>
                  <a:srgbClr val="595959"/>
                </a:solidFill>
              </a:rPr>
              <a:t>:  General analysis across all cuisines.</a:t>
            </a:r>
            <a:endParaRPr sz="1900">
              <a:solidFill>
                <a:srgbClr val="595959"/>
              </a:solidFill>
            </a:endParaRPr>
          </a:p>
          <a:p>
            <a:pPr marL="0" lvl="0" indent="0" algn="l" rtl="0">
              <a:lnSpc>
                <a:spcPct val="115000"/>
              </a:lnSpc>
              <a:spcBef>
                <a:spcPts val="1200"/>
              </a:spcBef>
              <a:spcAft>
                <a:spcPts val="0"/>
              </a:spcAft>
              <a:buNone/>
            </a:pPr>
            <a:r>
              <a:rPr lang="en" sz="1900" b="1">
                <a:solidFill>
                  <a:srgbClr val="595959"/>
                </a:solidFill>
              </a:rPr>
              <a:t>Data</a:t>
            </a:r>
            <a:r>
              <a:rPr lang="en" sz="1900">
                <a:solidFill>
                  <a:srgbClr val="595959"/>
                </a:solidFill>
              </a:rPr>
              <a:t>: Key metrics derived from, no. of restaurant , ratings and cost data.</a:t>
            </a:r>
            <a:endParaRPr sz="1900">
              <a:solidFill>
                <a:srgbClr val="595959"/>
              </a:solidFill>
            </a:endParaRPr>
          </a:p>
          <a:p>
            <a:pPr marL="0" lvl="0" indent="0" algn="l" rtl="0">
              <a:lnSpc>
                <a:spcPct val="115000"/>
              </a:lnSpc>
              <a:spcBef>
                <a:spcPts val="1200"/>
              </a:spcBef>
              <a:spcAft>
                <a:spcPts val="1200"/>
              </a:spcAft>
              <a:buNone/>
            </a:pPr>
            <a:endParaRPr sz="2000">
              <a:solidFill>
                <a:srgbClr val="595959"/>
              </a:solidFill>
            </a:endParaRPr>
          </a:p>
        </p:txBody>
      </p:sp>
      <p:pic>
        <p:nvPicPr>
          <p:cNvPr id="290" name="Google Shape;290;p29"/>
          <p:cNvPicPr preferRelativeResize="0"/>
          <p:nvPr/>
        </p:nvPicPr>
        <p:blipFill rotWithShape="1">
          <a:blip r:embed="rId3">
            <a:alphaModFix/>
          </a:blip>
          <a:srcRect l="-6677" t="-4538" r="-6688" b="-4548"/>
          <a:stretch/>
        </p:blipFill>
        <p:spPr>
          <a:xfrm>
            <a:off x="281825" y="4013498"/>
            <a:ext cx="830210" cy="572700"/>
          </a:xfrm>
          <a:prstGeom prst="rect">
            <a:avLst/>
          </a:prstGeom>
          <a:noFill/>
          <a:ln>
            <a:noFill/>
          </a:ln>
        </p:spPr>
      </p:pic>
      <p:pic>
        <p:nvPicPr>
          <p:cNvPr id="291" name="Google Shape;291;p29"/>
          <p:cNvPicPr preferRelativeResize="0"/>
          <p:nvPr/>
        </p:nvPicPr>
        <p:blipFill rotWithShape="1">
          <a:blip r:embed="rId4">
            <a:alphaModFix/>
          </a:blip>
          <a:srcRect l="-3902" t="-2543" r="-3902" b="-2543"/>
          <a:stretch/>
        </p:blipFill>
        <p:spPr>
          <a:xfrm>
            <a:off x="7973525" y="3937300"/>
            <a:ext cx="830199" cy="625501"/>
          </a:xfrm>
          <a:prstGeom prst="rect">
            <a:avLst/>
          </a:prstGeom>
          <a:noFill/>
          <a:ln>
            <a:noFill/>
          </a:ln>
        </p:spPr>
      </p:pic>
      <p:sp>
        <p:nvSpPr>
          <p:cNvPr id="292" name="Google Shape;292;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0"/>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Key Metrics Overview</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pic>
        <p:nvPicPr>
          <p:cNvPr id="298" name="Google Shape;298;p30"/>
          <p:cNvPicPr preferRelativeResize="0"/>
          <p:nvPr/>
        </p:nvPicPr>
        <p:blipFill rotWithShape="1">
          <a:blip r:embed="rId3">
            <a:alphaModFix/>
          </a:blip>
          <a:srcRect t="3139" b="-3140"/>
          <a:stretch/>
        </p:blipFill>
        <p:spPr>
          <a:xfrm>
            <a:off x="818201" y="1523424"/>
            <a:ext cx="7738577" cy="2096675"/>
          </a:xfrm>
          <a:prstGeom prst="rect">
            <a:avLst/>
          </a:prstGeom>
          <a:noFill/>
          <a:ln>
            <a:noFill/>
          </a:ln>
        </p:spPr>
      </p:pic>
      <p:sp>
        <p:nvSpPr>
          <p:cNvPr id="299" name="Google Shape;299;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300" name="Google Shape;300;p30"/>
          <p:cNvPicPr preferRelativeResize="0"/>
          <p:nvPr/>
        </p:nvPicPr>
        <p:blipFill rotWithShape="1">
          <a:blip r:embed="rId4">
            <a:alphaModFix/>
          </a:blip>
          <a:srcRect l="12211" t="8535" r="13328" b="22351"/>
          <a:stretch/>
        </p:blipFill>
        <p:spPr>
          <a:xfrm rot="5400000">
            <a:off x="19475512" y="1058788"/>
            <a:ext cx="2224576" cy="1363200"/>
          </a:xfrm>
          <a:prstGeom prst="rect">
            <a:avLst/>
          </a:prstGeom>
          <a:noFill/>
          <a:ln>
            <a:noFill/>
          </a:ln>
        </p:spPr>
      </p:pic>
      <p:sp>
        <p:nvSpPr>
          <p:cNvPr id="301" name="Google Shape;301;p30"/>
          <p:cNvSpPr txBox="1"/>
          <p:nvPr/>
        </p:nvSpPr>
        <p:spPr>
          <a:xfrm>
            <a:off x="620225" y="3721275"/>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rgbClr val="595959"/>
                </a:solidFill>
              </a:rPr>
              <a:t>Cost in (INR)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8"/>
                                        </p:tgtEl>
                                        <p:attrNameLst>
                                          <p:attrName>style.visibility</p:attrName>
                                        </p:attrNameLst>
                                      </p:cBhvr>
                                      <p:to>
                                        <p:strVal val="visible"/>
                                      </p:to>
                                    </p:set>
                                    <p:anim calcmode="lin" valueType="num">
                                      <p:cBhvr additive="base">
                                        <p:cTn id="7" dur="1000"/>
                                        <p:tgtEl>
                                          <p:spTgt spid="2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1"/>
          <p:cNvSpPr txBox="1">
            <a:spLocks noGrp="1"/>
          </p:cNvSpPr>
          <p:nvPr>
            <p:ph type="subTitle" idx="1"/>
          </p:nvPr>
        </p:nvSpPr>
        <p:spPr>
          <a:xfrm>
            <a:off x="720000" y="1893077"/>
            <a:ext cx="2907600" cy="49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a:p>
        </p:txBody>
      </p:sp>
      <p:sp>
        <p:nvSpPr>
          <p:cNvPr id="307" name="Google Shape;307;p31"/>
          <p:cNvSpPr txBox="1">
            <a:spLocks noGrp="1"/>
          </p:cNvSpPr>
          <p:nvPr>
            <p:ph type="subTitle" idx="2"/>
          </p:nvPr>
        </p:nvSpPr>
        <p:spPr>
          <a:xfrm>
            <a:off x="5516400" y="1893077"/>
            <a:ext cx="2907600" cy="49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08" name="Google Shape;308;p31"/>
          <p:cNvSpPr txBox="1">
            <a:spLocks noGrp="1"/>
          </p:cNvSpPr>
          <p:nvPr>
            <p:ph type="subTitle" idx="3"/>
          </p:nvPr>
        </p:nvSpPr>
        <p:spPr>
          <a:xfrm>
            <a:off x="720000" y="2342125"/>
            <a:ext cx="2907600" cy="179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a:p>
        </p:txBody>
      </p:sp>
      <p:sp>
        <p:nvSpPr>
          <p:cNvPr id="309" name="Google Shape;309;p31"/>
          <p:cNvSpPr txBox="1">
            <a:spLocks noGrp="1"/>
          </p:cNvSpPr>
          <p:nvPr>
            <p:ph type="subTitle" idx="4"/>
          </p:nvPr>
        </p:nvSpPr>
        <p:spPr>
          <a:xfrm>
            <a:off x="5516400" y="2342125"/>
            <a:ext cx="2907600" cy="179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31"/>
          <p:cNvSpPr txBox="1">
            <a:spLocks noGrp="1"/>
          </p:cNvSpPr>
          <p:nvPr>
            <p:ph type="title"/>
          </p:nvPr>
        </p:nvSpPr>
        <p:spPr>
          <a:xfrm>
            <a:off x="226700" y="597425"/>
            <a:ext cx="8330100" cy="95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Distribution of Restaurant  based on Rating</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311" name="Google Shape;311;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312" name="Google Shape;312;p31"/>
          <p:cNvPicPr preferRelativeResize="0"/>
          <p:nvPr/>
        </p:nvPicPr>
        <p:blipFill>
          <a:blip r:embed="rId3">
            <a:alphaModFix/>
          </a:blip>
          <a:stretch>
            <a:fillRect/>
          </a:stretch>
        </p:blipFill>
        <p:spPr>
          <a:xfrm>
            <a:off x="668100" y="1425338"/>
            <a:ext cx="3708250" cy="3008825"/>
          </a:xfrm>
          <a:prstGeom prst="rect">
            <a:avLst/>
          </a:prstGeom>
          <a:noFill/>
          <a:ln>
            <a:noFill/>
          </a:ln>
        </p:spPr>
      </p:pic>
      <p:pic>
        <p:nvPicPr>
          <p:cNvPr id="313" name="Google Shape;313;p31"/>
          <p:cNvPicPr preferRelativeResize="0"/>
          <p:nvPr/>
        </p:nvPicPr>
        <p:blipFill>
          <a:blip r:embed="rId4">
            <a:alphaModFix/>
          </a:blip>
          <a:stretch>
            <a:fillRect/>
          </a:stretch>
        </p:blipFill>
        <p:spPr>
          <a:xfrm>
            <a:off x="4798300" y="1425350"/>
            <a:ext cx="3829450" cy="3008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2"/>
                                        </p:tgtEl>
                                        <p:attrNameLst>
                                          <p:attrName>style.visibility</p:attrName>
                                        </p:attrNameLst>
                                      </p:cBhvr>
                                      <p:to>
                                        <p:strVal val="visible"/>
                                      </p:to>
                                    </p:set>
                                    <p:anim calcmode="lin" valueType="num">
                                      <p:cBhvr additive="base">
                                        <p:cTn id="7" dur="1000"/>
                                        <p:tgtEl>
                                          <p:spTgt spid="312"/>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13"/>
                                        </p:tgtEl>
                                        <p:attrNameLst>
                                          <p:attrName>style.visibility</p:attrName>
                                        </p:attrNameLst>
                                      </p:cBhvr>
                                      <p:to>
                                        <p:strVal val="visible"/>
                                      </p:to>
                                    </p:set>
                                    <p:anim calcmode="lin" valueType="num">
                                      <p:cBhvr additive="base">
                                        <p:cTn id="12" dur="1000"/>
                                        <p:tgtEl>
                                          <p:spTgt spid="31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2"/>
          <p:cNvSpPr txBox="1">
            <a:spLocks noGrp="1"/>
          </p:cNvSpPr>
          <p:nvPr>
            <p:ph type="title"/>
          </p:nvPr>
        </p:nvSpPr>
        <p:spPr>
          <a:xfrm>
            <a:off x="337425" y="662925"/>
            <a:ext cx="8768100" cy="7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Availability of Online Ordering and Table Booking</a:t>
            </a:r>
            <a:endParaRPr sz="2700"/>
          </a:p>
          <a:p>
            <a:pPr marL="0" lvl="0" indent="0" algn="l" rtl="0">
              <a:spcBef>
                <a:spcPts val="0"/>
              </a:spcBef>
              <a:spcAft>
                <a:spcPts val="0"/>
              </a:spcAft>
              <a:buNone/>
            </a:pPr>
            <a:endParaRPr/>
          </a:p>
        </p:txBody>
      </p:sp>
      <p:sp>
        <p:nvSpPr>
          <p:cNvPr id="319" name="Google Shape;319;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320" name="Google Shape;320;p32"/>
          <p:cNvPicPr preferRelativeResize="0"/>
          <p:nvPr/>
        </p:nvPicPr>
        <p:blipFill>
          <a:blip r:embed="rId3">
            <a:alphaModFix/>
          </a:blip>
          <a:stretch>
            <a:fillRect/>
          </a:stretch>
        </p:blipFill>
        <p:spPr>
          <a:xfrm>
            <a:off x="529700" y="1525750"/>
            <a:ext cx="3557300" cy="2531325"/>
          </a:xfrm>
          <a:prstGeom prst="rect">
            <a:avLst/>
          </a:prstGeom>
          <a:noFill/>
          <a:ln>
            <a:noFill/>
          </a:ln>
        </p:spPr>
      </p:pic>
      <p:pic>
        <p:nvPicPr>
          <p:cNvPr id="321" name="Google Shape;321;p32"/>
          <p:cNvPicPr preferRelativeResize="0"/>
          <p:nvPr/>
        </p:nvPicPr>
        <p:blipFill>
          <a:blip r:embed="rId4">
            <a:alphaModFix/>
          </a:blip>
          <a:stretch>
            <a:fillRect/>
          </a:stretch>
        </p:blipFill>
        <p:spPr>
          <a:xfrm>
            <a:off x="5070775" y="1480625"/>
            <a:ext cx="3122475" cy="2531325"/>
          </a:xfrm>
          <a:prstGeom prst="rect">
            <a:avLst/>
          </a:prstGeom>
          <a:noFill/>
          <a:ln>
            <a:noFill/>
          </a:ln>
        </p:spPr>
      </p:pic>
      <p:sp>
        <p:nvSpPr>
          <p:cNvPr id="322" name="Google Shape;322;p32"/>
          <p:cNvSpPr txBox="1"/>
          <p:nvPr/>
        </p:nvSpPr>
        <p:spPr>
          <a:xfrm>
            <a:off x="739900" y="4057075"/>
            <a:ext cx="3347100" cy="4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bert Sans Medium"/>
                <a:ea typeface="Albert Sans Medium"/>
                <a:cs typeface="Albert Sans Medium"/>
                <a:sym typeface="Albert Sans Medium"/>
              </a:rPr>
              <a:t>This pie chart shows availability  of online ordering is 53% </a:t>
            </a:r>
            <a:endParaRPr>
              <a:solidFill>
                <a:schemeClr val="dk1"/>
              </a:solidFill>
              <a:latin typeface="Albert Sans Medium"/>
              <a:ea typeface="Albert Sans Medium"/>
              <a:cs typeface="Albert Sans Medium"/>
              <a:sym typeface="Albert Sans Medium"/>
            </a:endParaRPr>
          </a:p>
        </p:txBody>
      </p:sp>
      <p:sp>
        <p:nvSpPr>
          <p:cNvPr id="323" name="Google Shape;323;p32"/>
          <p:cNvSpPr txBox="1"/>
          <p:nvPr/>
        </p:nvSpPr>
        <p:spPr>
          <a:xfrm>
            <a:off x="5019950" y="4024975"/>
            <a:ext cx="3347100" cy="5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lbert Sans Medium"/>
                <a:ea typeface="Albert Sans Medium"/>
                <a:cs typeface="Albert Sans Medium"/>
                <a:sym typeface="Albert Sans Medium"/>
              </a:rPr>
              <a:t>This pie chart shows table booking  availability  is only 11% .</a:t>
            </a:r>
            <a:endParaRPr>
              <a:solidFill>
                <a:schemeClr val="dk1"/>
              </a:solidFill>
              <a:latin typeface="Albert Sans Medium"/>
              <a:ea typeface="Albert Sans Medium"/>
              <a:cs typeface="Albert Sans Medium"/>
              <a:sym typeface="Albert Sans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 calcmode="lin" valueType="num">
                                      <p:cBhvr additive="base">
                                        <p:cTn id="7" dur="1000"/>
                                        <p:tgtEl>
                                          <p:spTgt spid="32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0"/>
                                        </p:tgtEl>
                                        <p:attrNameLst>
                                          <p:attrName>style.visibility</p:attrName>
                                        </p:attrNameLst>
                                      </p:cBhvr>
                                      <p:to>
                                        <p:strVal val="visible"/>
                                      </p:to>
                                    </p:set>
                                    <p:anim calcmode="lin" valueType="num">
                                      <p:cBhvr additive="base">
                                        <p:cTn id="12" dur="1000"/>
                                        <p:tgtEl>
                                          <p:spTgt spid="3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3"/>
          <p:cNvSpPr txBox="1">
            <a:spLocks noGrp="1"/>
          </p:cNvSpPr>
          <p:nvPr>
            <p:ph type="title"/>
          </p:nvPr>
        </p:nvSpPr>
        <p:spPr>
          <a:xfrm>
            <a:off x="229975" y="693600"/>
            <a:ext cx="8875500" cy="7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Average Cost of Two People in Different Restaurants</a:t>
            </a:r>
            <a:endParaRPr sz="2600"/>
          </a:p>
          <a:p>
            <a:pPr marL="0" lvl="0" indent="0" algn="l" rtl="0">
              <a:spcBef>
                <a:spcPts val="0"/>
              </a:spcBef>
              <a:spcAft>
                <a:spcPts val="0"/>
              </a:spcAft>
              <a:buNone/>
            </a:pPr>
            <a:endParaRPr/>
          </a:p>
        </p:txBody>
      </p:sp>
      <p:sp>
        <p:nvSpPr>
          <p:cNvPr id="329" name="Google Shape;329;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30" name="Google Shape;330;p33"/>
          <p:cNvPicPr preferRelativeResize="0"/>
          <p:nvPr/>
        </p:nvPicPr>
        <p:blipFill rotWithShape="1">
          <a:blip r:embed="rId3">
            <a:alphaModFix/>
          </a:blip>
          <a:srcRect r="-8873" b="-17855"/>
          <a:stretch/>
        </p:blipFill>
        <p:spPr>
          <a:xfrm>
            <a:off x="1317425" y="1554725"/>
            <a:ext cx="7004150" cy="2577200"/>
          </a:xfrm>
          <a:prstGeom prst="rect">
            <a:avLst/>
          </a:prstGeom>
          <a:noFill/>
          <a:ln>
            <a:noFill/>
          </a:ln>
        </p:spPr>
      </p:pic>
      <p:sp>
        <p:nvSpPr>
          <p:cNvPr id="331" name="Google Shape;331;p33"/>
          <p:cNvSpPr txBox="1"/>
          <p:nvPr/>
        </p:nvSpPr>
        <p:spPr>
          <a:xfrm>
            <a:off x="1518475" y="3885950"/>
            <a:ext cx="6298500" cy="6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As we can see from this graph Le cirque signature and royal afgan is expensive here avg cost of two people is more than 5k</a:t>
            </a:r>
            <a:endParaRPr sz="1500">
              <a:solidFill>
                <a:schemeClr val="dk1"/>
              </a:solidFill>
              <a:latin typeface="Albert Sans Medium"/>
              <a:ea typeface="Albert Sans Medium"/>
              <a:cs typeface="Albert Sans Medium"/>
              <a:sym typeface="Albert Sans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animEffect transition="in" filter="fade">
                                      <p:cBhvr>
                                        <p:cTn id="7" dur="1000"/>
                                        <p:tgtEl>
                                          <p:spTgt spid="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ot Pot Restaurant Social Media Strategy by Slidesgo">
  <a:themeElements>
    <a:clrScheme name="Simple Light">
      <a:dk1>
        <a:srgbClr val="191919"/>
      </a:dk1>
      <a:lt1>
        <a:srgbClr val="F0EADE"/>
      </a:lt1>
      <a:dk2>
        <a:srgbClr val="6B523F"/>
      </a:dk2>
      <a:lt2>
        <a:srgbClr val="9B250B"/>
      </a:lt2>
      <a:accent1>
        <a:srgbClr val="F09A1B"/>
      </a:accent1>
      <a:accent2>
        <a:srgbClr val="FB8D63"/>
      </a:accent2>
      <a:accent3>
        <a:srgbClr val="A8C03F"/>
      </a:accent3>
      <a:accent4>
        <a:srgbClr val="447F00"/>
      </a:accent4>
      <a:accent5>
        <a:srgbClr val="006115"/>
      </a:accent5>
      <a:accent6>
        <a:srgbClr val="7BA1FA"/>
      </a:accent6>
      <a:hlink>
        <a:srgbClr val="6B52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1070</Words>
  <Application>Microsoft Office PowerPoint</Application>
  <PresentationFormat>On-screen Show (16:9)</PresentationFormat>
  <Paragraphs>91</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Times New Roman</vt:lpstr>
      <vt:lpstr>Miriam Libre</vt:lpstr>
      <vt:lpstr>Albert Sans</vt:lpstr>
      <vt:lpstr>Arial</vt:lpstr>
      <vt:lpstr>Raleway</vt:lpstr>
      <vt:lpstr>Albert Sans Medium</vt:lpstr>
      <vt:lpstr>Bebas Neue</vt:lpstr>
      <vt:lpstr>Secular One</vt:lpstr>
      <vt:lpstr>Hot Pot Restaurant Social Media Strategy by Slidesgo</vt:lpstr>
      <vt:lpstr>Zomato's Restaurant Insights Dashboard</vt:lpstr>
      <vt:lpstr>ACKNOWLEDGEMENT</vt:lpstr>
      <vt:lpstr>CONTENT</vt:lpstr>
      <vt:lpstr>Overview Of Data Set</vt:lpstr>
      <vt:lpstr> Introduction to Zomato's Restaurant Insights</vt:lpstr>
      <vt:lpstr>Key Metrics Overview  </vt:lpstr>
      <vt:lpstr> Distribution of Restaurant  based on Rating  </vt:lpstr>
      <vt:lpstr>Availability of Online Ordering and Table Booking </vt:lpstr>
      <vt:lpstr>Average Cost of Two People in Different Restaurants </vt:lpstr>
      <vt:lpstr>Most Expensive Restaurant Types and Most Expensive Areas </vt:lpstr>
      <vt:lpstr>PowerPoint Presentation</vt:lpstr>
      <vt:lpstr>PowerPoint Presentation</vt:lpstr>
      <vt:lpstr>Key findings and Recommendations </vt:lpstr>
      <vt:lpstr>Conclusion </vt:lpstr>
      <vt:lpstr>PowerPoint Presentation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PRANJUL SAHU</cp:lastModifiedBy>
  <cp:revision>1</cp:revision>
  <dcterms:modified xsi:type="dcterms:W3CDTF">2024-09-04T04:07:11Z</dcterms:modified>
</cp:coreProperties>
</file>