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All Analyses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1. Introduction</a:t>
            </a:r>
          </a:p>
          <a:p>
            <a:pPr lvl="0"/>
            <a:r>
              <a:rPr>
                <a:hlinkClick r:id="rId3" action="ppaction://hlinksldjump"/>
              </a:rPr>
              <a:t>2. Data Cleaning Highlights</a:t>
            </a:r>
          </a:p>
          <a:p>
            <a:pPr lvl="0"/>
            <a:r>
              <a:rPr>
                <a:hlinkClick r:id="rId4" action="ppaction://hlinksldjump"/>
              </a:rPr>
              <a:t>3. EDA Results</a:t>
            </a:r>
          </a:p>
          <a:p>
            <a:pPr lvl="0"/>
            <a:r>
              <a:rPr>
                <a:hlinkClick r:id="rId5" action="ppaction://hlinksldjump"/>
              </a:rPr>
              <a:t>4. Model Building</a:t>
            </a:r>
          </a:p>
          <a:p>
            <a:pPr lvl="0"/>
            <a:r>
              <a:rPr>
                <a:hlinkClick r:id="rId6" action="ppaction://hlinksldjump"/>
              </a:rPr>
              <a:t>5. Key Takeaways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Why analyze 2025 hiring trends?</a:t>
            </a:r>
          </a:p>
          <a:p>
            <a:pPr lvl="0"/>
            <a:r>
              <a:rPr/>
              <a:t>Importance of AI/ML skills today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Data Cleaning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80,000 job postings analyzed</a:t>
            </a:r>
          </a:p>
          <a:p>
            <a:pPr lvl="0"/>
            <a:r>
              <a:rPr/>
              <a:t>Missing values handled</a:t>
            </a:r>
          </a:p>
          <a:p>
            <a:pPr lvl="0"/>
            <a:r>
              <a:rPr/>
              <a:t>Key cleaning steps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EDA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Top Skills: Python, SQL, ML</a:t>
            </a:r>
          </a:p>
          <a:p>
            <a:pPr lvl="0"/>
            <a:r>
              <a:rPr/>
              <a:t>Top Industries: Tech, Finance</a:t>
            </a:r>
          </a:p>
          <a:p>
            <a:pPr lvl="0"/>
            <a:r>
              <a:rPr/>
              <a:t>Salary trends by role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Regression Models used</a:t>
            </a:r>
          </a:p>
          <a:p>
            <a:pPr lvl="0"/>
            <a:r>
              <a:rPr/>
              <a:t>Predictive Analysis on Skill Gaps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AI skills mandatory in 2025</a:t>
            </a:r>
          </a:p>
          <a:p>
            <a:pPr lvl="0"/>
            <a:r>
              <a:rPr/>
              <a:t>Upskilling trends increasing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Analyses Presentation</dc:title>
  <dc:creator/>
  <cp:keywords/>
  <dcterms:created xsi:type="dcterms:W3CDTF">2025-04-28T02:34:12Z</dcterms:created>
  <dcterms:modified xsi:type="dcterms:W3CDTF">2025-04-28T02:34:12Z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