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A15C-5A16-4E19-9456-744D1C85A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33E0E-F54F-4EC2-B76C-0B4AF2258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1CB49-DDEE-4006-BD4F-3FCD884A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83F8-FE07-4456-B97D-3AB3179924EE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869DF-03DB-4BE6-BC8F-099EC546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8AA37-2A57-4975-B876-28DD1012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6CE-46C0-4AC4-9E9C-EB2B00C30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41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1DD9-52B9-40BD-AE39-4E364EC7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EC763-9FE4-40CA-BBF9-CA06E716F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59D1A-0E0E-4719-91F8-D9542F84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83F8-FE07-4456-B97D-3AB3179924EE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8192F-5BC9-4F37-BC9B-991631F5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A788E-71D2-4A21-8CBE-999D936B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6CE-46C0-4AC4-9E9C-EB2B00C30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72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B0285D-879E-436F-9B73-C44C3563E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82FDD-A8EB-4ABB-BEE2-228F59D55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0B11C-04A7-407C-AAE2-35FA6E57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83F8-FE07-4456-B97D-3AB3179924EE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C9FA7-BCB8-4428-9F54-E6A9BAF9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112E0-B095-40F2-96E4-3BA1FE75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6CE-46C0-4AC4-9E9C-EB2B00C30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78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AB8C-2FA4-48F6-BB45-C85A9759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E86C9-7620-4396-87CD-A64E373F6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6626C-BF46-458D-888C-731F3DAB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83F8-FE07-4456-B97D-3AB3179924EE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7EEEC-742A-4CB1-86CF-39BECD8D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37EDD-579F-41CB-B51D-D7238474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6CE-46C0-4AC4-9E9C-EB2B00C30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00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9996-DBC3-4918-B12C-DDDC18402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45AF1-EF8C-4DD9-9F0D-C83A065CD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24846-34A0-4BB9-8284-8153CE2E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83F8-FE07-4456-B97D-3AB3179924EE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CCBD5-7061-4A7A-B6F8-A3F5BFF7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AFA27-17E5-4BD6-B515-59504314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6CE-46C0-4AC4-9E9C-EB2B00C30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35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FEFD-CDD0-4ABC-A42C-8EE580CF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4D054-75AD-4134-937C-5163ED741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B5E8E-92C0-4B8E-9743-930CB0EB6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32CE4-0EC7-4968-A1B8-971B1DCA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83F8-FE07-4456-B97D-3AB3179924EE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63E48-ECAE-43C8-AEBB-E0CAF171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2640F-C327-43A5-8CE1-5978D885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6CE-46C0-4AC4-9E9C-EB2B00C30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46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11CD-39F2-48A1-9573-9A775CB4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33265-EE66-4372-B813-0B38F6DAE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48C1F-36A9-4AC0-A1AA-DC0A1DED3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4E9B0-3FBB-4470-814A-E412225AB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89226-9A81-4380-A211-0F6766D18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E71A5-1CED-46FD-BE03-F036D1481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83F8-FE07-4456-B97D-3AB3179924EE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5F446-C9EB-40FF-B207-EAC248C9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D8F12-30B1-4CB6-8BB0-DC0B3889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6CE-46C0-4AC4-9E9C-EB2B00C30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4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4EEB-333B-4E8E-B631-0D74CE4C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8C4F0-D5F4-4F02-8D82-975E5A9B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83F8-FE07-4456-B97D-3AB3179924EE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38256-7FB0-414B-A12F-966776DD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42968-9FF7-4DD7-96BB-1A046A1F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6CE-46C0-4AC4-9E9C-EB2B00C30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10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5D1AB-EAF7-483E-95B1-317AE0DF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83F8-FE07-4456-B97D-3AB3179924EE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3DD9C-F807-4443-8AB4-E0363676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1C005-2FDA-4E35-8067-49E4D25C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6CE-46C0-4AC4-9E9C-EB2B00C30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87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087E-3011-4252-81C6-3F78DEA5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74034-AF0F-45D5-8A21-4045FB4A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CC304-5C86-4850-8148-FA07C796B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C3B8C-CE3A-413C-AB52-07B03EE4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83F8-FE07-4456-B97D-3AB3179924EE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B8CD5-BA36-4FCD-99E8-9CBCAABB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1D679-24E1-4B88-A559-D7770B2A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6CE-46C0-4AC4-9E9C-EB2B00C30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72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3390-9570-4C26-8C6C-5DBE99B8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96AA3-42E4-4DDF-97DA-D57391950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9AA9F-ECCD-492C-9B80-F51D9F0E4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5C786-1750-4CE9-8014-04909717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83F8-FE07-4456-B97D-3AB3179924EE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11367-343E-42CA-850F-0A4609F7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C8821-112D-46F4-809B-32E9F0D2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6CE-46C0-4AC4-9E9C-EB2B00C30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64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00D7B-8FA5-498C-AA2F-BB706921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533C-32F5-4D85-9D77-D27419A2C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B8BB5-A045-4264-8C73-7505AAE7D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C83F8-FE07-4456-B97D-3AB3179924EE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0F105-A155-4564-9E21-7C555742A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93729-77A5-49FD-9DC4-61B7001D7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9A6CE-46C0-4AC4-9E9C-EB2B00C30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77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A5061A-0A2E-4A5B-85F1-036B48794537}"/>
              </a:ext>
            </a:extLst>
          </p:cNvPr>
          <p:cNvSpPr txBox="1"/>
          <p:nvPr/>
        </p:nvSpPr>
        <p:spPr>
          <a:xfrm>
            <a:off x="4273061" y="2532185"/>
            <a:ext cx="3480440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500" b="1" dirty="0"/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252303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A5061A-0A2E-4A5B-85F1-036B48794537}"/>
              </a:ext>
            </a:extLst>
          </p:cNvPr>
          <p:cNvSpPr txBox="1"/>
          <p:nvPr/>
        </p:nvSpPr>
        <p:spPr>
          <a:xfrm>
            <a:off x="4273061" y="2532185"/>
            <a:ext cx="3480440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500" b="1" dirty="0"/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111739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A5061A-0A2E-4A5B-85F1-036B48794537}"/>
              </a:ext>
            </a:extLst>
          </p:cNvPr>
          <p:cNvSpPr txBox="1"/>
          <p:nvPr/>
        </p:nvSpPr>
        <p:spPr>
          <a:xfrm>
            <a:off x="4273061" y="2532185"/>
            <a:ext cx="3480440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500" b="1" dirty="0"/>
              <a:t>Page 3</a:t>
            </a:r>
          </a:p>
        </p:txBody>
      </p:sp>
    </p:spTree>
    <p:extLst>
      <p:ext uri="{BB962C8B-B14F-4D97-AF65-F5344CB8AC3E}">
        <p14:creationId xmlns:p14="http://schemas.microsoft.com/office/powerpoint/2010/main" val="181180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A5061A-0A2E-4A5B-85F1-036B48794537}"/>
              </a:ext>
            </a:extLst>
          </p:cNvPr>
          <p:cNvSpPr txBox="1"/>
          <p:nvPr/>
        </p:nvSpPr>
        <p:spPr>
          <a:xfrm>
            <a:off x="4273061" y="2532185"/>
            <a:ext cx="2087431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500" b="1"/>
              <a:t>End</a:t>
            </a:r>
            <a:endParaRPr lang="en-IN" sz="9500" b="1" dirty="0"/>
          </a:p>
        </p:txBody>
      </p:sp>
    </p:spTree>
    <p:extLst>
      <p:ext uri="{BB962C8B-B14F-4D97-AF65-F5344CB8AC3E}">
        <p14:creationId xmlns:p14="http://schemas.microsoft.com/office/powerpoint/2010/main" val="316506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pranjul mishra</dc:creator>
  <cp:lastModifiedBy>pranjul mishra</cp:lastModifiedBy>
  <cp:revision>1</cp:revision>
  <dcterms:created xsi:type="dcterms:W3CDTF">2019-11-30T02:40:55Z</dcterms:created>
  <dcterms:modified xsi:type="dcterms:W3CDTF">2019-11-30T02:42:33Z</dcterms:modified>
</cp:coreProperties>
</file>