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9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435A7B-8BD4-4655-847A-2642C62A7F3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3EDFF4-C591-438F-A4E2-3C00D3C56CB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74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5A7B-8BD4-4655-847A-2642C62A7F3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DFF4-C591-438F-A4E2-3C00D3C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3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5A7B-8BD4-4655-847A-2642C62A7F3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DFF4-C591-438F-A4E2-3C00D3C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5A7B-8BD4-4655-847A-2642C62A7F3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DFF4-C591-438F-A4E2-3C00D3C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435A7B-8BD4-4655-847A-2642C62A7F3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3EDFF4-C591-438F-A4E2-3C00D3C56CB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7573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5A7B-8BD4-4655-847A-2642C62A7F3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DFF4-C591-438F-A4E2-3C00D3C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1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5A7B-8BD4-4655-847A-2642C62A7F3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DFF4-C591-438F-A4E2-3C00D3C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16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5A7B-8BD4-4655-847A-2642C62A7F3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DFF4-C591-438F-A4E2-3C00D3C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9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5A7B-8BD4-4655-847A-2642C62A7F3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DFF4-C591-438F-A4E2-3C00D3C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2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435A7B-8BD4-4655-847A-2642C62A7F3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13EDFF4-C591-438F-A4E2-3C00D3C56C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77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435A7B-8BD4-4655-847A-2642C62A7F3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13EDFF4-C591-438F-A4E2-3C00D3C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435A7B-8BD4-4655-847A-2642C62A7F3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3EDFF4-C591-438F-A4E2-3C00D3C56C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40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5C77-A0C4-4026-ACF9-3BEEDCE87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WILDFIRE PREDICTION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54A23-8462-4B1D-9BE2-16FC6AB55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496" y="6226846"/>
            <a:ext cx="3090380" cy="742279"/>
          </a:xfrm>
        </p:spPr>
        <p:txBody>
          <a:bodyPr/>
          <a:lstStyle/>
          <a:p>
            <a:r>
              <a:rPr lang="en-US" dirty="0"/>
              <a:t>-DEFENDERS</a:t>
            </a:r>
          </a:p>
        </p:txBody>
      </p:sp>
    </p:spTree>
    <p:extLst>
      <p:ext uri="{BB962C8B-B14F-4D97-AF65-F5344CB8AC3E}">
        <p14:creationId xmlns:p14="http://schemas.microsoft.com/office/powerpoint/2010/main" val="125917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9591-EA85-4F41-B5F1-25B339E5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WILDFIRES</a:t>
            </a:r>
            <a:br>
              <a:rPr lang="en-US" dirty="0"/>
            </a:br>
            <a:r>
              <a:rPr lang="en-US" dirty="0"/>
              <a:t>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46E5-0FC4-498F-900D-B809357C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wildfire, wildland fire or rural fire is an </a:t>
            </a:r>
            <a:r>
              <a:rPr lang="en-US" sz="2400" b="1" dirty="0"/>
              <a:t>uncontrolled fire</a:t>
            </a:r>
            <a:r>
              <a:rPr lang="en-US" sz="2400" dirty="0"/>
              <a:t> in an area of combustible vegetation occurring in rural </a:t>
            </a:r>
            <a:r>
              <a:rPr lang="en-US" sz="2400"/>
              <a:t>or forest </a:t>
            </a:r>
            <a:r>
              <a:rPr lang="en-US" sz="2400" dirty="0"/>
              <a:t>areas.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3600" b="1" dirty="0"/>
              <a:t>“Only you can prevent forest fires.”</a:t>
            </a:r>
          </a:p>
        </p:txBody>
      </p:sp>
    </p:spTree>
    <p:extLst>
      <p:ext uri="{BB962C8B-B14F-4D97-AF65-F5344CB8AC3E}">
        <p14:creationId xmlns:p14="http://schemas.microsoft.com/office/powerpoint/2010/main" val="348111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58D8-8D2D-48EE-83DE-D98E5B65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MAJOR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A7B4-9295-4D82-9C65-3768D25D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spc="600" dirty="0"/>
              <a:t>DRY CLIMATE</a:t>
            </a:r>
          </a:p>
          <a:p>
            <a:r>
              <a:rPr lang="en-US" sz="2400" b="1" spc="600" dirty="0"/>
              <a:t>LIGHTNING</a:t>
            </a:r>
          </a:p>
          <a:p>
            <a:r>
              <a:rPr lang="en-US" sz="2400" b="1" spc="600" dirty="0"/>
              <a:t>VOLCANIC ERUPTION</a:t>
            </a:r>
          </a:p>
          <a:p>
            <a:pPr marL="0" indent="0">
              <a:buNone/>
            </a:pPr>
            <a:endParaRPr lang="en-US" sz="2400" b="1" spc="600" dirty="0"/>
          </a:p>
          <a:p>
            <a:endParaRPr lang="en-US" sz="2400" b="1" spc="600" dirty="0"/>
          </a:p>
          <a:p>
            <a:pPr marL="0" indent="0">
              <a:buNone/>
            </a:pPr>
            <a:r>
              <a:rPr lang="en-US" sz="2400" dirty="0"/>
              <a:t>Weather patterns such as </a:t>
            </a:r>
            <a:r>
              <a:rPr lang="en-US" sz="2400" b="1" dirty="0"/>
              <a:t>temperature, humidity </a:t>
            </a:r>
            <a:r>
              <a:rPr lang="en-US" sz="2400" dirty="0"/>
              <a:t>&amp; </a:t>
            </a:r>
            <a:r>
              <a:rPr lang="en-US" sz="2400" b="1" dirty="0"/>
              <a:t>soil moisture </a:t>
            </a:r>
            <a:r>
              <a:rPr lang="en-US" sz="2400" dirty="0"/>
              <a:t>ridges can increase the risk and alter the behavior of wildfires dramatically.</a:t>
            </a:r>
            <a:endParaRPr lang="en-US" sz="2400" b="1" spc="600" dirty="0"/>
          </a:p>
          <a:p>
            <a:pPr marL="0" indent="0">
              <a:buNone/>
            </a:pPr>
            <a:endParaRPr lang="en-US" sz="2400" b="1" spc="600" dirty="0"/>
          </a:p>
        </p:txBody>
      </p:sp>
    </p:spTree>
    <p:extLst>
      <p:ext uri="{BB962C8B-B14F-4D97-AF65-F5344CB8AC3E}">
        <p14:creationId xmlns:p14="http://schemas.microsoft.com/office/powerpoint/2010/main" val="284895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AD9E-1616-48AD-9A28-4F097569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Environmental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8C1F-9A1C-4805-B537-55732B1E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PROBLEMS:</a:t>
            </a:r>
          </a:p>
          <a:p>
            <a:r>
              <a:rPr lang="en-US" dirty="0"/>
              <a:t>Huge </a:t>
            </a:r>
            <a:r>
              <a:rPr lang="en-US" b="1" dirty="0"/>
              <a:t>destruction </a:t>
            </a:r>
            <a:r>
              <a:rPr lang="en-US" dirty="0"/>
              <a:t>of flora and fauna.</a:t>
            </a:r>
          </a:p>
          <a:p>
            <a:r>
              <a:rPr lang="en-US" dirty="0"/>
              <a:t>Huge impact on </a:t>
            </a:r>
            <a:r>
              <a:rPr lang="en-US" b="1" dirty="0"/>
              <a:t>climate change.</a:t>
            </a:r>
          </a:p>
          <a:p>
            <a:r>
              <a:rPr lang="en-US" dirty="0"/>
              <a:t>Exposing </a:t>
            </a:r>
            <a:r>
              <a:rPr lang="en-US" b="1" dirty="0"/>
              <a:t>hazardous materials</a:t>
            </a:r>
            <a:r>
              <a:rPr lang="en-US" dirty="0"/>
              <a:t> to the air.</a:t>
            </a:r>
          </a:p>
          <a:p>
            <a:r>
              <a:rPr lang="en-US" dirty="0"/>
              <a:t>Global Warming drastically 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114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8FEE-3D55-48AF-B8C4-AF6F54F5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21" y="604327"/>
            <a:ext cx="506101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TECH</a:t>
            </a:r>
            <a:br>
              <a:rPr lang="en-US" dirty="0"/>
            </a:br>
            <a:r>
              <a:rPr lang="en-US" dirty="0"/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6F0D-7DAE-47CF-A90C-DE5165DE2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192" y="1031706"/>
            <a:ext cx="8722311" cy="4383673"/>
          </a:xfrm>
        </p:spPr>
        <p:txBody>
          <a:bodyPr>
            <a:normAutofit/>
          </a:bodyPr>
          <a:lstStyle/>
          <a:p>
            <a:r>
              <a:rPr lang="en-US" sz="2800" b="1" dirty="0"/>
              <a:t>IOT</a:t>
            </a:r>
          </a:p>
          <a:p>
            <a:pPr lvl="1"/>
            <a:r>
              <a:rPr lang="en-US" sz="2400" b="1" dirty="0"/>
              <a:t>To collect and transfer real time weather data wirelessly to concerned auth.</a:t>
            </a:r>
          </a:p>
          <a:p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ML</a:t>
            </a:r>
          </a:p>
          <a:p>
            <a:pPr lvl="1"/>
            <a:r>
              <a:rPr lang="en-US" sz="2600" b="1" dirty="0"/>
              <a:t>To predict the possibility and probability of wildfire before fire burst out through climatic </a:t>
            </a:r>
            <a:r>
              <a:rPr lang="en-US" sz="2600" b="1" dirty="0" err="1"/>
              <a:t>fctors</a:t>
            </a:r>
            <a:endParaRPr lang="en-US" sz="26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97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288D-EC40-4620-903C-6699DB9B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architecture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D9075F-681F-45ED-9941-31124BE8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83" y="1145014"/>
            <a:ext cx="9216407" cy="51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2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1CDA-4C7E-42F5-AB8C-9489ECE5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CONT…</a:t>
            </a:r>
          </a:p>
        </p:txBody>
      </p:sp>
      <p:pic>
        <p:nvPicPr>
          <p:cNvPr id="5" name="Content Placeholder 4" descr="Circuit Design App for Makers- circuito.io - Mozilla Firefox">
            <a:extLst>
              <a:ext uri="{FF2B5EF4-FFF2-40B4-BE49-F238E27FC236}">
                <a16:creationId xmlns:a16="http://schemas.microsoft.com/office/drawing/2014/main" id="{44CB521C-E2BC-4FDD-B760-1965A5582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1" t="13598" r="5862" b="4561"/>
          <a:stretch/>
        </p:blipFill>
        <p:spPr>
          <a:xfrm>
            <a:off x="1012055" y="1325510"/>
            <a:ext cx="10546672" cy="5150105"/>
          </a:xfrm>
        </p:spPr>
      </p:pic>
    </p:spTree>
    <p:extLst>
      <p:ext uri="{BB962C8B-B14F-4D97-AF65-F5344CB8AC3E}">
        <p14:creationId xmlns:p14="http://schemas.microsoft.com/office/powerpoint/2010/main" val="32144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A7FF-D43F-4B7E-AF78-29B1C2B4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876A6-DCB5-4B96-BC1E-2831B5961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268" y="1389893"/>
                <a:ext cx="10178322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FUTURE:</a:t>
                </a:r>
              </a:p>
              <a:p>
                <a:pPr marL="0" indent="0">
                  <a:buNone/>
                </a:pPr>
                <a:r>
                  <a:rPr lang="en-US" sz="2400" dirty="0"/>
                  <a:t>This device which costs an approx. value of 1500 can be implemented to supervise an area of 314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So 5 devices can cover </a:t>
                </a:r>
                <a:r>
                  <a:rPr lang="en-US" sz="2400" dirty="0" err="1"/>
                  <a:t>upto</a:t>
                </a:r>
                <a:r>
                  <a:rPr lang="en-US" sz="2400" dirty="0"/>
                  <a:t> 10000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of area of the forest.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COMMERCIALIZATION: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Economic and easy to setup.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876A6-DCB5-4B96-BC1E-2831B5961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268" y="1389893"/>
                <a:ext cx="10178322" cy="3593591"/>
              </a:xfrm>
              <a:blipFill>
                <a:blip r:embed="rId2"/>
                <a:stretch>
                  <a:fillRect l="-1198" t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17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B583-77A5-447F-A4F4-8475354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…  …  …  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8F3E0-12B0-400E-9B98-43A2E29CFD06}"/>
              </a:ext>
            </a:extLst>
          </p:cNvPr>
          <p:cNvSpPr txBox="1"/>
          <p:nvPr/>
        </p:nvSpPr>
        <p:spPr>
          <a:xfrm>
            <a:off x="4802819" y="2528855"/>
            <a:ext cx="45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AB751-D658-422A-BBD9-B5BCB48B9F15}"/>
              </a:ext>
            </a:extLst>
          </p:cNvPr>
          <p:cNvSpPr txBox="1"/>
          <p:nvPr/>
        </p:nvSpPr>
        <p:spPr>
          <a:xfrm flipH="1">
            <a:off x="4662107" y="3283509"/>
            <a:ext cx="3611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PRAKANSHU SAHU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PRANJUL ITONDIA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PRIYA SHARMA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SHIVAM BISHT</a:t>
            </a:r>
          </a:p>
        </p:txBody>
      </p:sp>
    </p:spTree>
    <p:extLst>
      <p:ext uri="{BB962C8B-B14F-4D97-AF65-F5344CB8AC3E}">
        <p14:creationId xmlns:p14="http://schemas.microsoft.com/office/powerpoint/2010/main" val="407856833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358</TotalTime>
  <Words>191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Gill Sans MT</vt:lpstr>
      <vt:lpstr>Impact</vt:lpstr>
      <vt:lpstr>Badge</vt:lpstr>
      <vt:lpstr>WILDFIRE PREDICTION  &amp; PREVENTION</vt:lpstr>
      <vt:lpstr>WILDFIRES ??</vt:lpstr>
      <vt:lpstr>MAJOR CAUSES</vt:lpstr>
      <vt:lpstr>Environmental impacts</vt:lpstr>
      <vt:lpstr>TECH  USED</vt:lpstr>
      <vt:lpstr>System architecture</vt:lpstr>
      <vt:lpstr>System Architecture CONT…</vt:lpstr>
      <vt:lpstr>Future</vt:lpstr>
      <vt:lpstr>THANK you …  …  …  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PREDICTION  &amp; PREVENTION</dc:title>
  <dc:creator>Shivam Bisht</dc:creator>
  <cp:lastModifiedBy>Shivam Bisht</cp:lastModifiedBy>
  <cp:revision>15</cp:revision>
  <dcterms:created xsi:type="dcterms:W3CDTF">2019-10-12T04:56:28Z</dcterms:created>
  <dcterms:modified xsi:type="dcterms:W3CDTF">2019-10-12T10:55:03Z</dcterms:modified>
</cp:coreProperties>
</file>