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D82E5-DE83-4586-BA59-93CD7D1A6E77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0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6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4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4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9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6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1736EA-0544-4667-B6A5-6BAE25A20179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409C0A-94B4-4BCE-B851-45CFEB54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1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9AF9-5B9A-4A43-8BE8-43D6B2841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PC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BD1CC-7D15-43A2-BF0B-3CB06EC74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2816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7379-1C7B-40C7-93CE-151390D1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722036"/>
            <a:ext cx="8761413" cy="706964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E0B-A0B2-463F-9E8E-665D438F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88897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COMING FROM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SHIVAM BISHT	SHIVAM SAHNI	SHUBHAM GUPTA</a:t>
            </a:r>
          </a:p>
        </p:txBody>
      </p:sp>
    </p:spTree>
    <p:extLst>
      <p:ext uri="{BB962C8B-B14F-4D97-AF65-F5344CB8AC3E}">
        <p14:creationId xmlns:p14="http://schemas.microsoft.com/office/powerpoint/2010/main" val="24376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2039-B3C3-4A26-8FB9-7EF00D17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DAFC-99BE-4313-853A-B99C9EDB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/>
              <a:t>MEMBER 1 : Shivam Singh Bisht</a:t>
            </a:r>
          </a:p>
          <a:p>
            <a:pPr marL="914400" lvl="2" indent="0">
              <a:buNone/>
            </a:pPr>
            <a:r>
              <a:rPr lang="en-US" dirty="0"/>
              <a:t>		  1802710136 (</a:t>
            </a:r>
            <a:r>
              <a:rPr lang="en-US" dirty="0" err="1"/>
              <a:t>RollNo</a:t>
            </a:r>
            <a:r>
              <a:rPr lang="en-US" dirty="0"/>
              <a:t>.)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MEMBER 2 : Shivam </a:t>
            </a:r>
            <a:r>
              <a:rPr lang="en-US" dirty="0" err="1"/>
              <a:t>Sahni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1802710134 (</a:t>
            </a:r>
            <a:r>
              <a:rPr lang="en-US" dirty="0" err="1"/>
              <a:t>RollNo</a:t>
            </a:r>
            <a:r>
              <a:rPr lang="en-US" dirty="0"/>
              <a:t>.)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MEMBER 3 : Shubham Gupta</a:t>
            </a:r>
          </a:p>
          <a:p>
            <a:pPr marL="914400" lvl="2" indent="0">
              <a:buNone/>
            </a:pPr>
            <a:r>
              <a:rPr lang="en-US" dirty="0"/>
              <a:t>		  1802710146 (</a:t>
            </a:r>
            <a:r>
              <a:rPr lang="en-US" dirty="0" err="1"/>
              <a:t>RollNo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604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8A68-3F3D-497A-B8D2-4EF079A2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59B1-5E5C-4B69-9791-890FFAFE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: Python-3 and above, CMD(Debugging and running)</a:t>
            </a:r>
          </a:p>
          <a:p>
            <a:r>
              <a:rPr lang="en-US" dirty="0"/>
              <a:t>Packages : pickle, sys</a:t>
            </a:r>
          </a:p>
          <a:p>
            <a:r>
              <a:rPr lang="en-US" dirty="0"/>
              <a:t>Hardware : -Nil-</a:t>
            </a:r>
          </a:p>
          <a:p>
            <a:r>
              <a:rPr lang="en-US" dirty="0"/>
              <a:t>PC Requirements : 2gb RAM (min.)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369B-F7A9-4BC1-9EBA-67B689C4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A614-0AD5-4FC4-8EE5-27513F16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user to build a custom PC.</a:t>
            </a:r>
          </a:p>
          <a:p>
            <a:r>
              <a:rPr lang="en-US" dirty="0"/>
              <a:t>Select rams, processors and motherboards for your CPU.</a:t>
            </a:r>
          </a:p>
          <a:p>
            <a:r>
              <a:rPr lang="en-US" dirty="0"/>
              <a:t>Shows the total price before user checkouts.</a:t>
            </a:r>
          </a:p>
          <a:p>
            <a:r>
              <a:rPr lang="en-US" dirty="0"/>
              <a:t>A backend without using any database.</a:t>
            </a:r>
          </a:p>
          <a:p>
            <a:r>
              <a:rPr lang="en-US" dirty="0"/>
              <a:t>Instead binary files are used.</a:t>
            </a:r>
          </a:p>
          <a:p>
            <a:r>
              <a:rPr lang="en-US" dirty="0"/>
              <a:t>pickle is used to store the variables in the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50EA-A876-4486-BAB9-0ED0FD54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D0CE-6011-437F-A093-B26E19CC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login.</a:t>
            </a:r>
          </a:p>
          <a:p>
            <a:r>
              <a:rPr lang="en-US" dirty="0"/>
              <a:t>User Login.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34DD9-EF5F-47F7-A562-5F8738720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66" y="2392700"/>
            <a:ext cx="5883923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8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47F0-8329-4914-B3F1-7D73753C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B7EB-D974-40BA-B55A-01EC4B3E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Asks for admin password.</a:t>
            </a:r>
          </a:p>
          <a:p>
            <a:r>
              <a:rPr lang="en-US" dirty="0"/>
              <a:t>Shows the actions what an admin</a:t>
            </a:r>
          </a:p>
          <a:p>
            <a:pPr marL="0" indent="0">
              <a:buNone/>
            </a:pPr>
            <a:r>
              <a:rPr lang="en-US" dirty="0"/>
              <a:t>     can performs.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EB481-34ED-4C15-96B8-5AF4A312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77" y="2519305"/>
            <a:ext cx="5779067" cy="33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5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044-F66E-44C5-B98E-70F8BAAA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6EB-000B-4853-85D7-1E48BCFB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Asks for existing user or not.</a:t>
            </a:r>
          </a:p>
          <a:p>
            <a:r>
              <a:rPr lang="en-US" dirty="0"/>
              <a:t>Enter username and password to </a:t>
            </a:r>
          </a:p>
          <a:p>
            <a:pPr marL="0" indent="0">
              <a:buNone/>
            </a:pPr>
            <a:r>
              <a:rPr lang="en-US" dirty="0"/>
              <a:t>     get 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B2502-709D-40CA-B324-CAB6CAD5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9819"/>
            <a:ext cx="5693282" cy="33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8C59-1007-470E-B26F-CE86026E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1122-FD14-48F8-91DB-740BC5F6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8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C81F-48FE-436B-9DC6-AC03637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4F31-9D35-4F5F-8FFB-FD181378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1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86</TotalTime>
  <Words>143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CUSTOM PC BUILDER</vt:lpstr>
      <vt:lpstr>TEAM MEMBERS</vt:lpstr>
      <vt:lpstr>TECH USED</vt:lpstr>
      <vt:lpstr>ABOUT </vt:lpstr>
      <vt:lpstr>COMPONENTS</vt:lpstr>
      <vt:lpstr>ADMIN</vt:lpstr>
      <vt:lpstr>USER</vt:lpstr>
      <vt:lpstr>PROS</vt:lpstr>
      <vt:lpstr>CONS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PC BUILDER</dc:title>
  <dc:creator>Shivam Bisht</dc:creator>
  <cp:lastModifiedBy>Shivam Bisht</cp:lastModifiedBy>
  <cp:revision>9</cp:revision>
  <dcterms:created xsi:type="dcterms:W3CDTF">2019-09-18T23:42:49Z</dcterms:created>
  <dcterms:modified xsi:type="dcterms:W3CDTF">2019-09-19T01:09:19Z</dcterms:modified>
</cp:coreProperties>
</file>