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9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0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8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3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7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2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5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9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1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5B8835-DAA7-497E-B0AE-53E2877C77D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6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75709" y="741194"/>
            <a:ext cx="11240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COVID – 19 MAHARASHTRA DATA</a:t>
            </a:r>
            <a:endParaRPr lang="en-US" sz="5400" b="1" cap="none" spc="0" dirty="0">
              <a:ln/>
              <a:blipFill>
                <a:blip r:embed="rId2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4822" y="127004"/>
            <a:ext cx="5782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MINOR PROJECT </a:t>
            </a:r>
          </a:p>
        </p:txBody>
      </p:sp>
      <p:sp>
        <p:nvSpPr>
          <p:cNvPr id="7" name="Rectangle 6"/>
          <p:cNvSpPr/>
          <p:nvPr/>
        </p:nvSpPr>
        <p:spPr>
          <a:xfrm rot="5400000">
            <a:off x="7983488" y="3280661"/>
            <a:ext cx="42768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blipFill>
                  <a:blip r:embed="rId3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CURED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-38020" y="3310970"/>
            <a:ext cx="4216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blipFill>
                  <a:blip r:embed="rId3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CONFIRMED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63742" y="5807666"/>
            <a:ext cx="2664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blipFill>
                  <a:blip r:embed="rId3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DEATHS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BC8CB-1195-4569-B846-07BCFFC3B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09" y="1817376"/>
            <a:ext cx="6218183" cy="3859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1912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42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Pranjul Verma</dc:creator>
  <cp:lastModifiedBy>Pranjul Verma</cp:lastModifiedBy>
  <cp:revision>7</cp:revision>
  <dcterms:created xsi:type="dcterms:W3CDTF">2020-07-07T08:27:37Z</dcterms:created>
  <dcterms:modified xsi:type="dcterms:W3CDTF">2020-07-07T20:05:58Z</dcterms:modified>
</cp:coreProperties>
</file>