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9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0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8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3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7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2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5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9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1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5B8835-DAA7-497E-B0AE-53E2877C77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6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07743" y="184898"/>
            <a:ext cx="4852611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u="sng" cap="none" spc="0" dirty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MAJOR PROJECT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6054" y="1038067"/>
            <a:ext cx="15872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/>
                <a:blipFill>
                  <a:blip r:embed="rId3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BOX PLOT</a:t>
            </a:r>
            <a:endParaRPr lang="en-US" sz="2000" b="1" cap="none" spc="0" dirty="0">
              <a:ln/>
              <a:blipFill>
                <a:blip r:embed="rId3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3BC6B-8037-43D6-8E17-EBA206466D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12" y="1440862"/>
            <a:ext cx="3299177" cy="1787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90D39-9DF4-4BA3-9CEE-9C6FB34C92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10" y="1440862"/>
            <a:ext cx="3280078" cy="1787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F1D33D-AD6F-4D2F-864A-6AB0F18342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45" y="1434942"/>
            <a:ext cx="3295711" cy="1793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15E0B9F-CAB0-4DBF-9B71-CC0BA35475AB}"/>
              </a:ext>
            </a:extLst>
          </p:cNvPr>
          <p:cNvSpPr/>
          <p:nvPr/>
        </p:nvSpPr>
        <p:spPr>
          <a:xfrm>
            <a:off x="5104333" y="1036897"/>
            <a:ext cx="16594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/>
                <a:blipFill>
                  <a:blip r:embed="rId3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LINE PLOT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42F12-3B7C-47AE-AEEF-416112396F03}"/>
              </a:ext>
            </a:extLst>
          </p:cNvPr>
          <p:cNvSpPr/>
          <p:nvPr/>
        </p:nvSpPr>
        <p:spPr>
          <a:xfrm>
            <a:off x="8776659" y="1033042"/>
            <a:ext cx="22204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/>
                <a:blipFill>
                  <a:blip r:embed="rId3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SCATTER PLOT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5ACD94-0215-49F1-AC2F-5C00E43B76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49" y="3616620"/>
            <a:ext cx="4944800" cy="2969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934BE4F-A803-4AA0-AFE2-6137AE6B02F0}"/>
              </a:ext>
            </a:extLst>
          </p:cNvPr>
          <p:cNvSpPr/>
          <p:nvPr/>
        </p:nvSpPr>
        <p:spPr>
          <a:xfrm rot="16200000">
            <a:off x="1388739" y="4823165"/>
            <a:ext cx="2969217" cy="5561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/>
                <a:blipFill>
                  <a:blip r:embed="rId3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HEATMAP</a:t>
            </a:r>
            <a:endParaRPr lang="en-US" sz="3000" b="1" cap="none" spc="0" dirty="0">
              <a:ln/>
              <a:blipFill>
                <a:blip r:embed="rId3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77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Lucida Handwriting</vt:lpstr>
      <vt:lpstr>Monotype Corsiva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Pranjul Verma</dc:creator>
  <cp:lastModifiedBy>Pranjul Verma</cp:lastModifiedBy>
  <cp:revision>12</cp:revision>
  <dcterms:created xsi:type="dcterms:W3CDTF">2020-07-07T08:27:37Z</dcterms:created>
  <dcterms:modified xsi:type="dcterms:W3CDTF">2020-07-12T15:12:29Z</dcterms:modified>
</cp:coreProperties>
</file>