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5872-A8A9-4EE3-A5AB-2EFDBAAFE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SPY bot</a:t>
            </a:r>
          </a:p>
        </p:txBody>
      </p:sp>
    </p:spTree>
    <p:extLst>
      <p:ext uri="{BB962C8B-B14F-4D97-AF65-F5344CB8AC3E}">
        <p14:creationId xmlns:p14="http://schemas.microsoft.com/office/powerpoint/2010/main" val="108110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38C3-E1F4-4E1D-A601-C1E82746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E29B-DF17-41FA-BB96-D52E1F14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Wireless Control over WIFI</a:t>
            </a:r>
          </a:p>
          <a:p>
            <a:r>
              <a:rPr lang="en-IN" dirty="0"/>
              <a:t>Dedicated android application</a:t>
            </a:r>
          </a:p>
          <a:p>
            <a:r>
              <a:rPr lang="en-IN" dirty="0"/>
              <a:t>Live Video Broadcasting</a:t>
            </a:r>
          </a:p>
          <a:p>
            <a:r>
              <a:rPr lang="en-IN" dirty="0"/>
              <a:t>Control using accelerometer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1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7313-5027-42DE-A55F-59B4A60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23C5-A99D-4F9D-8EA6-36A12065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489960" cy="4038600"/>
          </a:xfrm>
        </p:spPr>
        <p:txBody>
          <a:bodyPr/>
          <a:lstStyle/>
          <a:p>
            <a:r>
              <a:rPr lang="en-IN" dirty="0"/>
              <a:t>Raspberry Pi (model 2B)</a:t>
            </a:r>
          </a:p>
          <a:p>
            <a:r>
              <a:rPr lang="en-IN" dirty="0"/>
              <a:t>Arduino</a:t>
            </a:r>
          </a:p>
          <a:p>
            <a:r>
              <a:rPr lang="en-IN" dirty="0"/>
              <a:t>Android Phone</a:t>
            </a:r>
          </a:p>
          <a:p>
            <a:r>
              <a:rPr lang="en-IN" dirty="0"/>
              <a:t>Camera</a:t>
            </a:r>
          </a:p>
          <a:p>
            <a:r>
              <a:rPr lang="en-IN" dirty="0"/>
              <a:t>DC Motors</a:t>
            </a:r>
          </a:p>
          <a:p>
            <a:r>
              <a:rPr lang="en-IN" dirty="0"/>
              <a:t>Batteries</a:t>
            </a:r>
          </a:p>
          <a:p>
            <a:r>
              <a:rPr lang="en-IN" dirty="0"/>
              <a:t>Wheels</a:t>
            </a:r>
          </a:p>
          <a:p>
            <a:r>
              <a:rPr lang="en-IN" dirty="0"/>
              <a:t>Chassis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F7850-B3B4-4DB2-B99A-CB14517C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14" y="271027"/>
            <a:ext cx="4949533" cy="2843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468D27-6D0D-4F86-98BA-CBF9CD98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775" y="3548113"/>
            <a:ext cx="2687855" cy="2687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C44CEE-C54A-4878-B037-17362F646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532" y="2680640"/>
            <a:ext cx="2472082" cy="2472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FE264-AF5D-4A2D-B739-FB039385F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428" y="2565250"/>
            <a:ext cx="4160890" cy="30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6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8BB5-DD37-418D-92C3-C3A17473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BBA01-A386-4685-B3E5-087A031F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965960"/>
            <a:ext cx="7846039" cy="3763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1F24C-3CCE-4130-92E8-C4B829C4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447" y="3847719"/>
            <a:ext cx="2360238" cy="2360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BF900-7AE4-46CD-9307-3FC120487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323" y="2741103"/>
            <a:ext cx="1356361" cy="1356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BCC02-67D5-49AB-8A1D-F9AADEE0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" y="4600383"/>
            <a:ext cx="1356361" cy="13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F84D-0A34-4216-8802-AB394181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Phone to Raspberry Pi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9EA2D-C990-4625-A5AE-1AEF452A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9" y="1965960"/>
            <a:ext cx="2844623" cy="2074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B9625-9BA2-4424-8B4A-73EA3456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63" y="1689922"/>
            <a:ext cx="1356360" cy="1356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C9812-8E96-4BE6-BC03-3E0692758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601" y="4150080"/>
            <a:ext cx="2098320" cy="209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9BE649-195B-44CA-9E3F-5D7345DD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601" y="3003251"/>
            <a:ext cx="1356360" cy="1356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AD129-06C3-4C6B-81E0-788461A31BC4}"/>
              </a:ext>
            </a:extLst>
          </p:cNvPr>
          <p:cNvSpPr txBox="1"/>
          <p:nvPr/>
        </p:nvSpPr>
        <p:spPr>
          <a:xfrm>
            <a:off x="957942" y="4267200"/>
            <a:ext cx="4127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Flask Server to handle http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Web.py broadcast video and receives control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Saves command into SQLite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54B95-3AD4-40FE-8E22-824FDE377811}"/>
              </a:ext>
            </a:extLst>
          </p:cNvPr>
          <p:cNvSpPr txBox="1"/>
          <p:nvPr/>
        </p:nvSpPr>
        <p:spPr>
          <a:xfrm>
            <a:off x="6258746" y="2228042"/>
            <a:ext cx="412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Runs Robotics.apk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Makes http request to pi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Receives and display live video feed</a:t>
            </a:r>
          </a:p>
        </p:txBody>
      </p:sp>
    </p:spTree>
    <p:extLst>
      <p:ext uri="{BB962C8B-B14F-4D97-AF65-F5344CB8AC3E}">
        <p14:creationId xmlns:p14="http://schemas.microsoft.com/office/powerpoint/2010/main" val="385112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7D23-DC86-45A6-A5E3-9A00CAC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 to Arduino 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1ECEA-0714-45F2-BBFF-BD74B58D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9" y="1965960"/>
            <a:ext cx="2844623" cy="2074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9F0C97-64CA-4285-9E61-1A51D37C07B5}"/>
              </a:ext>
            </a:extLst>
          </p:cNvPr>
          <p:cNvSpPr txBox="1"/>
          <p:nvPr/>
        </p:nvSpPr>
        <p:spPr>
          <a:xfrm>
            <a:off x="957942" y="4267200"/>
            <a:ext cx="4328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Raspberry Pi is a master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Reads commands from SQLite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Sends command signals to Arduino using I2C Protocol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05D9B-4D8A-49D0-9791-BB3AAA57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902" y="4057959"/>
            <a:ext cx="3219169" cy="23387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8C4576-2415-4C1B-973B-ADFD04A3C45C}"/>
              </a:ext>
            </a:extLst>
          </p:cNvPr>
          <p:cNvSpPr/>
          <p:nvPr/>
        </p:nvSpPr>
        <p:spPr>
          <a:xfrm>
            <a:off x="5574852" y="3429000"/>
            <a:ext cx="1011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I2c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56437-FCAD-4ECA-94DA-4E86336FE61A}"/>
              </a:ext>
            </a:extLst>
          </p:cNvPr>
          <p:cNvSpPr txBox="1"/>
          <p:nvPr/>
        </p:nvSpPr>
        <p:spPr>
          <a:xfrm>
            <a:off x="6474821" y="2199876"/>
            <a:ext cx="4328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Arduino is a slave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Receives commands from Raspberry Pi using I2C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Sends command signals to the motors</a:t>
            </a:r>
          </a:p>
        </p:txBody>
      </p:sp>
    </p:spTree>
    <p:extLst>
      <p:ext uri="{BB962C8B-B14F-4D97-AF65-F5344CB8AC3E}">
        <p14:creationId xmlns:p14="http://schemas.microsoft.com/office/powerpoint/2010/main" val="69760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853A-5FF3-43F5-8ECF-2DFDCBE9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Source Code and Android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3760-51DC-4703-A483-213C0923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Visit: https://github.com/pranjulsingh/Wireless-Car-with-Camera</a:t>
            </a:r>
          </a:p>
        </p:txBody>
      </p:sp>
    </p:spTree>
    <p:extLst>
      <p:ext uri="{BB962C8B-B14F-4D97-AF65-F5344CB8AC3E}">
        <p14:creationId xmlns:p14="http://schemas.microsoft.com/office/powerpoint/2010/main" val="206222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80CB-8118-4039-B59B-A1CF42EF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665" y="2750820"/>
            <a:ext cx="2736669" cy="135636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67514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87</TotalTime>
  <Words>141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Basis</vt:lpstr>
      <vt:lpstr>SPY bot</vt:lpstr>
      <vt:lpstr>Features</vt:lpstr>
      <vt:lpstr>Components Used</vt:lpstr>
      <vt:lpstr>Circuit Diagram</vt:lpstr>
      <vt:lpstr>Phone to Raspberry Pi Communication</vt:lpstr>
      <vt:lpstr>Raspberry Pi to Arduino Communication</vt:lpstr>
      <vt:lpstr>For Source Code and Android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 bot</dc:title>
  <dc:creator>Pranjul Singh</dc:creator>
  <cp:lastModifiedBy>Pranjul Singh</cp:lastModifiedBy>
  <cp:revision>11</cp:revision>
  <dcterms:created xsi:type="dcterms:W3CDTF">2018-05-04T18:05:57Z</dcterms:created>
  <dcterms:modified xsi:type="dcterms:W3CDTF">2018-05-04T19:43:49Z</dcterms:modified>
</cp:coreProperties>
</file>