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5872-A8A9-4EE3-A5AB-2EFDBAAFE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SPY bot</a:t>
            </a:r>
          </a:p>
        </p:txBody>
      </p:sp>
    </p:spTree>
    <p:extLst>
      <p:ext uri="{BB962C8B-B14F-4D97-AF65-F5344CB8AC3E}">
        <p14:creationId xmlns:p14="http://schemas.microsoft.com/office/powerpoint/2010/main" val="108110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38C3-E1F4-4E1D-A601-C1E82746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E29B-DF17-41FA-BB96-D52E1F14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Wireless Control over WIFI</a:t>
            </a:r>
          </a:p>
          <a:p>
            <a:r>
              <a:rPr lang="en-IN" dirty="0"/>
              <a:t>Dedicated android application</a:t>
            </a:r>
          </a:p>
          <a:p>
            <a:r>
              <a:rPr lang="en-IN" dirty="0"/>
              <a:t>Live Video Broadcasting</a:t>
            </a:r>
          </a:p>
          <a:p>
            <a:r>
              <a:rPr lang="en-IN" dirty="0"/>
              <a:t>Control using accelerometer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7313-5027-42DE-A55F-59B4A60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23C5-A99D-4F9D-8EA6-36A12065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489960" cy="4038600"/>
          </a:xfrm>
        </p:spPr>
        <p:txBody>
          <a:bodyPr/>
          <a:lstStyle/>
          <a:p>
            <a:r>
              <a:rPr lang="en-IN" dirty="0"/>
              <a:t>Raspberry Pi (model 2B)</a:t>
            </a:r>
          </a:p>
          <a:p>
            <a:r>
              <a:rPr lang="en-IN" dirty="0"/>
              <a:t>Arduino</a:t>
            </a:r>
          </a:p>
          <a:p>
            <a:r>
              <a:rPr lang="en-IN" dirty="0"/>
              <a:t>Camera</a:t>
            </a:r>
          </a:p>
          <a:p>
            <a:r>
              <a:rPr lang="en-IN" dirty="0"/>
              <a:t>DC Motors</a:t>
            </a:r>
          </a:p>
          <a:p>
            <a:r>
              <a:rPr lang="en-IN" dirty="0"/>
              <a:t>Batteries</a:t>
            </a:r>
          </a:p>
          <a:p>
            <a:r>
              <a:rPr lang="en-IN" dirty="0"/>
              <a:t>Wheels</a:t>
            </a:r>
          </a:p>
          <a:p>
            <a:r>
              <a:rPr lang="en-IN" dirty="0"/>
              <a:t>Chassis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7610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33</TotalTime>
  <Words>31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Corbel</vt:lpstr>
      <vt:lpstr>Basis</vt:lpstr>
      <vt:lpstr>SPY bot</vt:lpstr>
      <vt:lpstr>Features</vt:lpstr>
      <vt:lpstr>Components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 bot</dc:title>
  <dc:creator>Pranjul Singh</dc:creator>
  <cp:lastModifiedBy>Pranjul Singh</cp:lastModifiedBy>
  <cp:revision>4</cp:revision>
  <dcterms:created xsi:type="dcterms:W3CDTF">2018-05-04T18:05:57Z</dcterms:created>
  <dcterms:modified xsi:type="dcterms:W3CDTF">2018-05-04T18:39:36Z</dcterms:modified>
</cp:coreProperties>
</file>