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1"/>
  </p:notesMasterIdLst>
  <p:sldIdLst>
    <p:sldId id="256" r:id="rId5"/>
    <p:sldId id="259" r:id="rId6"/>
    <p:sldId id="266" r:id="rId7"/>
    <p:sldId id="25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8AD75-A204-4572-A5A9-FE4505B7FD83}" v="4" dt="2022-08-21T02:45:43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2062"/>
            <a:ext cx="10993549" cy="696287"/>
          </a:xfrm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n-US" sz="3200" b="1" dirty="0">
                <a:latin typeface="Algerian" panose="04020705040A02060702" pitchFamily="82" charset="0"/>
              </a:rPr>
              <a:t>Diabetes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258350"/>
            <a:ext cx="10993546" cy="1694576"/>
          </a:xfrm>
        </p:spPr>
        <p:txBody>
          <a:bodyPr>
            <a:normAutofit/>
          </a:bodyPr>
          <a:lstStyle/>
          <a:p>
            <a:r>
              <a:rPr lang="en-US" sz="2000" dirty="0"/>
              <a:t>            Submitted by: </a:t>
            </a:r>
            <a:r>
              <a:rPr lang="en-US" sz="2000" b="1" dirty="0"/>
              <a:t>SHANTANU MISHRA</a:t>
            </a:r>
          </a:p>
          <a:p>
            <a:r>
              <a:rPr lang="en-US" sz="2000" dirty="0"/>
              <a:t>            Branch: Computer Science</a:t>
            </a:r>
          </a:p>
          <a:p>
            <a:r>
              <a:rPr lang="en-US" sz="2000" dirty="0"/>
              <a:t>            Lib ID: 2125CS1162</a:t>
            </a:r>
          </a:p>
        </p:txBody>
      </p:sp>
      <p:pic>
        <p:nvPicPr>
          <p:cNvPr id="8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" y="3081528"/>
            <a:ext cx="11265408" cy="3310128"/>
          </a:xfr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611509"/>
          </a:xfrm>
        </p:spPr>
        <p:txBody>
          <a:bodyPr>
            <a:normAutofit/>
          </a:bodyPr>
          <a:lstStyle/>
          <a:p>
            <a:r>
              <a:rPr lang="en-US" sz="2600" b="1" dirty="0"/>
              <a:t>        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386541"/>
            <a:ext cx="3629213" cy="3839800"/>
          </a:xfrm>
        </p:spPr>
        <p:txBody>
          <a:bodyPr/>
          <a:lstStyle/>
          <a:p>
            <a:r>
              <a:rPr lang="en-US" dirty="0"/>
              <a:t>Diabetes is a health condition that affects how your body turns food into Energy.</a:t>
            </a:r>
          </a:p>
          <a:p>
            <a:r>
              <a:rPr lang="en-US" dirty="0"/>
              <a:t>                 Without ongoing, Careful management, Diabetes can lead to a buildup of Sugar in blood, which can increase the risk of dangerous Complications like Stroke and Heart Disease.</a:t>
            </a:r>
          </a:p>
        </p:txBody>
      </p:sp>
      <p:pic>
        <p:nvPicPr>
          <p:cNvPr id="10" name="Picture Placeholder 9" descr="A doctor with his arms crossed">
            <a:extLst>
              <a:ext uri="{FF2B5EF4-FFF2-40B4-BE49-F238E27FC236}">
                <a16:creationId xmlns:a16="http://schemas.microsoft.com/office/drawing/2014/main" id="{24A8453A-33BC-42B9-9F32-A38E7F1AC2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7887" y="4239916"/>
            <a:ext cx="3350024" cy="2139696"/>
          </a:xfrm>
        </p:spPr>
      </p:pic>
      <p:pic>
        <p:nvPicPr>
          <p:cNvPr id="12" name="Picture Placeholder 11" descr="A smiling doctor with a stethoscope and patient">
            <a:extLst>
              <a:ext uri="{FF2B5EF4-FFF2-40B4-BE49-F238E27FC236}">
                <a16:creationId xmlns:a16="http://schemas.microsoft.com/office/drawing/2014/main" id="{F2F92A19-D60A-4D6C-8103-E5036EBC0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2746" y="4258945"/>
            <a:ext cx="3703320" cy="213969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17" name="Picture Placeholder 7" descr="doctor talking to patient">
            <a:extLst>
              <a:ext uri="{FF2B5EF4-FFF2-40B4-BE49-F238E27FC236}">
                <a16:creationId xmlns:a16="http://schemas.microsoft.com/office/drawing/2014/main" id="{86357C99-DEFC-4892-8C64-EF1482AB3E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6" r="16416"/>
          <a:stretch/>
        </p:blipFill>
        <p:spPr>
          <a:xfrm>
            <a:off x="4687887" y="596682"/>
            <a:ext cx="7504113" cy="352107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842159"/>
            <a:ext cx="10993549" cy="848081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                      Dataset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B5A0-5976-4FBC-9F15-908902EAE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757355"/>
            <a:ext cx="10993546" cy="1643446"/>
          </a:xfrm>
        </p:spPr>
        <p:txBody>
          <a:bodyPr>
            <a:normAutofit/>
          </a:bodyPr>
          <a:lstStyle/>
          <a:p>
            <a:r>
              <a:rPr lang="en-US" dirty="0"/>
              <a:t>In this Project I had used PIMA Indians Diabetes Database from Kaggle. This Dataset is Originally from the National Institute of Diabetes and Digestive and Kidney Disease.</a:t>
            </a: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en-US" dirty="0"/>
              <a:t>               This Dataset contains various Parameters like </a:t>
            </a:r>
            <a:r>
              <a:rPr lang="en-IN" spc="-5" dirty="0">
                <a:solidFill>
                  <a:srgbClr val="29292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Pregnancies, Blood Pressure, Glucose, Skin Thickness, Insulin, BMI, and Diabetes Pedigree Function.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 descr="A smiling doctor with a stethoscope and a child and mom">
            <a:extLst>
              <a:ext uri="{FF2B5EF4-FFF2-40B4-BE49-F238E27FC236}">
                <a16:creationId xmlns:a16="http://schemas.microsoft.com/office/drawing/2014/main" id="{2E4C2C15-C217-4490-A3A7-E98F49FDF0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900" y="116942"/>
            <a:ext cx="11292840" cy="3658103"/>
          </a:xfrm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702156"/>
            <a:ext cx="3770438" cy="715584"/>
          </a:xfrm>
        </p:spPr>
        <p:txBody>
          <a:bodyPr>
            <a:normAutofit/>
          </a:bodyPr>
          <a:lstStyle/>
          <a:p>
            <a:r>
              <a:rPr lang="en-US" sz="3200" b="1" dirty="0"/>
              <a:t>Libraries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2" y="1644241"/>
            <a:ext cx="3770439" cy="434549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2. Pandas</a:t>
            </a:r>
          </a:p>
          <a:p>
            <a:r>
              <a:rPr lang="en-US" dirty="0"/>
              <a:t>3. </a:t>
            </a:r>
            <a:r>
              <a:rPr lang="en-US" dirty="0" err="1"/>
              <a:t>StanderdScaler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Svm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accuracy_score</a:t>
            </a:r>
            <a:endParaRPr lang="en-US" dirty="0"/>
          </a:p>
        </p:txBody>
      </p:sp>
      <p:pic>
        <p:nvPicPr>
          <p:cNvPr id="7" name="Picture Placeholder 6" descr="A stethoscope ">
            <a:extLst>
              <a:ext uri="{FF2B5EF4-FFF2-40B4-BE49-F238E27FC236}">
                <a16:creationId xmlns:a16="http://schemas.microsoft.com/office/drawing/2014/main" id="{7F61309D-C856-4938-ADC7-424523E494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799" y="672338"/>
            <a:ext cx="3703320" cy="5751576"/>
          </a:xfrm>
        </p:spPr>
      </p:pic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6669" y="638988"/>
            <a:ext cx="3703320" cy="5751576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DDF4-5E5F-4266-BD01-618D384D0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12397"/>
            <a:ext cx="5031669" cy="1132513"/>
          </a:xfrm>
        </p:spPr>
        <p:txBody>
          <a:bodyPr anchor="ctr" anchorCtr="0">
            <a:normAutofit/>
          </a:bodyPr>
          <a:lstStyle/>
          <a:p>
            <a:r>
              <a:rPr lang="en-US" sz="3200" b="1" dirty="0"/>
              <a:t>  Model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A883B-8665-48D9-9BB4-5C046036F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627464"/>
            <a:ext cx="4890781" cy="4437776"/>
          </a:xfrm>
        </p:spPr>
        <p:txBody>
          <a:bodyPr>
            <a:normAutofit/>
          </a:bodyPr>
          <a:lstStyle/>
          <a:p>
            <a:r>
              <a:rPr lang="en-US" dirty="0"/>
              <a:t>I have used “</a:t>
            </a:r>
            <a:r>
              <a:rPr lang="en-US" b="1" dirty="0"/>
              <a:t>Support Vector Machine Model</a:t>
            </a:r>
            <a:r>
              <a:rPr lang="en-US" dirty="0"/>
              <a:t>” in this Project.</a:t>
            </a:r>
          </a:p>
          <a:p>
            <a:r>
              <a:rPr lang="en-US" dirty="0"/>
              <a:t>			</a:t>
            </a:r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Support Vector Machine Model, as we train the Machine Learning Model with the Data the Support Vector Machine Model after training the data it identifies a hyperplane and divide it into Positive and Negative hyperplane.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Placeholder 8" descr="A person smiling for the camera">
            <a:extLst>
              <a:ext uri="{FF2B5EF4-FFF2-40B4-BE49-F238E27FC236}">
                <a16:creationId xmlns:a16="http://schemas.microsoft.com/office/drawing/2014/main" id="{4FD4795F-3513-4012-91EE-FA9A56FDF9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11695173" y="6391656"/>
            <a:ext cx="45719" cy="466344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EF02178-D437-443B-87D5-5E6B8F76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1DAA9EF-B023-4C9C-9D12-52BE3930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36D853-EA47-4D86-90A0-8A1FAEE0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89FE538A-0129-6353-4D68-4E748A80F9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753" b="4753"/>
          <a:stretch>
            <a:fillRect/>
          </a:stretch>
        </p:blipFill>
        <p:spPr>
          <a:xfrm>
            <a:off x="5612860" y="736892"/>
            <a:ext cx="6342435" cy="5768501"/>
          </a:xfrm>
        </p:spPr>
      </p:pic>
    </p:spTree>
    <p:extLst>
      <p:ext uri="{BB962C8B-B14F-4D97-AF65-F5344CB8AC3E}">
        <p14:creationId xmlns:p14="http://schemas.microsoft.com/office/powerpoint/2010/main" val="280973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CA6D-287B-5AFC-A583-423C0110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707194"/>
          </a:xfrm>
        </p:spPr>
        <p:txBody>
          <a:bodyPr>
            <a:normAutofit/>
          </a:bodyPr>
          <a:lstStyle/>
          <a:p>
            <a:r>
              <a:rPr lang="en-US" sz="3200" b="1" dirty="0"/>
              <a:t>    THANK YOU!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2528-C934-EB61-2A4A-4BA36500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753299"/>
            <a:ext cx="3568661" cy="2885813"/>
          </a:xfrm>
        </p:spPr>
        <p:txBody>
          <a:bodyPr/>
          <a:lstStyle/>
          <a:p>
            <a:r>
              <a:rPr lang="en-US" dirty="0"/>
              <a:t>Presenter Name:</a:t>
            </a:r>
          </a:p>
          <a:p>
            <a:r>
              <a:rPr lang="en-US" b="1" dirty="0"/>
              <a:t>Shantanu Mishra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Shantanu.2125cs1162@kiet.edu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629AC-F0D1-C2CC-88FD-0F651A57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pic>
        <p:nvPicPr>
          <p:cNvPr id="9" name="Picture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C47E53-9492-1452-94AE-5949B23F5F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802" r="8802"/>
          <a:stretch>
            <a:fillRect/>
          </a:stretch>
        </p:blipFill>
        <p:spPr/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70F583-663B-1240-CD7B-86346A93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A63E-310F-6A06-F9AF-903C5D67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76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73</TotalTime>
  <Words>247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Calibri</vt:lpstr>
      <vt:lpstr>Georgia</vt:lpstr>
      <vt:lpstr>Gill Sans MT</vt:lpstr>
      <vt:lpstr>Wingdings 2</vt:lpstr>
      <vt:lpstr>DividendVTI</vt:lpstr>
      <vt:lpstr>                               Diabetes prediction</vt:lpstr>
      <vt:lpstr>         Diabetes</vt:lpstr>
      <vt:lpstr>                                Dataset USED:</vt:lpstr>
      <vt:lpstr>Libraries Used:</vt:lpstr>
      <vt:lpstr>  Model Used:</vt:lpstr>
      <vt:lpstr>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Shantanu</dc:creator>
  <cp:lastModifiedBy>Shantanu</cp:lastModifiedBy>
  <cp:revision>2</cp:revision>
  <dcterms:created xsi:type="dcterms:W3CDTF">2022-08-20T14:12:29Z</dcterms:created>
  <dcterms:modified xsi:type="dcterms:W3CDTF">2022-08-21T02:58:46Z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