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</p:sldMasterIdLst>
  <p:notesMasterIdLst>
    <p:notesMasterId r:id="rId15"/>
  </p:notesMasterIdLst>
  <p:handoutMasterIdLst>
    <p:handoutMasterId r:id="rId16"/>
  </p:handoutMasterIdLst>
  <p:sldIdLst>
    <p:sldId id="256" r:id="rId8"/>
    <p:sldId id="264" r:id="rId9"/>
    <p:sldId id="271" r:id="rId10"/>
    <p:sldId id="259" r:id="rId11"/>
    <p:sldId id="270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Yanganaev" initials="FY" lastIdx="1" clrIdx="0">
    <p:extLst>
      <p:ext uri="{19B8F6BF-5375-455C-9EA6-DF929625EA0E}">
        <p15:presenceInfo xmlns:p15="http://schemas.microsoft.com/office/powerpoint/2012/main" userId="3a3b1e08925232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83401" autoAdjust="0"/>
  </p:normalViewPr>
  <p:slideViewPr>
    <p:cSldViewPr snapToGrid="0">
      <p:cViewPr varScale="1">
        <p:scale>
          <a:sx n="148" d="100"/>
          <a:sy n="148" d="100"/>
        </p:scale>
        <p:origin x="53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815" y="1812175"/>
            <a:ext cx="4962697" cy="1470539"/>
          </a:xfrm>
        </p:spPr>
        <p:txBody>
          <a:bodyPr/>
          <a:lstStyle/>
          <a:p>
            <a:r>
              <a:rPr lang="en-US" b="1" dirty="0"/>
              <a:t>Sergey </a:t>
            </a:r>
            <a:r>
              <a:rPr lang="en-US" b="1" dirty="0" err="1"/>
              <a:t>Konstantinov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2760956"/>
            <a:ext cx="4315968" cy="355106"/>
          </a:xfrm>
        </p:spPr>
        <p:txBody>
          <a:bodyPr/>
          <a:lstStyle/>
          <a:p>
            <a:r>
              <a:rPr lang="en-US" dirty="0"/>
              <a:t>DevOps School Diploma 22 stream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3143" y="3716150"/>
            <a:ext cx="3211392" cy="300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prankbox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/presentation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3F654-16B9-42A9-BA5B-6F9CCEA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Application architecture</a:t>
            </a:r>
            <a:endParaRPr lang="ru-RU" sz="2400" dirty="0">
              <a:latin typeface="+mn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A422D2-6478-46CF-AA6A-851D2C1E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DA9D7-61B4-48AE-B40A-CDDD37BC13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3213" y="1447553"/>
            <a:ext cx="2656378" cy="1520091"/>
          </a:xfrm>
        </p:spPr>
        <p:txBody>
          <a:bodyPr/>
          <a:lstStyle/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NHL API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 statistics of the finished season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Make a top 10 list of Swedish players, that really score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 players statistics</a:t>
            </a:r>
          </a:p>
          <a:p>
            <a:pPr>
              <a:buClr>
                <a:srgbClr val="00B0F0"/>
              </a:buClr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E674A0-F8CE-B24D-AFFB-8969C12AC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1066671"/>
            <a:ext cx="5627178" cy="30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3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8F8C-F275-F24C-A214-16691AE4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sz="2400" dirty="0">
                <a:latin typeface="+mn-lt"/>
              </a:rPr>
              <a:t>Provision Infrastructure using Terraform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90B15-F62E-194B-9D98-BFC6D71A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F17BB-6283-6242-8653-39240A021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168"/>
            <a:ext cx="9144000" cy="2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5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E3055-BCE4-417C-833F-C94D1D04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AWS Infrastructure</a:t>
            </a:r>
            <a:endParaRPr lang="ru-RU" sz="2400" dirty="0">
              <a:latin typeface="+mn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8485BE-E6DB-48C7-95BD-FE83EF90F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D1C5E3-07FD-8E41-BE39-597E93F4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9" y="747656"/>
            <a:ext cx="5577822" cy="407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9A8B-696B-E742-944B-7582C0F7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CI/CD using Jenkins and Kubernetes on AWS EKS</a:t>
            </a:r>
            <a:endParaRPr lang="en-RU" sz="24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B21C3A-6E5A-FF4F-98B2-AC7EEDC00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14F4AB-31F9-E748-A707-71604F9E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594"/>
            <a:ext cx="9144000" cy="13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8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COSTS – AWS</a:t>
            </a:r>
            <a:endParaRPr lang="ru-RU" sz="2400" dirty="0">
              <a:latin typeface="+mn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FAA5D9-38F7-5F44-BBD9-6B86FDCED48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60824" y="702373"/>
            <a:ext cx="7667860" cy="41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THE END</a:t>
            </a:r>
            <a:endParaRPr lang="ru-RU" sz="2400" dirty="0">
              <a:latin typeface="+mn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BD20E-2ACA-5643-9857-8C44E1365749}"/>
              </a:ext>
            </a:extLst>
          </p:cNvPr>
          <p:cNvSpPr txBox="1"/>
          <p:nvPr/>
        </p:nvSpPr>
        <p:spPr>
          <a:xfrm>
            <a:off x="2449901" y="2155275"/>
            <a:ext cx="424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2800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6979079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9" ma:contentTypeDescription="Create a new document." ma:contentTypeScope="" ma:versionID="72e755e35a7d14a9c759467478be150d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90b81c0305bd8476b889bec028dbafbe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DOCID-1506477047-7228</_dlc_DocId>
    <_dlc_DocIdUrl xmlns="5ede5379-f79c-4964-9301-1140f96aa672">
      <Url>https://epam.sharepoint.com/sites/LMSO/_layouts/15/DocIdRedir.aspx?ID=DOCID-1506477047-7228</Url>
      <Description>DOCID-1506477047-7228</Description>
    </_dlc_DocIdUrl>
  </documentManagement>
</p:properties>
</file>

<file path=customXml/itemProps1.xml><?xml version="1.0" encoding="utf-8"?>
<ds:datastoreItem xmlns:ds="http://schemas.openxmlformats.org/officeDocument/2006/customXml" ds:itemID="{CA4523BA-9821-4FA2-8798-E509F40B7C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61CC8E-BF3B-4C28-82E8-A81C36517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AD243-B57F-4D21-9682-3A885D10085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03F9C2E-10ED-46EF-B255-8CABB5FAB17E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9b994499-688a-4c81-bb09-d15746d9e4fa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5ede5379-f79c-4964-9301-1140f96aa67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4029</TotalTime>
  <Words>85</Words>
  <Application>Microsoft Macintosh PowerPoint</Application>
  <PresentationFormat>On-screen Show (16:9)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Covers</vt:lpstr>
      <vt:lpstr>General</vt:lpstr>
      <vt:lpstr>Breakers</vt:lpstr>
      <vt:lpstr>Sergey Konstantinov</vt:lpstr>
      <vt:lpstr>Application architecture</vt:lpstr>
      <vt:lpstr>Provision Infrastructure using Terraform</vt:lpstr>
      <vt:lpstr>AWS Infrastructure</vt:lpstr>
      <vt:lpstr>CI/CD using Jenkins and Kubernetes on AWS EKS</vt:lpstr>
      <vt:lpstr>COSTS – AWS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Yanganaev</dc:creator>
  <cp:lastModifiedBy>Microsoft Office User</cp:lastModifiedBy>
  <cp:revision>72</cp:revision>
  <dcterms:created xsi:type="dcterms:W3CDTF">2018-01-26T19:23:30Z</dcterms:created>
  <dcterms:modified xsi:type="dcterms:W3CDTF">2022-03-05T07:03:28Z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844beb67-c4f0-4461-8054-16dc7246bb5b</vt:lpwstr>
  </property>
</Properties>
</file>