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127ae45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127ae45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127ae45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127ae45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127ae45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127ae45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127ae451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127ae451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127ae45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127ae45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127ae451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127ae45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127ae451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127ae45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53250" y="322250"/>
            <a:ext cx="7237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ДЕРЖАВНИЙ УНІВЕРСИТЕТ ІНФОРМАЦІЙНО-КОМУНІКАЦІЙНИХ ТЕХНОЛОГІЙ</a:t>
            </a:r>
            <a:b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НАВЧАЛЬНО-НАУКОВИЙ ІНСТИТУТ ІНФОРМАЦІЙНИХ ТЕХНОЛОГІЙ</a:t>
            </a:r>
            <a:b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Інженерії програмного забезпечення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" y="121478"/>
            <a:ext cx="1257143" cy="12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230" y="-225308"/>
            <a:ext cx="2438400" cy="195072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3800" y="1620225"/>
            <a:ext cx="86622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Курсова Робота на тему: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«Проста система резервування для малого б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ізнесу»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 предмету «Конструювання програмного забезпечення (JAVA)»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Виконав: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ст. гр. ПД-34 Дзюба Д.Р.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Київ-2024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Times New Roman"/>
                <a:ea typeface="Times New Roman"/>
                <a:cs typeface="Times New Roman"/>
                <a:sym typeface="Times New Roman"/>
              </a:rPr>
              <a:t>Завдання: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889700"/>
            <a:ext cx="85206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Розробити просту систему резервування для малого бізнесу на мові програмування JAVA з використанням Swagger, системи авторизації з ролями, Docker Compose для розгортання проекту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Результати роботи: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025" y="1017725"/>
            <a:ext cx="5463951" cy="32041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324875" y="4443650"/>
            <a:ext cx="4554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Всі доступні HTTP запити на Swagger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13" y="655275"/>
            <a:ext cx="4505375" cy="29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928400" y="278025"/>
            <a:ext cx="5287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 запиту на реєстрацію користувача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575" y="3607325"/>
            <a:ext cx="4382851" cy="14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3675"/>
            <a:ext cx="4333485" cy="301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125" y="703675"/>
            <a:ext cx="4333474" cy="301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040000"/>
            <a:ext cx="8839200" cy="68556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038650" y="254050"/>
            <a:ext cx="50667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 створення замовлення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Приклад виводу всіх варіантів для замовлення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875" y="1017725"/>
            <a:ext cx="441425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Висновки: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2139000"/>
            <a:ext cx="85206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Програма виконує покладені на неї завдання в повному об’ємі. А отже завдання курсової роботи можна вважати виконаним.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Дякую за увагу!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