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5" r:id="rId9"/>
    <p:sldId id="263" r:id="rId10"/>
    <p:sldId id="269" r:id="rId11"/>
    <p:sldId id="277" r:id="rId12"/>
    <p:sldId id="261" r:id="rId13"/>
    <p:sldId id="273" r:id="rId14"/>
    <p:sldId id="274" r:id="rId15"/>
    <p:sldId id="275" r:id="rId16"/>
    <p:sldId id="276" r:id="rId17"/>
    <p:sldId id="272" r:id="rId18"/>
    <p:sldId id="268" r:id="rId19"/>
    <p:sldId id="262" r:id="rId20"/>
    <p:sldId id="266" r:id="rId21"/>
    <p:sldId id="278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zvPzcSCwio" TargetMode="External"/><Relationship Id="rId2" Type="http://schemas.openxmlformats.org/officeDocument/2006/relationships/hyperlink" Target="https://github.com/prannaw/Threat-URL-Analyz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574-09E2-1D83-3D62-AF6FEF319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AI in social Engineering and Phishing Campaigns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27D8E-84CC-91FB-7657-110F33AFD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Behavior-based url detection tool</a:t>
            </a:r>
          </a:p>
          <a:p>
            <a:r>
              <a:rPr lang="en-IN" dirty="0"/>
              <a:t>Presented by: Pranav, Atul &amp; Zaid</a:t>
            </a:r>
          </a:p>
          <a:p>
            <a:r>
              <a:rPr lang="en-IN" dirty="0"/>
              <a:t>Internship: Digisuraksha cybersecurity internship 2025</a:t>
            </a:r>
          </a:p>
        </p:txBody>
      </p:sp>
    </p:spTree>
    <p:extLst>
      <p:ext uri="{BB962C8B-B14F-4D97-AF65-F5344CB8AC3E}">
        <p14:creationId xmlns:p14="http://schemas.microsoft.com/office/powerpoint/2010/main" val="90112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0053-82C1-6D05-0CAE-2D900852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Phishing url and domain analysis with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BF3F-0228-BBE3-0999-54A70BE87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IN" dirty="0"/>
              <a:t>Key indicators AI analyses:</a:t>
            </a:r>
          </a:p>
          <a:p>
            <a:pPr lvl="1"/>
            <a:r>
              <a:rPr lang="en-IN" dirty="0"/>
              <a:t>Misspelled domains (e.g., "go0gle.com")</a:t>
            </a:r>
          </a:p>
          <a:p>
            <a:pPr lvl="1"/>
            <a:r>
              <a:rPr lang="en-IN" dirty="0"/>
              <a:t>HTTPS usage and certificate info</a:t>
            </a:r>
          </a:p>
          <a:p>
            <a:pPr lvl="1"/>
            <a:r>
              <a:rPr lang="en-IN" dirty="0"/>
              <a:t>Number of redirects or hidden links</a:t>
            </a:r>
          </a:p>
          <a:p>
            <a:r>
              <a:rPr lang="en-IN" dirty="0"/>
              <a:t>Techniques:</a:t>
            </a:r>
          </a:p>
          <a:p>
            <a:pPr lvl="1"/>
            <a:r>
              <a:rPr lang="en-IN" dirty="0"/>
              <a:t>Logistic regression, Random Forest, or deep learning (CNNs) for URL classification</a:t>
            </a:r>
          </a:p>
          <a:p>
            <a:r>
              <a:rPr lang="en-IN" dirty="0"/>
              <a:t>Data Sources:</a:t>
            </a:r>
          </a:p>
          <a:p>
            <a:r>
              <a:rPr lang="en-IN" dirty="0"/>
              <a:t>PhishTank, Kaggle datasets</a:t>
            </a:r>
          </a:p>
        </p:txBody>
      </p:sp>
    </p:spTree>
    <p:extLst>
      <p:ext uri="{BB962C8B-B14F-4D97-AF65-F5344CB8AC3E}">
        <p14:creationId xmlns:p14="http://schemas.microsoft.com/office/powerpoint/2010/main" val="418540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E0EB-9106-4699-3328-AB1DFE82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Deepfake voice phishing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9B45-9DFA-CACA-57E1-6C63B07A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Case: UK energy firm tricked into sending €220,000.</a:t>
            </a:r>
          </a:p>
          <a:p>
            <a:r>
              <a:rPr lang="en-IN" dirty="0"/>
              <a:t>How: Voice-cloning software mimicked CEO’s voice.</a:t>
            </a:r>
          </a:p>
          <a:p>
            <a:r>
              <a:rPr lang="en-IN" dirty="0"/>
              <a:t>Impact: Money transferred to attacker’s account in Hungary.</a:t>
            </a:r>
          </a:p>
          <a:p>
            <a:r>
              <a:rPr lang="en-IN" dirty="0"/>
              <a:t>Insight: Audio AI makes vishing more believable and dangerous.</a:t>
            </a:r>
          </a:p>
        </p:txBody>
      </p:sp>
    </p:spTree>
    <p:extLst>
      <p:ext uri="{BB962C8B-B14F-4D97-AF65-F5344CB8AC3E}">
        <p14:creationId xmlns:p14="http://schemas.microsoft.com/office/powerpoint/2010/main" val="246486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0E10-CDB1-5D4A-F817-9D983664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Awareness through ai-based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6F0D-04CF-9DE4-47EC-66A78409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7" cy="3909399"/>
          </a:xfrm>
        </p:spPr>
        <p:txBody>
          <a:bodyPr>
            <a:normAutofit/>
          </a:bodyPr>
          <a:lstStyle/>
          <a:p>
            <a:r>
              <a:rPr lang="en-US" dirty="0"/>
              <a:t>AI-enabled browsers/extensions:</a:t>
            </a:r>
          </a:p>
          <a:p>
            <a:pPr lvl="1"/>
            <a:r>
              <a:rPr lang="en-US" dirty="0"/>
              <a:t>Warn users in real time about malicious links</a:t>
            </a:r>
          </a:p>
          <a:p>
            <a:r>
              <a:rPr lang="en-US" dirty="0"/>
              <a:t>AI chatbots:</a:t>
            </a:r>
          </a:p>
          <a:p>
            <a:pPr lvl="1"/>
            <a:r>
              <a:rPr lang="en-US" dirty="0"/>
              <a:t>Train users by simulating social engineering conversations</a:t>
            </a:r>
          </a:p>
          <a:p>
            <a:r>
              <a:rPr lang="en-US" dirty="0"/>
              <a:t>Interactive phishing quizzes:</a:t>
            </a:r>
          </a:p>
          <a:p>
            <a:pPr lvl="1"/>
            <a:r>
              <a:rPr lang="en-US" dirty="0"/>
              <a:t>Real-time feedback on user decisions powered by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32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EFED-0DBC-339B-4F7C-A6E61D9E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IBM-x force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BEAA-8074-F9E0-E104-FC0A20B0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AI-generated phishing emails tested on 1,000 employees.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60% more effective than human-written emails.</a:t>
            </a:r>
          </a:p>
          <a:p>
            <a:pPr lvl="1"/>
            <a:r>
              <a:rPr lang="en-US" dirty="0"/>
              <a:t>People clicked faster when email content was personalized.</a:t>
            </a:r>
          </a:p>
          <a:p>
            <a:r>
              <a:rPr lang="en-US" dirty="0"/>
              <a:t>Lesson: AI can weaponize personalization at scale.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17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60E6-AE41-2387-1D49-B498F6AE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Google safe browsing (ai-based url protection)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9E60-62DA-8C27-788D-45FC097EA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Scans 100B+ URLs daily for malware and phishing.</a:t>
            </a:r>
          </a:p>
          <a:p>
            <a:r>
              <a:rPr lang="en-IN" dirty="0"/>
              <a:t>Uses ML models to detect malicious link behavior.</a:t>
            </a:r>
          </a:p>
          <a:p>
            <a:r>
              <a:rPr lang="en-IN" dirty="0"/>
              <a:t>Flags phishing websites in real-time in Chrome &amp; Android.</a:t>
            </a:r>
          </a:p>
          <a:p>
            <a:r>
              <a:rPr lang="en-IN" dirty="0"/>
              <a:t>Protects over 4 billion devices.</a:t>
            </a:r>
          </a:p>
        </p:txBody>
      </p:sp>
    </p:spTree>
    <p:extLst>
      <p:ext uri="{BB962C8B-B14F-4D97-AF65-F5344CB8AC3E}">
        <p14:creationId xmlns:p14="http://schemas.microsoft.com/office/powerpoint/2010/main" val="267867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2D6A-A040-24C7-B832-64FE9376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Strengthening ai defences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68B2-4A80-5EDA-774B-EE6376CE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Federated learning: Train models without exposing user data.</a:t>
            </a:r>
          </a:p>
          <a:p>
            <a:r>
              <a:rPr lang="en-IN" dirty="0"/>
              <a:t>Explainable AI (XAI): Clarifies why a URL or email was flagged.</a:t>
            </a:r>
          </a:p>
          <a:p>
            <a:r>
              <a:rPr lang="en-IN" dirty="0"/>
              <a:t>Behavioral AI: Predicts suspicious user/device actions.</a:t>
            </a:r>
          </a:p>
          <a:p>
            <a:r>
              <a:rPr lang="en-IN" dirty="0"/>
              <a:t>Hybrid models: Combine rule-based and ML models for accuracy.</a:t>
            </a:r>
          </a:p>
        </p:txBody>
      </p:sp>
    </p:spTree>
    <p:extLst>
      <p:ext uri="{BB962C8B-B14F-4D97-AF65-F5344CB8AC3E}">
        <p14:creationId xmlns:p14="http://schemas.microsoft.com/office/powerpoint/2010/main" val="221424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3C67-F10C-41B4-827B-4F1C731D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Broader user of ai for user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AE0A-EF0F-732F-C493-43AD45D6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AI assistants: Voice-enabled alerts about phishing risks.</a:t>
            </a:r>
          </a:p>
          <a:p>
            <a:r>
              <a:rPr lang="en-IN" dirty="0"/>
              <a:t>Personal security dashboards: AI insights on risky behaviors.</a:t>
            </a:r>
          </a:p>
          <a:p>
            <a:r>
              <a:rPr lang="en-IN" dirty="0"/>
              <a:t>Community-sourced learning: AI learns from attack patterns shared across systems.</a:t>
            </a:r>
          </a:p>
          <a:p>
            <a:r>
              <a:rPr lang="en-IN" dirty="0"/>
              <a:t>Dynamic phishing simulations: AI evolves with attacker strategies.</a:t>
            </a:r>
          </a:p>
        </p:txBody>
      </p:sp>
    </p:spTree>
    <p:extLst>
      <p:ext uri="{BB962C8B-B14F-4D97-AF65-F5344CB8AC3E}">
        <p14:creationId xmlns:p14="http://schemas.microsoft.com/office/powerpoint/2010/main" val="290239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9D7D-D17F-44F3-AE03-0DB45B9C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Code/tool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F74E-6B09-0231-1A76-57A7BA197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36974" cy="3677784"/>
          </a:xfrm>
        </p:spPr>
        <p:txBody>
          <a:bodyPr>
            <a:normAutofit/>
          </a:bodyPr>
          <a:lstStyle/>
          <a:p>
            <a:r>
              <a:rPr lang="en-US" dirty="0"/>
              <a:t>Developed using Python + Scikit-learn (No LINUX dependencies)</a:t>
            </a:r>
          </a:p>
          <a:p>
            <a:r>
              <a:rPr lang="en-US" dirty="0"/>
              <a:t>Trained classifier to label URLs into 4 behavior types</a:t>
            </a:r>
          </a:p>
          <a:p>
            <a:r>
              <a:rPr lang="en-US" dirty="0"/>
              <a:t>Exported as REST API and GUI CLI app</a:t>
            </a:r>
          </a:p>
          <a:p>
            <a:r>
              <a:rPr lang="en-US" dirty="0"/>
              <a:t>Lightweight enough for real-time detection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3AF2E-0992-0512-032F-6122F140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735" y="2345266"/>
            <a:ext cx="4471308" cy="344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0337-26E1-6C50-32F8-C47AEAAF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Feature engineering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37C2E-0343-E062-93C3-C6E89343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30+ features from URLs, e.g.:</a:t>
            </a:r>
          </a:p>
          <a:p>
            <a:pPr lvl="1"/>
            <a:r>
              <a:rPr lang="en-US" dirty="0"/>
              <a:t>🔗 Length, . count, special characters</a:t>
            </a:r>
          </a:p>
          <a:p>
            <a:pPr lvl="1"/>
            <a:r>
              <a:rPr lang="en-US" dirty="0"/>
              <a:t>🧠 Entropy of domain</a:t>
            </a:r>
          </a:p>
          <a:p>
            <a:pPr lvl="1"/>
            <a:r>
              <a:rPr lang="en-US" dirty="0"/>
              <a:t>🌐 Use of suspicious keywords (e.g., “login”, “update”)</a:t>
            </a:r>
          </a:p>
          <a:p>
            <a:r>
              <a:rPr lang="en-US" dirty="0"/>
              <a:t>Recursive Feature Elimination (RFE) used to select top features</a:t>
            </a:r>
          </a:p>
          <a:p>
            <a:r>
              <a:rPr lang="en-US" dirty="0"/>
              <a:t>Top 5 impactful features shown to have &gt;80% predictive contribution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50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C0AB-77A0-0E58-9558-C74DB55A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Code/tool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7BD1-E839-1693-4210-0F2D891D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80" y="2097088"/>
            <a:ext cx="4802187" cy="3541714"/>
          </a:xfrm>
        </p:spPr>
        <p:txBody>
          <a:bodyPr/>
          <a:lstStyle/>
          <a:p>
            <a:r>
              <a:rPr lang="en-US" dirty="0"/>
              <a:t>Input: train_model.py (Generates report)</a:t>
            </a:r>
          </a:p>
          <a:p>
            <a:r>
              <a:rPr lang="en-US" dirty="0"/>
              <a:t>Input: User enters or pastes a URL</a:t>
            </a:r>
          </a:p>
          <a:p>
            <a:r>
              <a:rPr lang="en-US" dirty="0"/>
              <a:t>Output: Classification result with probability scores</a:t>
            </a:r>
          </a:p>
          <a:p>
            <a:r>
              <a:rPr lang="en-US" dirty="0"/>
              <a:t>Optional logging and alert system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570DB-E009-7445-50EB-F6E462FC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67" y="2097088"/>
            <a:ext cx="6561665" cy="33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5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9E590-81DB-AACD-F406-92343F1C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social engineering?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C09EE-5A50-64C1-6239-A6D92C012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1" y="2097088"/>
            <a:ext cx="10009791" cy="4210579"/>
          </a:xfrm>
        </p:spPr>
        <p:txBody>
          <a:bodyPr>
            <a:normAutofit/>
          </a:bodyPr>
          <a:lstStyle/>
          <a:p>
            <a:r>
              <a:rPr lang="en-US" dirty="0"/>
              <a:t>Definition: A manipulation technique that exploits human error to gain private information, access, or valuables.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Phishing – fake emails/websites</a:t>
            </a:r>
          </a:p>
          <a:p>
            <a:pPr lvl="1"/>
            <a:r>
              <a:rPr lang="en-US" dirty="0"/>
              <a:t>Baiting – luring with free offers/media</a:t>
            </a:r>
          </a:p>
          <a:p>
            <a:pPr lvl="1"/>
            <a:r>
              <a:rPr lang="en-US" dirty="0"/>
              <a:t>Pretexting – posing as authority (e.g., IT support)</a:t>
            </a:r>
          </a:p>
          <a:p>
            <a:pPr lvl="1"/>
            <a:r>
              <a:rPr lang="en-US" dirty="0"/>
              <a:t>Tailgating – physically following someone into restricted areas</a:t>
            </a:r>
          </a:p>
          <a:p>
            <a:r>
              <a:rPr lang="en-US" dirty="0"/>
              <a:t>Goal: Trick users into making security mistakes.</a:t>
            </a:r>
          </a:p>
        </p:txBody>
      </p:sp>
    </p:spTree>
    <p:extLst>
      <p:ext uri="{BB962C8B-B14F-4D97-AF65-F5344CB8AC3E}">
        <p14:creationId xmlns:p14="http://schemas.microsoft.com/office/powerpoint/2010/main" val="97000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DB99-7F0E-B1B3-2E4A-EABA06E2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4604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Model comparison &amp;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0BC4-CDFA-9C4A-308B-E246233C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3174"/>
            <a:ext cx="9905999" cy="444522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Tried multiple models: Random Forest, XGBoost, and Logistic Regression</a:t>
            </a:r>
          </a:p>
          <a:p>
            <a:r>
              <a:rPr lang="en-IN" dirty="0"/>
              <a:t>Random Forest chosen for:</a:t>
            </a:r>
          </a:p>
          <a:p>
            <a:pPr lvl="1"/>
            <a:r>
              <a:rPr lang="en-IN" dirty="0"/>
              <a:t>High accuracy (~96%)</a:t>
            </a:r>
          </a:p>
          <a:p>
            <a:pPr lvl="1"/>
            <a:r>
              <a:rPr lang="en-IN" dirty="0"/>
              <a:t>Low training time</a:t>
            </a:r>
          </a:p>
          <a:p>
            <a:pPr lvl="1"/>
            <a:r>
              <a:rPr lang="en-IN" dirty="0"/>
              <a:t>Interpretability (feature importance)</a:t>
            </a:r>
          </a:p>
          <a:p>
            <a:r>
              <a:rPr lang="en-IN" dirty="0"/>
              <a:t>XGBoost gave slightly better precision on phishing class but was slower</a:t>
            </a:r>
          </a:p>
          <a:p>
            <a:r>
              <a:rPr lang="en-IN" dirty="0"/>
              <a:t>Result &amp; Observations:</a:t>
            </a:r>
          </a:p>
          <a:p>
            <a:pPr lvl="1"/>
            <a:r>
              <a:rPr lang="en-US" dirty="0"/>
              <a:t>Accuracy: ~96.4% with Random Forest</a:t>
            </a:r>
          </a:p>
          <a:p>
            <a:pPr lvl="1"/>
            <a:r>
              <a:rPr lang="en-US" dirty="0"/>
              <a:t>Confusion matrix shows strong true positive rates</a:t>
            </a:r>
          </a:p>
          <a:p>
            <a:pPr lvl="1"/>
            <a:r>
              <a:rPr lang="en-US" dirty="0"/>
              <a:t>XGBoost slightly better on phishing detection but heavier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049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72B-1CF2-3C49-9BBC-9685588D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CF17-0BE5-9AE0-527E-E44EF9BD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5913"/>
          </a:xfrm>
        </p:spPr>
        <p:txBody>
          <a:bodyPr>
            <a:normAutofit/>
          </a:bodyPr>
          <a:lstStyle/>
          <a:p>
            <a:r>
              <a:rPr lang="en-IN" dirty="0"/>
              <a:t>Visual Spoof Detection</a:t>
            </a:r>
          </a:p>
          <a:p>
            <a:pPr lvl="1"/>
            <a:r>
              <a:rPr lang="en-IN" dirty="0"/>
              <a:t>Compare page screenshots to detect fake brand logos.</a:t>
            </a:r>
          </a:p>
          <a:p>
            <a:r>
              <a:rPr lang="en-IN" dirty="0"/>
              <a:t>User Feedback Learning</a:t>
            </a:r>
          </a:p>
          <a:p>
            <a:pPr lvl="1"/>
            <a:r>
              <a:rPr lang="en-IN" dirty="0"/>
              <a:t>Improve accuracy using reinforcement from user input.</a:t>
            </a:r>
          </a:p>
          <a:p>
            <a:r>
              <a:rPr lang="en-IN" dirty="0"/>
              <a:t>Browser Extension Integration</a:t>
            </a:r>
          </a:p>
          <a:p>
            <a:pPr lvl="1"/>
            <a:r>
              <a:rPr lang="en-IN" dirty="0"/>
              <a:t>Detect phishing attempts in real-time while browsing.</a:t>
            </a:r>
          </a:p>
          <a:p>
            <a:r>
              <a:rPr lang="en-IN" dirty="0"/>
              <a:t>Threat Intelligence APIs</a:t>
            </a:r>
          </a:p>
          <a:p>
            <a:pPr lvl="1"/>
            <a:r>
              <a:rPr lang="en-IN" dirty="0"/>
              <a:t>Enrich URL analysis with data from </a:t>
            </a:r>
            <a:r>
              <a:rPr lang="en-IN" dirty="0" err="1"/>
              <a:t>OpenPhish</a:t>
            </a:r>
            <a:r>
              <a:rPr lang="en-IN" dirty="0"/>
              <a:t>, </a:t>
            </a:r>
            <a:r>
              <a:rPr lang="en-IN" dirty="0" err="1"/>
              <a:t>VirusTotal</a:t>
            </a:r>
            <a:r>
              <a:rPr lang="en-IN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035683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9F0C-354D-EA2E-8CAC-B8AF6F43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06B2-2813-632A-9B93-14544EA27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Project: AI in Phishing &amp; URL Behavior Detection</a:t>
            </a:r>
          </a:p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https://github.com/prannaw/Threat-URL-Analyzer</a:t>
            </a:r>
            <a:endParaRPr lang="en-US" dirty="0"/>
          </a:p>
          <a:p>
            <a:r>
              <a:rPr lang="en-US" dirty="0"/>
              <a:t>YouTube demo: </a:t>
            </a:r>
            <a:r>
              <a:rPr lang="en-US" dirty="0">
                <a:hlinkClick r:id="rId3"/>
              </a:rPr>
              <a:t>https://youtu.be/SzvPzcSCwio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6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B7A5-F5AD-BFBD-963C-D0C2B9DA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298A-E104-E17A-8E1C-C6CF18D0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297987" cy="3651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type of social engineering attack that tricks users into revealing sensitive data (e.g., passwords, bank details).</a:t>
            </a:r>
          </a:p>
          <a:p>
            <a:r>
              <a:rPr lang="en-US" dirty="0"/>
              <a:t>Delivery methods:</a:t>
            </a:r>
          </a:p>
          <a:p>
            <a:pPr lvl="1"/>
            <a:r>
              <a:rPr lang="en-US" dirty="0"/>
              <a:t>Emails (most common)</a:t>
            </a:r>
          </a:p>
          <a:p>
            <a:pPr lvl="1"/>
            <a:r>
              <a:rPr lang="en-US" dirty="0"/>
              <a:t>Fake websites</a:t>
            </a:r>
          </a:p>
          <a:p>
            <a:pPr lvl="1"/>
            <a:r>
              <a:rPr lang="en-US" dirty="0"/>
              <a:t>Text messages (smishing)</a:t>
            </a:r>
          </a:p>
          <a:p>
            <a:pPr lvl="1"/>
            <a:r>
              <a:rPr lang="en-US" dirty="0"/>
              <a:t>Phone calls (vishing)</a:t>
            </a:r>
          </a:p>
          <a:p>
            <a:r>
              <a:rPr lang="en-US" dirty="0"/>
              <a:t>Example: "Your account has been locked. Click here to verify.”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04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5906-489B-945B-C907-82FB4118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ai is used in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4CE8-D9C1-F0DB-6912-20DD356A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671454" cy="3541714"/>
          </a:xfrm>
        </p:spPr>
        <p:txBody>
          <a:bodyPr>
            <a:normAutofit/>
          </a:bodyPr>
          <a:lstStyle/>
          <a:p>
            <a:r>
              <a:rPr lang="en-IN" dirty="0"/>
              <a:t>Anomaly detection: Detects behavior that deviates from the norm.</a:t>
            </a:r>
          </a:p>
          <a:p>
            <a:r>
              <a:rPr lang="en-IN" dirty="0"/>
              <a:t>Spam/phishing filters: ML algorithms flag suspicious emails.</a:t>
            </a:r>
          </a:p>
          <a:p>
            <a:r>
              <a:rPr lang="en-IN" dirty="0"/>
              <a:t>Threat intelligence: AI scans forums/dark web for leaked data.</a:t>
            </a:r>
          </a:p>
          <a:p>
            <a:r>
              <a:rPr lang="en-IN" dirty="0"/>
              <a:t>Automation: Speeds up incident response with AI bots.</a:t>
            </a:r>
          </a:p>
        </p:txBody>
      </p:sp>
    </p:spTree>
    <p:extLst>
      <p:ext uri="{BB962C8B-B14F-4D97-AF65-F5344CB8AC3E}">
        <p14:creationId xmlns:p14="http://schemas.microsoft.com/office/powerpoint/2010/main" val="279760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A8C8-0147-2FA2-E8DE-04EE6491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ai is misused by attackers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8741-03A7-ED80-0D56-92B16941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Natural Language Generation (NLG):</a:t>
            </a:r>
          </a:p>
          <a:p>
            <a:pPr lvl="1"/>
            <a:r>
              <a:rPr lang="en-IN" dirty="0"/>
              <a:t>AI writes personalized, grammatically correct phishing emails.</a:t>
            </a:r>
          </a:p>
          <a:p>
            <a:r>
              <a:rPr lang="en-IN" dirty="0"/>
              <a:t>Voice cloning:</a:t>
            </a:r>
          </a:p>
          <a:p>
            <a:pPr lvl="1"/>
            <a:r>
              <a:rPr lang="en-IN" dirty="0"/>
              <a:t>Mimics real people (e.g., CEOs) using deep learning.</a:t>
            </a:r>
          </a:p>
          <a:p>
            <a:r>
              <a:rPr lang="en-IN" dirty="0"/>
              <a:t>Automated target profiling:</a:t>
            </a:r>
          </a:p>
          <a:p>
            <a:pPr lvl="1"/>
            <a:r>
              <a:rPr lang="en-IN" dirty="0"/>
              <a:t>Scrapes public data from social media to craft tailored attacks.</a:t>
            </a:r>
          </a:p>
          <a:p>
            <a:r>
              <a:rPr lang="en-IN" dirty="0"/>
              <a:t>Chatbots:</a:t>
            </a:r>
          </a:p>
          <a:p>
            <a:pPr lvl="1"/>
            <a:r>
              <a:rPr lang="en-IN" dirty="0"/>
              <a:t>Fake customer support bots lure victims into giving credentials.</a:t>
            </a:r>
          </a:p>
        </p:txBody>
      </p:sp>
    </p:spTree>
    <p:extLst>
      <p:ext uri="{BB962C8B-B14F-4D97-AF65-F5344CB8AC3E}">
        <p14:creationId xmlns:p14="http://schemas.microsoft.com/office/powerpoint/2010/main" val="241226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F09-3CFB-C456-3974-36BF9E37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Rise of ai-driven 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6DD9-2B9D-FAB7-8520-F82A3C33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Growth: Over 500 million phishing attacks in 2023.</a:t>
            </a:r>
          </a:p>
          <a:p>
            <a:r>
              <a:rPr lang="en-US" dirty="0"/>
              <a:t>AI accelerates phishing:</a:t>
            </a:r>
          </a:p>
          <a:p>
            <a:pPr lvl="1"/>
            <a:r>
              <a:rPr lang="en-US" dirty="0"/>
              <a:t>Faster, cheaper, more personalized.</a:t>
            </a:r>
          </a:p>
          <a:p>
            <a:pPr lvl="1"/>
            <a:r>
              <a:rPr lang="en-US" dirty="0"/>
              <a:t>Harder to detect because emails appear more “human”.</a:t>
            </a:r>
          </a:p>
          <a:p>
            <a:r>
              <a:rPr lang="en-US" dirty="0"/>
              <a:t>Low barrier: Attackers use AI without deep technical skills.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5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6B5-FFEA-29E2-210B-6D457393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Limitations of traditional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0C04-2B54-7F4D-B1BE-F83AC7D1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679" y="2097088"/>
            <a:ext cx="10229322" cy="3905780"/>
          </a:xfrm>
        </p:spPr>
        <p:txBody>
          <a:bodyPr>
            <a:normAutofit/>
          </a:bodyPr>
          <a:lstStyle/>
          <a:p>
            <a:r>
              <a:rPr lang="en-IN" dirty="0"/>
              <a:t>Keyword filters fail when AI-generated content avoids spam triggers.</a:t>
            </a:r>
          </a:p>
          <a:p>
            <a:r>
              <a:rPr lang="en-IN" dirty="0"/>
              <a:t>Static blacklists can’t keep up with fast-changing domains.</a:t>
            </a:r>
          </a:p>
          <a:p>
            <a:r>
              <a:rPr lang="en-IN" dirty="0"/>
              <a:t>User training is often forgotten or ignored.</a:t>
            </a:r>
          </a:p>
          <a:p>
            <a:r>
              <a:rPr lang="en-IN" dirty="0"/>
              <a:t>Legacy antivirus tools lack behavioral analysis features.</a:t>
            </a:r>
          </a:p>
        </p:txBody>
      </p:sp>
    </p:spTree>
    <p:extLst>
      <p:ext uri="{BB962C8B-B14F-4D97-AF65-F5344CB8AC3E}">
        <p14:creationId xmlns:p14="http://schemas.microsoft.com/office/powerpoint/2010/main" val="23046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B3F5-50C0-A404-2231-7078B001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Consequences of ai-enhanced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12F7-C6A6-BF29-B37D-B882A3FE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36188" cy="3541714"/>
          </a:xfrm>
        </p:spPr>
        <p:txBody>
          <a:bodyPr/>
          <a:lstStyle/>
          <a:p>
            <a:r>
              <a:rPr lang="en-US" dirty="0"/>
              <a:t>Financial loss: $10.3 billion in phishing losses (FBI IC3, 2022)</a:t>
            </a:r>
          </a:p>
          <a:p>
            <a:r>
              <a:rPr lang="en-US" dirty="0"/>
              <a:t>Reputation damage: Customer trust collapses after data breaches.</a:t>
            </a:r>
          </a:p>
          <a:p>
            <a:r>
              <a:rPr lang="en-US" dirty="0"/>
              <a:t>Data theft: Access to corporate systems and IP leaks.</a:t>
            </a:r>
          </a:p>
          <a:p>
            <a:r>
              <a:rPr lang="en-US" dirty="0"/>
              <a:t>Nation-state risk: Attacks on government and 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18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9678-693E-494E-D2B3-E3F4DC22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Using ai to counter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6434-AF35-625F-26F5-84334F8A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8" cy="3416528"/>
          </a:xfrm>
        </p:spPr>
        <p:txBody>
          <a:bodyPr/>
          <a:lstStyle/>
          <a:p>
            <a:r>
              <a:rPr lang="en-IN" dirty="0"/>
              <a:t>Email anomaly detection:</a:t>
            </a:r>
          </a:p>
          <a:p>
            <a:pPr lvl="1"/>
            <a:r>
              <a:rPr lang="en-IN" dirty="0"/>
              <a:t>Scans sender behavior, writing style, timing patterns.</a:t>
            </a:r>
          </a:p>
          <a:p>
            <a:r>
              <a:rPr lang="en-IN" dirty="0"/>
              <a:t>Phishing simulators:</a:t>
            </a:r>
          </a:p>
          <a:p>
            <a:pPr lvl="1"/>
            <a:r>
              <a:rPr lang="en-IN" dirty="0"/>
              <a:t>AI generates fake attacks for training purposes.</a:t>
            </a:r>
          </a:p>
          <a:p>
            <a:r>
              <a:rPr lang="en-IN" dirty="0"/>
              <a:t>Neural networks:</a:t>
            </a:r>
          </a:p>
          <a:p>
            <a:pPr lvl="1"/>
            <a:r>
              <a:rPr lang="en-IN" dirty="0"/>
              <a:t>Classify emails and websites based on visual or structural features.</a:t>
            </a:r>
          </a:p>
        </p:txBody>
      </p:sp>
    </p:spTree>
    <p:extLst>
      <p:ext uri="{BB962C8B-B14F-4D97-AF65-F5344CB8AC3E}">
        <p14:creationId xmlns:p14="http://schemas.microsoft.com/office/powerpoint/2010/main" val="3753029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195</TotalTime>
  <Words>1062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Circuit</vt:lpstr>
      <vt:lpstr>AI in social Engineering and Phishing Campaigns</vt:lpstr>
      <vt:lpstr>What is social engineering?</vt:lpstr>
      <vt:lpstr>What is phishing?</vt:lpstr>
      <vt:lpstr>How ai is used in cybersecurity</vt:lpstr>
      <vt:lpstr>How ai is misused by attackers</vt:lpstr>
      <vt:lpstr>Rise of ai-driven phishing attacks</vt:lpstr>
      <vt:lpstr>Limitations of traditional security</vt:lpstr>
      <vt:lpstr>Consequences of ai-enhanced phishing</vt:lpstr>
      <vt:lpstr>Using ai to counter phishing</vt:lpstr>
      <vt:lpstr>Phishing url and domain analysis with ai</vt:lpstr>
      <vt:lpstr>Deepfake voice phishing attack</vt:lpstr>
      <vt:lpstr>Awareness through ai-based tools</vt:lpstr>
      <vt:lpstr>IBM-x force simulation</vt:lpstr>
      <vt:lpstr>Google safe browsing (ai-based url protection)</vt:lpstr>
      <vt:lpstr>Strengthening ai defences</vt:lpstr>
      <vt:lpstr>Broader user of ai for user protection</vt:lpstr>
      <vt:lpstr>Code/tool implementation</vt:lpstr>
      <vt:lpstr>Feature engineering insights</vt:lpstr>
      <vt:lpstr>Code/tool demonstration</vt:lpstr>
      <vt:lpstr>Model comparison &amp; justification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Dhumale</dc:creator>
  <cp:lastModifiedBy>Pranav Dhumale</cp:lastModifiedBy>
  <cp:revision>3</cp:revision>
  <dcterms:created xsi:type="dcterms:W3CDTF">2025-05-09T12:34:00Z</dcterms:created>
  <dcterms:modified xsi:type="dcterms:W3CDTF">2025-05-10T14:01:47Z</dcterms:modified>
</cp:coreProperties>
</file>