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ww.linkedin.com/in/pranoti-malgunk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807-57F7-7AD4-8DBD-14D95130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0" y="994122"/>
            <a:ext cx="10993549" cy="1475013"/>
          </a:xfrm>
        </p:spPr>
        <p:txBody>
          <a:bodyPr/>
          <a:lstStyle/>
          <a:p>
            <a:r>
              <a:rPr lang="en-GB" dirty="0"/>
              <a:t>    </a:t>
            </a:r>
            <a:r>
              <a:rPr lang="en-GB" dirty="0" err="1"/>
              <a:t>Atliq</a:t>
            </a:r>
            <a:r>
              <a:rPr lang="en-GB" dirty="0"/>
              <a:t>  mart – supply chain 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32F84-B746-F0DB-A988-26FEB7343D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B66BB8-41D5-2D4E-4A43-EEF80180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72" y="1681175"/>
            <a:ext cx="615722" cy="711200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89E1AA23-E720-499A-BF35-09F242E209E2}"/>
              </a:ext>
            </a:extLst>
          </p:cNvPr>
          <p:cNvSpPr txBox="1"/>
          <p:nvPr/>
        </p:nvSpPr>
        <p:spPr>
          <a:xfrm flipH="1">
            <a:off x="1373390" y="3843085"/>
            <a:ext cx="138345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AtliQ Mart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6B1C680-C7EF-412D-BF37-DBF63E4627D3}"/>
              </a:ext>
            </a:extLst>
          </p:cNvPr>
          <p:cNvSpPr txBox="1"/>
          <p:nvPr/>
        </p:nvSpPr>
        <p:spPr>
          <a:xfrm>
            <a:off x="917700" y="4673377"/>
            <a:ext cx="251888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chemeClr val="bg1"/>
                </a:solidFill>
              </a:rPr>
              <a:t>FMCG Manufacturer</a:t>
            </a:r>
          </a:p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Gujarat, India. </a:t>
            </a:r>
            <a:r>
              <a:rPr lang="en-IN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3AD775A-0AFD-B051-F90D-70BFC9BE4056}"/>
              </a:ext>
            </a:extLst>
          </p:cNvPr>
          <p:cNvSpPr/>
          <p:nvPr/>
        </p:nvSpPr>
        <p:spPr>
          <a:xfrm>
            <a:off x="5798224" y="4571609"/>
            <a:ext cx="711200" cy="36933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FD738A-BF5D-4188-B13C-44DD4F463DFD}"/>
              </a:ext>
            </a:extLst>
          </p:cNvPr>
          <p:cNvSpPr txBox="1"/>
          <p:nvPr/>
        </p:nvSpPr>
        <p:spPr>
          <a:xfrm>
            <a:off x="6077964" y="3644021"/>
            <a:ext cx="848405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Surat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B018E-A1A3-4429-9AE7-BB8B45DF0A40}"/>
              </a:ext>
            </a:extLst>
          </p:cNvPr>
          <p:cNvSpPr txBox="1"/>
          <p:nvPr/>
        </p:nvSpPr>
        <p:spPr>
          <a:xfrm>
            <a:off x="7339491" y="4571608"/>
            <a:ext cx="1672515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Ahmedabad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C46A-6DEB-4D4B-B806-A4BFC78C3B66}"/>
              </a:ext>
            </a:extLst>
          </p:cNvPr>
          <p:cNvSpPr txBox="1"/>
          <p:nvPr/>
        </p:nvSpPr>
        <p:spPr>
          <a:xfrm>
            <a:off x="6077964" y="5499197"/>
            <a:ext cx="126152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Vadodra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F389960-CD62-28EE-DF57-DEC03E431CF0}"/>
              </a:ext>
            </a:extLst>
          </p:cNvPr>
          <p:cNvSpPr/>
          <p:nvPr/>
        </p:nvSpPr>
        <p:spPr>
          <a:xfrm rot="1222455">
            <a:off x="4788217" y="5202281"/>
            <a:ext cx="711200" cy="36933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1D455F-E548-7334-2241-0C005473FC28}"/>
              </a:ext>
            </a:extLst>
          </p:cNvPr>
          <p:cNvSpPr/>
          <p:nvPr/>
        </p:nvSpPr>
        <p:spPr>
          <a:xfrm rot="20130344">
            <a:off x="4875299" y="4060320"/>
            <a:ext cx="711200" cy="369332"/>
          </a:xfrm>
          <a:prstGeom prst="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38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6F20-3197-F7B9-74CE-51BA443A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7BD6E-24CB-6909-1A38-6B66FF8BA5D1}"/>
              </a:ext>
            </a:extLst>
          </p:cNvPr>
          <p:cNvSpPr txBox="1"/>
          <p:nvPr/>
        </p:nvSpPr>
        <p:spPr>
          <a:xfrm>
            <a:off x="581192" y="2540000"/>
            <a:ext cx="111608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  key customers with established relationships, certain clients have chosen not to renew their contracts. </a:t>
            </a:r>
          </a:p>
          <a:p>
            <a:r>
              <a:rPr lang="en-GB" dirty="0"/>
              <a:t>-   To sustain long-term business growth, it is essential to </a:t>
            </a:r>
            <a:r>
              <a:rPr lang="en-GB" dirty="0" err="1"/>
              <a:t>analyze</a:t>
            </a:r>
            <a:r>
              <a:rPr lang="en-GB" dirty="0"/>
              <a:t> the root causes behind non-renewals, identify gaps within the supply chain processes, and develop strategies that enhance customer retention, service performance, and overall value delivery.</a:t>
            </a:r>
          </a:p>
          <a:p>
            <a:endParaRPr lang="en-GB" dirty="0"/>
          </a:p>
          <a:p>
            <a:r>
              <a:rPr lang="en-GB" b="1" dirty="0"/>
              <a:t>Suspected Reasons:</a:t>
            </a:r>
          </a:p>
          <a:p>
            <a:pPr marL="285750" indent="-285750">
              <a:buFontTx/>
              <a:buChar char="-"/>
            </a:pPr>
            <a:r>
              <a:rPr lang="en-GB" dirty="0"/>
              <a:t>Quality </a:t>
            </a:r>
          </a:p>
          <a:p>
            <a:pPr marL="285750" indent="-285750">
              <a:buFontTx/>
              <a:buChar char="-"/>
            </a:pPr>
            <a:r>
              <a:rPr lang="en-GB" dirty="0"/>
              <a:t>Late Delivery </a:t>
            </a:r>
          </a:p>
          <a:p>
            <a:pPr marL="285750" indent="-285750">
              <a:buFontTx/>
              <a:buChar char="-"/>
            </a:pPr>
            <a:r>
              <a:rPr lang="en-GB" dirty="0"/>
              <a:t>Not Delivering In Full</a:t>
            </a:r>
          </a:p>
        </p:txBody>
      </p:sp>
    </p:spTree>
    <p:extLst>
      <p:ext uri="{BB962C8B-B14F-4D97-AF65-F5344CB8AC3E}">
        <p14:creationId xmlns:p14="http://schemas.microsoft.com/office/powerpoint/2010/main" val="4272557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7A52-40F5-7A93-E77B-6D20CAA6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9D588-87E2-2F37-61DB-02B6D6AA2B82}"/>
              </a:ext>
            </a:extLst>
          </p:cNvPr>
          <p:cNvSpPr txBox="1"/>
          <p:nvPr/>
        </p:nvSpPr>
        <p:spPr>
          <a:xfrm>
            <a:off x="478971" y="2496457"/>
            <a:ext cx="11292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Clear understanding  of key </a:t>
            </a:r>
            <a:r>
              <a:rPr lang="en-GB" b="1" dirty="0" err="1"/>
              <a:t>matrics</a:t>
            </a:r>
            <a:endParaRPr lang="en-GB" b="1" dirty="0"/>
          </a:p>
          <a:p>
            <a:r>
              <a:rPr lang="en-GB" dirty="0"/>
              <a:t> </a:t>
            </a:r>
          </a:p>
          <a:p>
            <a:pPr marL="285750" indent="-285750">
              <a:buFontTx/>
              <a:buChar char="-"/>
            </a:pPr>
            <a:r>
              <a:rPr lang="en-GB" dirty="0"/>
              <a:t>On  Time delivery (OT)%</a:t>
            </a:r>
          </a:p>
          <a:p>
            <a:pPr marL="285750" indent="-285750">
              <a:buFontTx/>
              <a:buChar char="-"/>
            </a:pPr>
            <a:r>
              <a:rPr lang="en-GB" dirty="0"/>
              <a:t>In Full delivery (IF)%</a:t>
            </a:r>
          </a:p>
          <a:p>
            <a:pPr marL="285750" indent="-285750">
              <a:buFontTx/>
              <a:buChar char="-"/>
            </a:pPr>
            <a:r>
              <a:rPr lang="en-GB" dirty="0"/>
              <a:t>Ontime </a:t>
            </a:r>
            <a:r>
              <a:rPr lang="en-GB" dirty="0" err="1"/>
              <a:t>InFull</a:t>
            </a:r>
            <a:r>
              <a:rPr lang="en-GB" dirty="0"/>
              <a:t> (OTIF)%</a:t>
            </a:r>
          </a:p>
          <a:p>
            <a:pPr marL="285750" indent="-285750">
              <a:buFontTx/>
              <a:buChar char="-"/>
            </a:pPr>
            <a:r>
              <a:rPr lang="en-GB" dirty="0"/>
              <a:t>Line Fill Rate  (LIFR)</a:t>
            </a:r>
          </a:p>
          <a:p>
            <a:pPr marL="285750" indent="-285750">
              <a:buFontTx/>
              <a:buChar char="-"/>
            </a:pPr>
            <a:r>
              <a:rPr lang="en-GB" dirty="0"/>
              <a:t>Volume Fill Rate (VOFR)%</a:t>
            </a:r>
          </a:p>
        </p:txBody>
      </p:sp>
    </p:spTree>
    <p:extLst>
      <p:ext uri="{BB962C8B-B14F-4D97-AF65-F5344CB8AC3E}">
        <p14:creationId xmlns:p14="http://schemas.microsoft.com/office/powerpoint/2010/main" val="402354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9051D-7674-0205-EB74-1C2EFB19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  and data 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E167C-A850-6936-F93D-D6ACC478722C}"/>
              </a:ext>
            </a:extLst>
          </p:cNvPr>
          <p:cNvSpPr txBox="1"/>
          <p:nvPr/>
        </p:nvSpPr>
        <p:spPr>
          <a:xfrm>
            <a:off x="464457" y="2351314"/>
            <a:ext cx="1126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My role is in Data Analytics, where I develop interactive dashboards and reports using </a:t>
            </a:r>
            <a:r>
              <a:rPr lang="en-GB" b="1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99888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53E0-0A30-533A-73BE-A2010146B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8D70C-8E90-BAE5-F73A-B79357F39980}"/>
              </a:ext>
            </a:extLst>
          </p:cNvPr>
          <p:cNvSpPr txBox="1"/>
          <p:nvPr/>
        </p:nvSpPr>
        <p:spPr>
          <a:xfrm>
            <a:off x="449943" y="2525486"/>
            <a:ext cx="1127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Key Metrics (OT%, IF%, OTIF%) are far behind the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a huge gap in IF% for most of the customers. Is it because of less production?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an average, orders are delayed 1.69 days from the agreed date of 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Ghee, curd and butter products are most delayed to deliver.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Lotus Mart, </a:t>
            </a:r>
            <a:r>
              <a:rPr lang="en-IN" dirty="0" err="1"/>
              <a:t>Coolblue</a:t>
            </a:r>
            <a:r>
              <a:rPr lang="en-IN" dirty="0"/>
              <a:t>, Acclaimed stores have the highest orders as well as delayed the most to deliver the products on time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not estimating the right delivery date?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Is it because we are receiving more orders than expected?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It is possible that these three key customer will not renew their contract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There is no noticeable improvements in any of the key metrics in the last few months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51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A6DA18-7328-32E4-5F79-E3056316F0AB}"/>
              </a:ext>
            </a:extLst>
          </p:cNvPr>
          <p:cNvSpPr txBox="1"/>
          <p:nvPr/>
        </p:nvSpPr>
        <p:spPr>
          <a:xfrm>
            <a:off x="464457" y="2510971"/>
            <a:ext cx="112921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Thank you  !</a:t>
            </a:r>
          </a:p>
          <a:p>
            <a:pPr algn="ctr"/>
            <a:endParaRPr lang="en-GB" sz="4000" dirty="0"/>
          </a:p>
          <a:p>
            <a:pPr algn="ctr"/>
            <a:r>
              <a:rPr lang="en-GB" dirty="0"/>
              <a:t>Thank you for your time and attention. I look forward to any questions or feedback.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C8AEE6-A706-7BAA-F738-A0F09E97CFDA}"/>
              </a:ext>
            </a:extLst>
          </p:cNvPr>
          <p:cNvSpPr txBox="1"/>
          <p:nvPr/>
        </p:nvSpPr>
        <p:spPr>
          <a:xfrm>
            <a:off x="464457" y="4310743"/>
            <a:ext cx="1129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Let’s connect! You can find me on </a:t>
            </a:r>
            <a:r>
              <a:rPr lang="en-GB" dirty="0">
                <a:hlinkClick r:id="rId2"/>
              </a:rPr>
              <a:t>LinkedIn</a:t>
            </a:r>
            <a:r>
              <a:rPr lang="en-GB" dirty="0"/>
              <a:t> and explore my projects on </a:t>
            </a:r>
            <a:r>
              <a:rPr lang="en-GB" dirty="0">
                <a:hlinkClick r:id="rId3"/>
              </a:rPr>
              <a:t>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75041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</TotalTime>
  <Words>325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Gill Sans MT</vt:lpstr>
      <vt:lpstr>poppins</vt:lpstr>
      <vt:lpstr>Wingdings 2</vt:lpstr>
      <vt:lpstr>Dividend</vt:lpstr>
      <vt:lpstr>    Atliq  mart – supply chain  analysis</vt:lpstr>
      <vt:lpstr>Problem  Statement</vt:lpstr>
      <vt:lpstr>Expectation </vt:lpstr>
      <vt:lpstr>Role  and data tool</vt:lpstr>
      <vt:lpstr>Insights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pranoti malgunkar</dc:creator>
  <cp:lastModifiedBy>pranoti malgunkar</cp:lastModifiedBy>
  <cp:revision>4</cp:revision>
  <dcterms:created xsi:type="dcterms:W3CDTF">2025-09-21T14:00:50Z</dcterms:created>
  <dcterms:modified xsi:type="dcterms:W3CDTF">2025-09-22T05:19:25Z</dcterms:modified>
</cp:coreProperties>
</file>