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C8BA-DD4D-1EBC-F2E9-445B09D2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EBC9F-6307-59A4-6104-845C3038A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4BDC-752C-FF72-238F-38EFE9DD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1529-8DC4-DB03-AD67-7AD4E60A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E07D-ABC0-EE5E-F548-7BFF25EE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5556-4289-0393-942E-2CA2503F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3B58-C572-8723-7F4C-10E79E92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8C4E-E5EB-2E97-F6C0-3C92C86D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DE4B-375A-B538-E8BC-B65B9596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2E83-BE56-36AC-50D3-7417C391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F2AB-9C28-B12E-B279-8BE8F3C2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70B47-E532-9243-7298-7BBDD6D1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56AC-93ED-2124-AF51-1E6F76BA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2776-19AA-C997-8367-1C70FD8D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43F3-9679-B0A3-A663-62F3A438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1A2F-8F65-58DB-6102-02168D7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0FFE-885C-CE1D-2A15-880FCC4F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247F-32D2-17CF-6C3B-F2B1199D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B88B-8A8C-E943-E016-6EB2E1D5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7514-47B4-750B-5B60-CCCBA111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8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9DD-EF7D-7780-2989-3BA7E19B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C42A-EF94-1307-45D6-BCBD39B1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7430-6A14-B244-CF92-2C0E18F8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4192-AA3F-59EF-DDBF-B3CE98C3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24CE-1493-CF06-DADA-BD4477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CBF0-80EC-B344-5D26-836A00D5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7267-0E4A-3A9D-2DAF-D88C7B7D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A7ED0-AEA2-4AB2-D228-96C9256AC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7C89-1DDF-A9A4-AD0F-90B0A8E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452C2-1EBD-F10C-2D51-59F3749B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F0431-7E4A-FBAF-85DD-1290CCA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8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454-6E90-7FE2-D0E9-4C85FC5A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C4A7-95AA-9888-80AB-B879425F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6A6B-36C4-4AA7-6BA8-52673B7F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C0E4-7C74-BF1B-4F69-AB9E82F31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59093-7781-0F35-7ACB-3F21C13BD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8A51C-54FC-1C5F-1CA0-9F6401AF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5361-2459-029B-F0AE-6E16ECC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6CD4A-53A6-4C9E-6A62-96A9A8C8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2F5F-B696-84EE-BFC5-CBD0220A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6A83-8ED1-E53E-7B99-D78CCE09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79DF3-78A8-2CBA-185F-7181BDD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4736D-429D-DE53-398F-C7CB313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60E27-57EE-BACF-260A-F2CB852C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0EBB7-35C1-1A66-B76C-0762CA0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F43D-35F5-E02E-6183-59A2D0C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576C-2DF1-E896-038C-8C2A81C0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3551-A770-4083-2FF0-A600B01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51382-F1B0-250A-BFDB-34EF1FC5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6CEC5-C043-B23B-7CC5-7115F81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3D57-63A5-2B10-1B07-C9CC0E80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4DDA-6FDB-1105-E37F-74F1709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E84E-7101-28AC-AC89-DA884E82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BA455-E326-4BB8-4CE3-3B58E72CF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CB13B-4D64-F578-75F3-9BD9FF1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BE4F-A4E5-EFA2-86C8-6ED2FFAD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F8FC-8D9C-0ABA-429F-3F3B4E66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7F98-750E-F92A-0BED-0BC9CE81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3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1B0A0-2E6C-1B22-2E23-392C631D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79ABF-876D-1175-0017-B18649E5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A072-5DF5-4847-C4A7-4DD15D074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A256-6D0E-43C2-AC75-33E39F2490B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19A2-F586-B57D-1D76-C4A3332A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AF3-1B58-A3E0-6DDA-BC097DEE8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1690-9DFF-4479-8229-C2C349A18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0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6C2-43D2-1DAA-64E6-30BFFC23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Assignment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6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9A0-A959-5418-A3B3-5E1AE06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lead data reveals that 52% of leads come from "Landing Page Submission" with a 36% lead conversion rate (LCR), while "API" identifies 39% with a 31% LCR.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current occupation, 90% are unemployed, boasting a 34% LCR, whereas working professionals, forming 7.6% of customers, have an impressive 92% LCR.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noteworthy 92% of individuals prefer not to receive emails about the course. Regarding lead sources, Google leads with a 40% LCR, surpassing Direct Traffic (32% LCR), Organic Search (37.8% LCR), and Reference (91% LCR, but only 6% of customers).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2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9A0-A959-5418-A3B3-5E1AE06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Positive Coefficients 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on features with positive coefficients for improved lead conversion.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Top Lead Sources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strategies to attract high-quality leads from top-performing sources.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Working Professionals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Tailor messaging to engage working professionals, leveraging their high conversion rates.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 Website Advertising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 budget for Selinga website advertising to enhance visibility.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Incentivize Referrals, Analyse Weaknesses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Encourage referrals with incentives, analyse negative coefficients for improvement, and review landing page submission processes.</a:t>
            </a:r>
          </a:p>
        </p:txBody>
      </p:sp>
    </p:spTree>
    <p:extLst>
      <p:ext uri="{BB962C8B-B14F-4D97-AF65-F5344CB8AC3E}">
        <p14:creationId xmlns:p14="http://schemas.microsoft.com/office/powerpoint/2010/main" val="138801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030" y="1121230"/>
            <a:ext cx="7282542" cy="280103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F2AF-7132-A328-06A0-2B21867E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935A-7E77-5E5E-10CF-E2D91A0E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186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9A80-703A-8853-02B2-EB7F049A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FE6C-07F4-0029-1EE4-58209183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assigning values to leads guides strategic sales and marketing focus.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challenges faced by X Education in lead management and conversion.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about X Education's solution—implementing a lead scoring system for targeted efforts.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how X Education used lead scores to prioritize high-potential leads and boost efficiency.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showcasing the success and improvements brought by lead scoring at X Education.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9A0-A959-5418-A3B3-5E1AE06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X Education wants me to create a lead scoring model to pinpoint the most promising leads-those with higher scores will likely convert into paying customers. </a:t>
            </a:r>
          </a:p>
          <a:p>
            <a:r>
              <a:rPr lang="en-US" b="0" i="0" dirty="0">
                <a:effectLst/>
                <a:latin typeface="Söhne"/>
              </a:rPr>
              <a:t>By analyzing key factors, I'll design a system where lead scores directly correlate with conversion chances, offering a strategic tool for lead prioritization and increased conversion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5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9A0-A959-5418-A3B3-5E1AE06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Data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 and inspection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(EDA)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Predictions on test set</a:t>
            </a:r>
          </a:p>
        </p:txBody>
      </p:sp>
    </p:spTree>
    <p:extLst>
      <p:ext uri="{BB962C8B-B14F-4D97-AF65-F5344CB8AC3E}">
        <p14:creationId xmlns:p14="http://schemas.microsoft.com/office/powerpoint/2010/main" val="5418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39"/>
            <a:ext cx="10515600" cy="1325563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after replacing null values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414F6-E817-B18C-0D18-17E262DF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31" y="1447402"/>
            <a:ext cx="8284169" cy="50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0942-2707-9076-D3A0-044F80B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84"/>
            <a:ext cx="10515600" cy="1325563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Spread of Specialization: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36FDC-6AD9-6582-2818-A9BE9176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3" y="1476967"/>
            <a:ext cx="9681856" cy="5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0C7E0E-C10C-731A-A6E9-E605D236C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96550"/>
            <a:ext cx="9631135" cy="64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AF5C08-2E0B-1A56-CA9F-C03DE324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47" y="440350"/>
            <a:ext cx="6333505" cy="59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Lead Scoring Assignment</vt:lpstr>
      <vt:lpstr>Index:</vt:lpstr>
      <vt:lpstr>Introduction:</vt:lpstr>
      <vt:lpstr>Problem Statement:</vt:lpstr>
      <vt:lpstr>Steps Taken:</vt:lpstr>
      <vt:lpstr>Visuals after replacing null values</vt:lpstr>
      <vt:lpstr>Plotting Spread of Specialization:</vt:lpstr>
      <vt:lpstr>PowerPoint Presentation</vt:lpstr>
      <vt:lpstr>PowerPoint Presentation</vt:lpstr>
      <vt:lpstr>Conclusion: </vt:lpstr>
      <vt:lpstr>Recommendations: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Assignment</dc:title>
  <dc:creator>Sriram Parisa</dc:creator>
  <cp:lastModifiedBy>Sriram Parisa</cp:lastModifiedBy>
  <cp:revision>1</cp:revision>
  <dcterms:created xsi:type="dcterms:W3CDTF">2023-10-16T18:11:50Z</dcterms:created>
  <dcterms:modified xsi:type="dcterms:W3CDTF">2023-10-16T18:40:16Z</dcterms:modified>
</cp:coreProperties>
</file>