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5" r:id="rId9"/>
    <p:sldId id="263" r:id="rId10"/>
    <p:sldId id="264" r:id="rId11"/>
    <p:sldId id="266" r:id="rId12"/>
    <p:sldId id="259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50"/>
  </p:normalViewPr>
  <p:slideViewPr>
    <p:cSldViewPr snapToGrid="0" snapToObjects="1">
      <p:cViewPr varScale="1">
        <p:scale>
          <a:sx n="119" d="100"/>
          <a:sy n="119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erevann.com/dmn-ui/#/" TargetMode="External"/><Relationship Id="rId3" Type="http://schemas.openxmlformats.org/officeDocument/2006/relationships/hyperlink" Target="https://ethancaballero.pythonanywher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344" y="1134506"/>
            <a:ext cx="6440923" cy="22685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/>
              <a:t>SmartChatBot</a:t>
            </a: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2278" y="5517595"/>
            <a:ext cx="5357600" cy="1160213"/>
          </a:xfrm>
        </p:spPr>
        <p:txBody>
          <a:bodyPr/>
          <a:lstStyle/>
          <a:p>
            <a:r>
              <a:rPr lang="en-US" dirty="0" smtClean="0"/>
              <a:t>Pranoy Kovuri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3" y="2268785"/>
            <a:ext cx="4102245" cy="27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Dynamic Memory Networks</a:t>
            </a:r>
          </a:p>
          <a:p>
            <a:r>
              <a:rPr lang="en-US" dirty="0" smtClean="0"/>
              <a:t>LSTMs</a:t>
            </a:r>
          </a:p>
          <a:p>
            <a:r>
              <a:rPr lang="en-US" dirty="0" smtClean="0"/>
              <a:t>Deep Learning</a:t>
            </a:r>
          </a:p>
          <a:p>
            <a:r>
              <a:rPr lang="en-US" dirty="0" smtClean="0"/>
              <a:t>NLP</a:t>
            </a:r>
          </a:p>
          <a:p>
            <a:r>
              <a:rPr lang="en-US" dirty="0" smtClean="0"/>
              <a:t>Attention Networks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46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19" y="269441"/>
            <a:ext cx="9580436" cy="1077229"/>
          </a:xfrm>
        </p:spPr>
        <p:txBody>
          <a:bodyPr/>
          <a:lstStyle/>
          <a:p>
            <a:r>
              <a:rPr lang="en-US" dirty="0" smtClean="0"/>
              <a:t>Currently Working on </a:t>
            </a:r>
            <a:r>
              <a:rPr lang="en-US" smtClean="0"/>
              <a:t>Stanford SQUAD </a:t>
            </a:r>
            <a:r>
              <a:rPr lang="en-US" dirty="0" err="1" smtClean="0"/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144" y="993620"/>
            <a:ext cx="5023821" cy="583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Implementation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http://yerevann.com/dmn-ui</a:t>
            </a:r>
            <a:r>
              <a:rPr lang="en-US" dirty="0" smtClean="0">
                <a:hlinkClick r:id="rId2"/>
              </a:rPr>
              <a:t>/#/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https://ethancaballero.pythonanywhere.com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words </a:t>
            </a:r>
            <a:r>
              <a:rPr lang="en-US" dirty="0" smtClean="0"/>
              <a:t>of Professor Andrew </a:t>
            </a:r>
            <a:r>
              <a:rPr lang="en-US" dirty="0"/>
              <a:t>ng. Speech recognition </a:t>
            </a:r>
            <a:r>
              <a:rPr lang="en-US" dirty="0" smtClean="0"/>
              <a:t>revolutionized </a:t>
            </a:r>
            <a:r>
              <a:rPr lang="en-US" dirty="0"/>
              <a:t>6 years back with end to end models and thus leading to </a:t>
            </a:r>
            <a:r>
              <a:rPr lang="en-US" dirty="0" err="1"/>
              <a:t>siri</a:t>
            </a:r>
            <a:r>
              <a:rPr lang="en-US" dirty="0"/>
              <a:t> </a:t>
            </a:r>
            <a:r>
              <a:rPr lang="en-US" dirty="0" err="1"/>
              <a:t>alexa</a:t>
            </a:r>
            <a:r>
              <a:rPr lang="en-US" dirty="0"/>
              <a:t>. Computer vision flipped around 4 years back </a:t>
            </a:r>
            <a:r>
              <a:rPr lang="en-US" dirty="0" smtClean="0"/>
              <a:t>with ImageNet</a:t>
            </a:r>
            <a:r>
              <a:rPr lang="en-US" dirty="0"/>
              <a:t>, </a:t>
            </a:r>
            <a:r>
              <a:rPr lang="en-US" dirty="0" err="1"/>
              <a:t>alexNet</a:t>
            </a:r>
            <a:r>
              <a:rPr lang="en-US" dirty="0"/>
              <a:t> and </a:t>
            </a:r>
            <a:r>
              <a:rPr lang="en-US" dirty="0" err="1"/>
              <a:t>Yanlecunn</a:t>
            </a:r>
            <a:r>
              <a:rPr lang="en-US" dirty="0"/>
              <a:t> </a:t>
            </a:r>
            <a:r>
              <a:rPr lang="en-US" dirty="0" err="1"/>
              <a:t>LeNet</a:t>
            </a:r>
            <a:r>
              <a:rPr lang="en-US" dirty="0"/>
              <a:t>. NLP is </a:t>
            </a:r>
            <a:r>
              <a:rPr lang="en-US" dirty="0" smtClean="0"/>
              <a:t>revolutionizing </a:t>
            </a:r>
            <a:r>
              <a:rPr lang="en-US" dirty="0"/>
              <a:t>now and has great capability for creating flourishing applications both for health care and other </a:t>
            </a:r>
            <a:r>
              <a:rPr lang="en-US" dirty="0" smtClean="0"/>
              <a:t>industries.</a:t>
            </a:r>
          </a:p>
          <a:p>
            <a:endParaRPr lang="en-US" dirty="0"/>
          </a:p>
          <a:p>
            <a:r>
              <a:rPr lang="en-US" dirty="0" smtClean="0"/>
              <a:t>We as Machine Learning Engineering NOW! Lets be a part of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9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286" y="2095146"/>
            <a:ext cx="7796540" cy="3997828"/>
          </a:xfrm>
        </p:spPr>
        <p:txBody>
          <a:bodyPr/>
          <a:lstStyle/>
          <a:p>
            <a:r>
              <a:rPr lang="en-US" b="1" dirty="0" smtClean="0"/>
              <a:t>U.S</a:t>
            </a:r>
            <a:r>
              <a:rPr lang="en-US" b="1" dirty="0"/>
              <a:t>. health care spending</a:t>
            </a:r>
            <a:r>
              <a:rPr lang="en-US" dirty="0"/>
              <a:t> grew 5.8 percent in 2015, reaching $3.2 trillion or $9,990 per person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Mental health alone is a 200 Billion dollar industry, this shows the potential for NLP here</a:t>
            </a:r>
          </a:p>
          <a:p>
            <a:pPr lvl="1"/>
            <a:r>
              <a:rPr lang="en-US" dirty="0"/>
              <a:t>Almost 50% percent of college students self report </a:t>
            </a:r>
            <a:r>
              <a:rPr lang="en-US" dirty="0" smtClean="0"/>
              <a:t>symptoms </a:t>
            </a:r>
            <a:r>
              <a:rPr lang="en-US" dirty="0"/>
              <a:t>of depression and anxiety, </a:t>
            </a:r>
            <a:r>
              <a:rPr lang="en-US" dirty="0" smtClean="0"/>
              <a:t>and there are long </a:t>
            </a:r>
            <a:r>
              <a:rPr lang="en-US" dirty="0"/>
              <a:t>wait times for counselling service </a:t>
            </a:r>
            <a:r>
              <a:rPr lang="en-US" dirty="0" smtClean="0"/>
              <a:t>in universities. </a:t>
            </a:r>
          </a:p>
          <a:p>
            <a:pPr lvl="1"/>
            <a:r>
              <a:rPr lang="en-US" dirty="0" smtClean="0"/>
              <a:t>NLP could help here create anti-depression chat bots like </a:t>
            </a:r>
            <a:r>
              <a:rPr lang="en-US" dirty="0" err="1" smtClean="0"/>
              <a:t>Woebot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423" y="2569882"/>
            <a:ext cx="2690607" cy="26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there are other reasons:</a:t>
            </a:r>
          </a:p>
          <a:p>
            <a:pPr lvl="1"/>
            <a:r>
              <a:rPr lang="en-US" dirty="0" smtClean="0"/>
              <a:t>Wouldn’t </a:t>
            </a:r>
            <a:r>
              <a:rPr lang="en-US" dirty="0"/>
              <a:t>it be wonderful when someone can answer any question you have on the </a:t>
            </a:r>
            <a:r>
              <a:rPr lang="en-US" dirty="0" smtClean="0"/>
              <a:t>essay you are reading or wiki article you want to understand?</a:t>
            </a:r>
          </a:p>
          <a:p>
            <a:pPr lvl="1"/>
            <a:r>
              <a:rPr lang="en-US" dirty="0" smtClean="0"/>
              <a:t>It would be similar to our friend who has mastered a topic and tell us answers for our questions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Imagine the boost is productivity once we will access to expert systems for any given topic.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Task on Babi Synthetic      Data Set from Facebook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31" y="2386125"/>
            <a:ext cx="5257592" cy="399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9445"/>
          <a:stretch/>
        </p:blipFill>
        <p:spPr>
          <a:xfrm>
            <a:off x="6304083" y="2386124"/>
            <a:ext cx="5260387" cy="3997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6372" y="301214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One Supporting Fact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4410" y="808056"/>
            <a:ext cx="8235730" cy="1077229"/>
          </a:xfrm>
        </p:spPr>
        <p:txBody>
          <a:bodyPr/>
          <a:lstStyle/>
          <a:p>
            <a:r>
              <a:rPr lang="en-US" smtClean="0"/>
              <a:t>2 and N supporting facts Type Questions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085730"/>
            <a:ext cx="7796212" cy="39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 joint model for general QA</a:t>
            </a:r>
          </a:p>
        </p:txBody>
      </p:sp>
    </p:spTree>
    <p:extLst>
      <p:ext uri="{BB962C8B-B14F-4D97-AF65-F5344CB8AC3E}">
        <p14:creationId xmlns:p14="http://schemas.microsoft.com/office/powerpoint/2010/main" val="17228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017" y="613186"/>
            <a:ext cx="8590732" cy="15855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Memory Networks is the state of the Art in Language Tasks, they help in common architecture for many different tasks. Although common models for all tasks is still a struggle.</a:t>
            </a:r>
          </a:p>
          <a:p>
            <a:r>
              <a:rPr lang="en-US" dirty="0" smtClean="0"/>
              <a:t>Motivation from the hippocampus function in the brain. It is able to retrieve temporal state that are triggered by some response like a sound or a sight. This can be related to database queries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26" y="2728189"/>
            <a:ext cx="7845313" cy="34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237" y="2439914"/>
            <a:ext cx="6670749" cy="399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60" y="3119716"/>
            <a:ext cx="4959277" cy="2322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7887" y="2571078"/>
            <a:ext cx="423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Supporting Fact 99.6% Accuracy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0654" y="1793267"/>
            <a:ext cx="40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Supporting Fact 85.3</a:t>
            </a:r>
            <a:r>
              <a:rPr lang="en-US" smtClean="0"/>
              <a:t>% Accuracy</a:t>
            </a:r>
          </a:p>
        </p:txBody>
      </p:sp>
    </p:spTree>
    <p:extLst>
      <p:ext uri="{BB962C8B-B14F-4D97-AF65-F5344CB8AC3E}">
        <p14:creationId xmlns:p14="http://schemas.microsoft.com/office/powerpoint/2010/main" val="18326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more advanced methods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/>
              <a:t>End to End Memory </a:t>
            </a:r>
            <a:r>
              <a:rPr lang="en-US" dirty="0" smtClean="0"/>
              <a:t>Networks</a:t>
            </a:r>
            <a:endParaRPr lang="en-US" dirty="0"/>
          </a:p>
          <a:p>
            <a:r>
              <a:rPr lang="en-US" dirty="0" smtClean="0"/>
              <a:t>Dynamic </a:t>
            </a:r>
            <a:r>
              <a:rPr lang="en-US" dirty="0"/>
              <a:t>Memory </a:t>
            </a:r>
            <a:r>
              <a:rPr lang="en-US" dirty="0" smtClean="0"/>
              <a:t>Networks, Currently I am working on this model.</a:t>
            </a:r>
          </a:p>
          <a:p>
            <a:r>
              <a:rPr lang="en-US" dirty="0"/>
              <a:t>Neural Turing Machine</a:t>
            </a:r>
          </a:p>
          <a:p>
            <a:r>
              <a:rPr lang="en-US" dirty="0"/>
              <a:t>Differentiable Neural </a:t>
            </a:r>
            <a:r>
              <a:rPr lang="en-US" dirty="0" smtClean="0"/>
              <a:t>Computer</a:t>
            </a:r>
          </a:p>
          <a:p>
            <a:r>
              <a:rPr lang="en-US" dirty="0"/>
              <a:t>Recurrent </a:t>
            </a:r>
            <a:r>
              <a:rPr lang="en-US" dirty="0" smtClean="0"/>
              <a:t>Entity Networks</a:t>
            </a:r>
          </a:p>
          <a:p>
            <a:r>
              <a:rPr lang="en-US" dirty="0"/>
              <a:t>Dynamic </a:t>
            </a:r>
            <a:r>
              <a:rPr lang="en-US" dirty="0" err="1"/>
              <a:t>Coattention</a:t>
            </a:r>
            <a:r>
              <a:rPr lang="en-US" dirty="0"/>
              <a:t> Networks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120</TotalTime>
  <Words>308</Words>
  <Application>Microsoft Macintosh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The SmartChatBot  </vt:lpstr>
      <vt:lpstr>Motivation</vt:lpstr>
      <vt:lpstr>PowerPoint Presentation</vt:lpstr>
      <vt:lpstr>Example Task on Babi Synthetic      Data Set from Facebook</vt:lpstr>
      <vt:lpstr>2 and N supporting facts Type Questions</vt:lpstr>
      <vt:lpstr>Goal</vt:lpstr>
      <vt:lpstr>PowerPoint Presentation</vt:lpstr>
      <vt:lpstr>Results </vt:lpstr>
      <vt:lpstr>Other more advanced methods </vt:lpstr>
      <vt:lpstr>Terminology</vt:lpstr>
      <vt:lpstr>Currently Working on Stanford SQUAD DataSet</vt:lpstr>
      <vt:lpstr>Online Implementation in JavaScript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SmartChatBot  </dc:title>
  <dc:creator>Pranoy Kovuri</dc:creator>
  <cp:lastModifiedBy>Pranoy Kovuri</cp:lastModifiedBy>
  <cp:revision>10</cp:revision>
  <dcterms:created xsi:type="dcterms:W3CDTF">2017-12-05T03:34:55Z</dcterms:created>
  <dcterms:modified xsi:type="dcterms:W3CDTF">2017-12-05T13:02:11Z</dcterms:modified>
</cp:coreProperties>
</file>