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97" r:id="rId3"/>
    <p:sldId id="296" r:id="rId4"/>
    <p:sldId id="298" r:id="rId5"/>
    <p:sldId id="299" r:id="rId6"/>
    <p:sldId id="300" r:id="rId7"/>
    <p:sldId id="295" r:id="rId8"/>
    <p:sldId id="294" r:id="rId9"/>
    <p:sldId id="301" r:id="rId10"/>
    <p:sldId id="302" r:id="rId11"/>
    <p:sldId id="309" r:id="rId12"/>
    <p:sldId id="303" r:id="rId13"/>
    <p:sldId id="311" r:id="rId14"/>
    <p:sldId id="304" r:id="rId15"/>
    <p:sldId id="310" r:id="rId16"/>
    <p:sldId id="305" r:id="rId17"/>
    <p:sldId id="306" r:id="rId18"/>
    <p:sldId id="312" r:id="rId19"/>
    <p:sldId id="307" r:id="rId20"/>
    <p:sldId id="308" r:id="rId21"/>
    <p:sldId id="313" r:id="rId22"/>
    <p:sldId id="287" r:id="rId23"/>
    <p:sldId id="293" r:id="rId24"/>
    <p:sldId id="314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tin" initials="Y" lastIdx="1" clrIdx="0">
    <p:extLst>
      <p:ext uri="{19B8F6BF-5375-455C-9EA6-DF929625EA0E}">
        <p15:presenceInfo xmlns:p15="http://schemas.microsoft.com/office/powerpoint/2012/main" userId="Ya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A9428-1FAB-4EB5-A437-D7E4D61CCE5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B648A66-A89B-49F1-8C1C-E120654D1989}">
      <dgm:prSet phldrT="[Text]"/>
      <dgm:spPr/>
      <dgm:t>
        <a:bodyPr/>
        <a:lstStyle/>
        <a:p>
          <a:r>
            <a:rPr lang="en-IN" dirty="0"/>
            <a:t>Customers</a:t>
          </a:r>
        </a:p>
      </dgm:t>
    </dgm:pt>
    <dgm:pt modelId="{87EAFDE2-1C7A-45DC-986B-6F79F3D7C88A}" type="parTrans" cxnId="{11ECA0BA-959D-40D5-B8D1-38D87C766742}">
      <dgm:prSet/>
      <dgm:spPr/>
      <dgm:t>
        <a:bodyPr/>
        <a:lstStyle/>
        <a:p>
          <a:endParaRPr lang="en-IN"/>
        </a:p>
      </dgm:t>
    </dgm:pt>
    <dgm:pt modelId="{4D7ED497-63FA-436D-9025-99A6009C3F1D}" type="sibTrans" cxnId="{11ECA0BA-959D-40D5-B8D1-38D87C766742}">
      <dgm:prSet/>
      <dgm:spPr/>
      <dgm:t>
        <a:bodyPr/>
        <a:lstStyle/>
        <a:p>
          <a:endParaRPr lang="en-IN"/>
        </a:p>
      </dgm:t>
    </dgm:pt>
    <dgm:pt modelId="{9EA09215-5CA5-42FA-901E-8A0B2DF500F9}">
      <dgm:prSet phldrT="[Text]"/>
      <dgm:spPr/>
      <dgm:t>
        <a:bodyPr/>
        <a:lstStyle/>
        <a:p>
          <a:r>
            <a:rPr lang="en-IN" dirty="0"/>
            <a:t>Croma</a:t>
          </a:r>
        </a:p>
      </dgm:t>
    </dgm:pt>
    <dgm:pt modelId="{823A0EDE-3D84-492C-9622-3AEE7DFC0919}" type="parTrans" cxnId="{67D9AB3A-3366-4B1D-BE1D-BB3F6AEAF92B}">
      <dgm:prSet/>
      <dgm:spPr/>
      <dgm:t>
        <a:bodyPr/>
        <a:lstStyle/>
        <a:p>
          <a:endParaRPr lang="en-IN"/>
        </a:p>
      </dgm:t>
    </dgm:pt>
    <dgm:pt modelId="{BC9BDC19-74B9-4929-9C15-A0A6A189BDF0}" type="sibTrans" cxnId="{67D9AB3A-3366-4B1D-BE1D-BB3F6AEAF92B}">
      <dgm:prSet/>
      <dgm:spPr/>
      <dgm:t>
        <a:bodyPr/>
        <a:lstStyle/>
        <a:p>
          <a:endParaRPr lang="en-IN"/>
        </a:p>
      </dgm:t>
    </dgm:pt>
    <dgm:pt modelId="{9FF35DDB-AC41-4B89-A437-321E1401B091}">
      <dgm:prSet phldrT="[Text]"/>
      <dgm:spPr/>
      <dgm:t>
        <a:bodyPr vert="horz"/>
        <a:lstStyle/>
        <a:p>
          <a:r>
            <a:rPr lang="en-IN" dirty="0"/>
            <a:t>Best Buy</a:t>
          </a:r>
        </a:p>
      </dgm:t>
    </dgm:pt>
    <dgm:pt modelId="{9C3F9C17-CA71-4CB6-B406-3B127220D97E}" type="parTrans" cxnId="{221789EC-61C0-4C54-832F-FE658814BDF6}">
      <dgm:prSet/>
      <dgm:spPr/>
      <dgm:t>
        <a:bodyPr/>
        <a:lstStyle/>
        <a:p>
          <a:endParaRPr lang="en-IN"/>
        </a:p>
      </dgm:t>
    </dgm:pt>
    <dgm:pt modelId="{86E62524-D89E-4835-B0C6-AA46D69C2883}" type="sibTrans" cxnId="{221789EC-61C0-4C54-832F-FE658814BDF6}">
      <dgm:prSet/>
      <dgm:spPr/>
      <dgm:t>
        <a:bodyPr/>
        <a:lstStyle/>
        <a:p>
          <a:endParaRPr lang="en-IN"/>
        </a:p>
      </dgm:t>
    </dgm:pt>
    <dgm:pt modelId="{A20F2E5E-5B63-45EF-862B-E9BFC7ADDB12}">
      <dgm:prSet/>
      <dgm:spPr/>
      <dgm:t>
        <a:bodyPr/>
        <a:lstStyle/>
        <a:p>
          <a:r>
            <a:rPr lang="en-IN" dirty="0"/>
            <a:t>Staples</a:t>
          </a:r>
        </a:p>
      </dgm:t>
    </dgm:pt>
    <dgm:pt modelId="{8B2EE6E9-E428-4F64-B4E2-196D8B4EADBA}" type="parTrans" cxnId="{CE8960B0-945A-4EED-A467-346C7F004BEC}">
      <dgm:prSet/>
      <dgm:spPr/>
      <dgm:t>
        <a:bodyPr/>
        <a:lstStyle/>
        <a:p>
          <a:endParaRPr lang="en-IN"/>
        </a:p>
      </dgm:t>
    </dgm:pt>
    <dgm:pt modelId="{5A92F089-153C-4736-B9D9-140D2FAB8289}" type="sibTrans" cxnId="{CE8960B0-945A-4EED-A467-346C7F004BEC}">
      <dgm:prSet/>
      <dgm:spPr/>
      <dgm:t>
        <a:bodyPr/>
        <a:lstStyle/>
        <a:p>
          <a:endParaRPr lang="en-IN"/>
        </a:p>
      </dgm:t>
    </dgm:pt>
    <dgm:pt modelId="{9F397E72-CD8E-4A56-A8B9-95D08FB84AB1}">
      <dgm:prSet/>
      <dgm:spPr/>
      <dgm:t>
        <a:bodyPr/>
        <a:lstStyle/>
        <a:p>
          <a:r>
            <a:rPr lang="en-IN" dirty="0"/>
            <a:t>Flipkart</a:t>
          </a:r>
        </a:p>
      </dgm:t>
    </dgm:pt>
    <dgm:pt modelId="{CD8C7DA9-30B5-4639-9A2E-2815A78C11ED}" type="parTrans" cxnId="{4C5C87FE-9968-444F-AD87-85D5015334B7}">
      <dgm:prSet/>
      <dgm:spPr/>
      <dgm:t>
        <a:bodyPr/>
        <a:lstStyle/>
        <a:p>
          <a:endParaRPr lang="en-IN"/>
        </a:p>
      </dgm:t>
    </dgm:pt>
    <dgm:pt modelId="{EDBE5E41-CA3F-4F57-886A-94A1D69A0F29}" type="sibTrans" cxnId="{4C5C87FE-9968-444F-AD87-85D5015334B7}">
      <dgm:prSet/>
      <dgm:spPr/>
      <dgm:t>
        <a:bodyPr/>
        <a:lstStyle/>
        <a:p>
          <a:endParaRPr lang="en-IN"/>
        </a:p>
      </dgm:t>
    </dgm:pt>
    <dgm:pt modelId="{7612F945-BCA3-4268-957C-DBF567EA4209}" type="pres">
      <dgm:prSet presAssocID="{806A9428-1FAB-4EB5-A437-D7E4D61CCE5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3C6B72-6B21-42C4-A8B1-F1B7B3AAC203}" type="pres">
      <dgm:prSet presAssocID="{3B648A66-A89B-49F1-8C1C-E120654D1989}" presName="root" presStyleCnt="0"/>
      <dgm:spPr/>
    </dgm:pt>
    <dgm:pt modelId="{FE46D81E-D184-4794-AAF8-B71F1995A147}" type="pres">
      <dgm:prSet presAssocID="{3B648A66-A89B-49F1-8C1C-E120654D1989}" presName="rootComposite" presStyleCnt="0"/>
      <dgm:spPr/>
    </dgm:pt>
    <dgm:pt modelId="{5FA7B2FA-00C9-489C-9887-2344D5E758BD}" type="pres">
      <dgm:prSet presAssocID="{3B648A66-A89B-49F1-8C1C-E120654D1989}" presName="rootText" presStyleLbl="node1" presStyleIdx="0" presStyleCnt="1"/>
      <dgm:spPr/>
    </dgm:pt>
    <dgm:pt modelId="{6A52B1B3-2ADF-43D9-A9E7-71DB3C43FA18}" type="pres">
      <dgm:prSet presAssocID="{3B648A66-A89B-49F1-8C1C-E120654D1989}" presName="rootConnector" presStyleLbl="node1" presStyleIdx="0" presStyleCnt="1"/>
      <dgm:spPr/>
    </dgm:pt>
    <dgm:pt modelId="{CED3ED1B-69FD-4EA1-BEEE-4F96558E53E4}" type="pres">
      <dgm:prSet presAssocID="{3B648A66-A89B-49F1-8C1C-E120654D1989}" presName="childShape" presStyleCnt="0"/>
      <dgm:spPr/>
    </dgm:pt>
    <dgm:pt modelId="{3E6FD8E6-A884-465D-A69C-F6D37C48497F}" type="pres">
      <dgm:prSet presAssocID="{823A0EDE-3D84-492C-9622-3AEE7DFC0919}" presName="Name13" presStyleLbl="parChTrans1D2" presStyleIdx="0" presStyleCnt="4"/>
      <dgm:spPr/>
    </dgm:pt>
    <dgm:pt modelId="{ABD8BAE6-989A-4CAF-8482-DD7B5D185AB5}" type="pres">
      <dgm:prSet presAssocID="{9EA09215-5CA5-42FA-901E-8A0B2DF500F9}" presName="childText" presStyleLbl="bgAcc1" presStyleIdx="0" presStyleCnt="4">
        <dgm:presLayoutVars>
          <dgm:bulletEnabled val="1"/>
        </dgm:presLayoutVars>
      </dgm:prSet>
      <dgm:spPr/>
    </dgm:pt>
    <dgm:pt modelId="{EFD45B28-A505-4E30-AE20-B45DC5DF945D}" type="pres">
      <dgm:prSet presAssocID="{9C3F9C17-CA71-4CB6-B406-3B127220D97E}" presName="Name13" presStyleLbl="parChTrans1D2" presStyleIdx="1" presStyleCnt="4"/>
      <dgm:spPr/>
    </dgm:pt>
    <dgm:pt modelId="{EF5E73DC-6250-42FD-B872-276415D42B27}" type="pres">
      <dgm:prSet presAssocID="{9FF35DDB-AC41-4B89-A437-321E1401B091}" presName="childText" presStyleLbl="bgAcc1" presStyleIdx="1" presStyleCnt="4">
        <dgm:presLayoutVars>
          <dgm:bulletEnabled val="1"/>
        </dgm:presLayoutVars>
      </dgm:prSet>
      <dgm:spPr>
        <a:xfrm>
          <a:off x="631709" y="1713019"/>
          <a:ext cx="1545880" cy="174645"/>
        </a:xfrm>
      </dgm:spPr>
    </dgm:pt>
    <dgm:pt modelId="{57251060-9331-447B-80AE-0FA2EFEA65BE}" type="pres">
      <dgm:prSet presAssocID="{8B2EE6E9-E428-4F64-B4E2-196D8B4EADBA}" presName="Name13" presStyleLbl="parChTrans1D2" presStyleIdx="2" presStyleCnt="4"/>
      <dgm:spPr/>
    </dgm:pt>
    <dgm:pt modelId="{BDFC15F3-CBE2-4EBC-9999-C54B2DC3C6E6}" type="pres">
      <dgm:prSet presAssocID="{A20F2E5E-5B63-45EF-862B-E9BFC7ADDB12}" presName="childText" presStyleLbl="bgAcc1" presStyleIdx="2" presStyleCnt="4">
        <dgm:presLayoutVars>
          <dgm:bulletEnabled val="1"/>
        </dgm:presLayoutVars>
      </dgm:prSet>
      <dgm:spPr/>
    </dgm:pt>
    <dgm:pt modelId="{85F7D155-7D55-4AE5-ADD4-08C158B36268}" type="pres">
      <dgm:prSet presAssocID="{CD8C7DA9-30B5-4639-9A2E-2815A78C11ED}" presName="Name13" presStyleLbl="parChTrans1D2" presStyleIdx="3" presStyleCnt="4"/>
      <dgm:spPr/>
    </dgm:pt>
    <dgm:pt modelId="{DF82F453-FD9D-43F7-AF44-6A94274E4DA6}" type="pres">
      <dgm:prSet presAssocID="{9F397E72-CD8E-4A56-A8B9-95D08FB84AB1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69EFA205-C94E-43F8-AC23-BFE323A7D48E}" type="presOf" srcId="{9EA09215-5CA5-42FA-901E-8A0B2DF500F9}" destId="{ABD8BAE6-989A-4CAF-8482-DD7B5D185AB5}" srcOrd="0" destOrd="0" presId="urn:microsoft.com/office/officeart/2005/8/layout/hierarchy3"/>
    <dgm:cxn modelId="{EEB34114-DEAF-44EC-9FFB-49BEEE672A39}" type="presOf" srcId="{8B2EE6E9-E428-4F64-B4E2-196D8B4EADBA}" destId="{57251060-9331-447B-80AE-0FA2EFEA65BE}" srcOrd="0" destOrd="0" presId="urn:microsoft.com/office/officeart/2005/8/layout/hierarchy3"/>
    <dgm:cxn modelId="{67D9AB3A-3366-4B1D-BE1D-BB3F6AEAF92B}" srcId="{3B648A66-A89B-49F1-8C1C-E120654D1989}" destId="{9EA09215-5CA5-42FA-901E-8A0B2DF500F9}" srcOrd="0" destOrd="0" parTransId="{823A0EDE-3D84-492C-9622-3AEE7DFC0919}" sibTransId="{BC9BDC19-74B9-4929-9C15-A0A6A189BDF0}"/>
    <dgm:cxn modelId="{EB6ED364-24CC-4DB2-A4B9-1182E2B356BA}" type="presOf" srcId="{A20F2E5E-5B63-45EF-862B-E9BFC7ADDB12}" destId="{BDFC15F3-CBE2-4EBC-9999-C54B2DC3C6E6}" srcOrd="0" destOrd="0" presId="urn:microsoft.com/office/officeart/2005/8/layout/hierarchy3"/>
    <dgm:cxn modelId="{F38F0E6B-DABB-451F-BE08-D0D9204FEE97}" type="presOf" srcId="{806A9428-1FAB-4EB5-A437-D7E4D61CCE51}" destId="{7612F945-BCA3-4268-957C-DBF567EA4209}" srcOrd="0" destOrd="0" presId="urn:microsoft.com/office/officeart/2005/8/layout/hierarchy3"/>
    <dgm:cxn modelId="{F1211D53-6493-4529-B995-FEACFA658F96}" type="presOf" srcId="{823A0EDE-3D84-492C-9622-3AEE7DFC0919}" destId="{3E6FD8E6-A884-465D-A69C-F6D37C48497F}" srcOrd="0" destOrd="0" presId="urn:microsoft.com/office/officeart/2005/8/layout/hierarchy3"/>
    <dgm:cxn modelId="{26010C7D-C07D-45AB-A0B3-95E323CC8E71}" type="presOf" srcId="{9C3F9C17-CA71-4CB6-B406-3B127220D97E}" destId="{EFD45B28-A505-4E30-AE20-B45DC5DF945D}" srcOrd="0" destOrd="0" presId="urn:microsoft.com/office/officeart/2005/8/layout/hierarchy3"/>
    <dgm:cxn modelId="{4E65C07F-3BE9-4EFD-A1FC-6F0BFB6F8E21}" type="presOf" srcId="{3B648A66-A89B-49F1-8C1C-E120654D1989}" destId="{6A52B1B3-2ADF-43D9-A9E7-71DB3C43FA18}" srcOrd="1" destOrd="0" presId="urn:microsoft.com/office/officeart/2005/8/layout/hierarchy3"/>
    <dgm:cxn modelId="{CE8960B0-945A-4EED-A467-346C7F004BEC}" srcId="{3B648A66-A89B-49F1-8C1C-E120654D1989}" destId="{A20F2E5E-5B63-45EF-862B-E9BFC7ADDB12}" srcOrd="2" destOrd="0" parTransId="{8B2EE6E9-E428-4F64-B4E2-196D8B4EADBA}" sibTransId="{5A92F089-153C-4736-B9D9-140D2FAB8289}"/>
    <dgm:cxn modelId="{01E2B8B7-E98B-400C-9B27-E6DF7F486AA0}" type="presOf" srcId="{CD8C7DA9-30B5-4639-9A2E-2815A78C11ED}" destId="{85F7D155-7D55-4AE5-ADD4-08C158B36268}" srcOrd="0" destOrd="0" presId="urn:microsoft.com/office/officeart/2005/8/layout/hierarchy3"/>
    <dgm:cxn modelId="{11ECA0BA-959D-40D5-B8D1-38D87C766742}" srcId="{806A9428-1FAB-4EB5-A437-D7E4D61CCE51}" destId="{3B648A66-A89B-49F1-8C1C-E120654D1989}" srcOrd="0" destOrd="0" parTransId="{87EAFDE2-1C7A-45DC-986B-6F79F3D7C88A}" sibTransId="{4D7ED497-63FA-436D-9025-99A6009C3F1D}"/>
    <dgm:cxn modelId="{859673C0-0552-4EB7-B85F-8CCCB1EF3562}" type="presOf" srcId="{9FF35DDB-AC41-4B89-A437-321E1401B091}" destId="{EF5E73DC-6250-42FD-B872-276415D42B27}" srcOrd="0" destOrd="0" presId="urn:microsoft.com/office/officeart/2005/8/layout/hierarchy3"/>
    <dgm:cxn modelId="{F02C57C5-C865-4553-A0C6-F5721560FA2B}" type="presOf" srcId="{3B648A66-A89B-49F1-8C1C-E120654D1989}" destId="{5FA7B2FA-00C9-489C-9887-2344D5E758BD}" srcOrd="0" destOrd="0" presId="urn:microsoft.com/office/officeart/2005/8/layout/hierarchy3"/>
    <dgm:cxn modelId="{221789EC-61C0-4C54-832F-FE658814BDF6}" srcId="{3B648A66-A89B-49F1-8C1C-E120654D1989}" destId="{9FF35DDB-AC41-4B89-A437-321E1401B091}" srcOrd="1" destOrd="0" parTransId="{9C3F9C17-CA71-4CB6-B406-3B127220D97E}" sibTransId="{86E62524-D89E-4835-B0C6-AA46D69C2883}"/>
    <dgm:cxn modelId="{21CB0CED-ACF7-4939-AEC2-AFA562BAE2BF}" type="presOf" srcId="{9F397E72-CD8E-4A56-A8B9-95D08FB84AB1}" destId="{DF82F453-FD9D-43F7-AF44-6A94274E4DA6}" srcOrd="0" destOrd="0" presId="urn:microsoft.com/office/officeart/2005/8/layout/hierarchy3"/>
    <dgm:cxn modelId="{4C5C87FE-9968-444F-AD87-85D5015334B7}" srcId="{3B648A66-A89B-49F1-8C1C-E120654D1989}" destId="{9F397E72-CD8E-4A56-A8B9-95D08FB84AB1}" srcOrd="3" destOrd="0" parTransId="{CD8C7DA9-30B5-4639-9A2E-2815A78C11ED}" sibTransId="{EDBE5E41-CA3F-4F57-886A-94A1D69A0F29}"/>
    <dgm:cxn modelId="{3E34EC28-6AB3-4510-BC3B-0DAA98D697FF}" type="presParOf" srcId="{7612F945-BCA3-4268-957C-DBF567EA4209}" destId="{5C3C6B72-6B21-42C4-A8B1-F1B7B3AAC203}" srcOrd="0" destOrd="0" presId="urn:microsoft.com/office/officeart/2005/8/layout/hierarchy3"/>
    <dgm:cxn modelId="{C86E395E-F172-4CFF-B1EC-103E35EAEA30}" type="presParOf" srcId="{5C3C6B72-6B21-42C4-A8B1-F1B7B3AAC203}" destId="{FE46D81E-D184-4794-AAF8-B71F1995A147}" srcOrd="0" destOrd="0" presId="urn:microsoft.com/office/officeart/2005/8/layout/hierarchy3"/>
    <dgm:cxn modelId="{08D7F3CB-767F-4688-9E3F-8A3389D8D7A4}" type="presParOf" srcId="{FE46D81E-D184-4794-AAF8-B71F1995A147}" destId="{5FA7B2FA-00C9-489C-9887-2344D5E758BD}" srcOrd="0" destOrd="0" presId="urn:microsoft.com/office/officeart/2005/8/layout/hierarchy3"/>
    <dgm:cxn modelId="{2D93FD3D-1A7D-4B55-9443-A6A1B07C60EC}" type="presParOf" srcId="{FE46D81E-D184-4794-AAF8-B71F1995A147}" destId="{6A52B1B3-2ADF-43D9-A9E7-71DB3C43FA18}" srcOrd="1" destOrd="0" presId="urn:microsoft.com/office/officeart/2005/8/layout/hierarchy3"/>
    <dgm:cxn modelId="{5F198B2B-1D1B-4E2F-AB3B-3F5791743DF0}" type="presParOf" srcId="{5C3C6B72-6B21-42C4-A8B1-F1B7B3AAC203}" destId="{CED3ED1B-69FD-4EA1-BEEE-4F96558E53E4}" srcOrd="1" destOrd="0" presId="urn:microsoft.com/office/officeart/2005/8/layout/hierarchy3"/>
    <dgm:cxn modelId="{BD5963BE-D60F-45A0-B464-B5CD576A58BA}" type="presParOf" srcId="{CED3ED1B-69FD-4EA1-BEEE-4F96558E53E4}" destId="{3E6FD8E6-A884-465D-A69C-F6D37C48497F}" srcOrd="0" destOrd="0" presId="urn:microsoft.com/office/officeart/2005/8/layout/hierarchy3"/>
    <dgm:cxn modelId="{031654ED-8152-497E-8BB6-F9B4E85F2ABD}" type="presParOf" srcId="{CED3ED1B-69FD-4EA1-BEEE-4F96558E53E4}" destId="{ABD8BAE6-989A-4CAF-8482-DD7B5D185AB5}" srcOrd="1" destOrd="0" presId="urn:microsoft.com/office/officeart/2005/8/layout/hierarchy3"/>
    <dgm:cxn modelId="{DD7C084F-DE4C-4CF7-87D9-8B03E190D311}" type="presParOf" srcId="{CED3ED1B-69FD-4EA1-BEEE-4F96558E53E4}" destId="{EFD45B28-A505-4E30-AE20-B45DC5DF945D}" srcOrd="2" destOrd="0" presId="urn:microsoft.com/office/officeart/2005/8/layout/hierarchy3"/>
    <dgm:cxn modelId="{5083F00D-63CB-4D75-85E2-3CBBC2BA0486}" type="presParOf" srcId="{CED3ED1B-69FD-4EA1-BEEE-4F96558E53E4}" destId="{EF5E73DC-6250-42FD-B872-276415D42B27}" srcOrd="3" destOrd="0" presId="urn:microsoft.com/office/officeart/2005/8/layout/hierarchy3"/>
    <dgm:cxn modelId="{C154986F-9CAF-4978-8C52-B4D4E7BAA84C}" type="presParOf" srcId="{CED3ED1B-69FD-4EA1-BEEE-4F96558E53E4}" destId="{57251060-9331-447B-80AE-0FA2EFEA65BE}" srcOrd="4" destOrd="0" presId="urn:microsoft.com/office/officeart/2005/8/layout/hierarchy3"/>
    <dgm:cxn modelId="{A542D58B-BDD9-4610-AE37-6F6B4882E442}" type="presParOf" srcId="{CED3ED1B-69FD-4EA1-BEEE-4F96558E53E4}" destId="{BDFC15F3-CBE2-4EBC-9999-C54B2DC3C6E6}" srcOrd="5" destOrd="0" presId="urn:microsoft.com/office/officeart/2005/8/layout/hierarchy3"/>
    <dgm:cxn modelId="{C7E519CC-5F19-43A6-9B3A-4A0F5EC9BC95}" type="presParOf" srcId="{CED3ED1B-69FD-4EA1-BEEE-4F96558E53E4}" destId="{85F7D155-7D55-4AE5-ADD4-08C158B36268}" srcOrd="6" destOrd="0" presId="urn:microsoft.com/office/officeart/2005/8/layout/hierarchy3"/>
    <dgm:cxn modelId="{9E722D9D-E1AF-4D50-A0F6-B0448B2B084B}" type="presParOf" srcId="{CED3ED1B-69FD-4EA1-BEEE-4F96558E53E4}" destId="{DF82F453-FD9D-43F7-AF44-6A94274E4DA6}" srcOrd="7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ABE361-3C98-4453-BD83-903E854D15F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5E44EA68-4749-4979-BF96-25EF029B6DC5}">
      <dgm:prSet phldrT="[Text]"/>
      <dgm:spPr/>
      <dgm:t>
        <a:bodyPr/>
        <a:lstStyle/>
        <a:p>
          <a:r>
            <a:rPr lang="en-IN" dirty="0"/>
            <a:t>Customer Platforms</a:t>
          </a:r>
        </a:p>
      </dgm:t>
    </dgm:pt>
    <dgm:pt modelId="{DE2455B6-E530-4235-BDED-693A0A0E88FC}" type="parTrans" cxnId="{497B18C1-915B-430A-8D4F-4A56A26E71BD}">
      <dgm:prSet/>
      <dgm:spPr/>
      <dgm:t>
        <a:bodyPr/>
        <a:lstStyle/>
        <a:p>
          <a:endParaRPr lang="en-IN"/>
        </a:p>
      </dgm:t>
    </dgm:pt>
    <dgm:pt modelId="{F056FFBF-3C90-4EA7-AE64-7AA0158ED279}" type="sibTrans" cxnId="{497B18C1-915B-430A-8D4F-4A56A26E71BD}">
      <dgm:prSet/>
      <dgm:spPr/>
      <dgm:t>
        <a:bodyPr/>
        <a:lstStyle/>
        <a:p>
          <a:endParaRPr lang="en-IN"/>
        </a:p>
      </dgm:t>
    </dgm:pt>
    <dgm:pt modelId="{496C9B54-F66C-4ADD-8755-2413C2FADD86}">
      <dgm:prSet phldrT="[Text]"/>
      <dgm:spPr/>
      <dgm:t>
        <a:bodyPr/>
        <a:lstStyle/>
        <a:p>
          <a:r>
            <a:rPr lang="en-IN" dirty="0"/>
            <a:t>Brick and Mortar</a:t>
          </a:r>
        </a:p>
      </dgm:t>
    </dgm:pt>
    <dgm:pt modelId="{65F1C2F4-0FBD-4064-8734-6570D52B134C}" type="parTrans" cxnId="{54B19327-BF81-482A-9689-968DCE076F3D}">
      <dgm:prSet/>
      <dgm:spPr/>
      <dgm:t>
        <a:bodyPr/>
        <a:lstStyle/>
        <a:p>
          <a:endParaRPr lang="en-IN"/>
        </a:p>
      </dgm:t>
    </dgm:pt>
    <dgm:pt modelId="{853B8906-D2FC-4654-9927-2CCA37F53D92}" type="sibTrans" cxnId="{54B19327-BF81-482A-9689-968DCE076F3D}">
      <dgm:prSet/>
      <dgm:spPr/>
      <dgm:t>
        <a:bodyPr/>
        <a:lstStyle/>
        <a:p>
          <a:endParaRPr lang="en-IN"/>
        </a:p>
      </dgm:t>
    </dgm:pt>
    <dgm:pt modelId="{4FFB74C9-CEDC-4DF1-B54E-B7A128A5AF72}">
      <dgm:prSet phldrT="[Text]"/>
      <dgm:spPr/>
      <dgm:t>
        <a:bodyPr/>
        <a:lstStyle/>
        <a:p>
          <a:r>
            <a:rPr lang="en-IN" dirty="0"/>
            <a:t>E-Commerce</a:t>
          </a:r>
        </a:p>
      </dgm:t>
    </dgm:pt>
    <dgm:pt modelId="{0E996922-8B61-4DBF-AD7A-CE0032009D83}" type="parTrans" cxnId="{C140110D-B15F-47E2-8324-28593AB5DEFD}">
      <dgm:prSet/>
      <dgm:spPr/>
      <dgm:t>
        <a:bodyPr/>
        <a:lstStyle/>
        <a:p>
          <a:endParaRPr lang="en-IN"/>
        </a:p>
      </dgm:t>
    </dgm:pt>
    <dgm:pt modelId="{9A367FCD-CD2F-4FD5-8E5E-4A6862BF4497}" type="sibTrans" cxnId="{C140110D-B15F-47E2-8324-28593AB5DEFD}">
      <dgm:prSet/>
      <dgm:spPr/>
      <dgm:t>
        <a:bodyPr/>
        <a:lstStyle/>
        <a:p>
          <a:endParaRPr lang="en-IN"/>
        </a:p>
      </dgm:t>
    </dgm:pt>
    <dgm:pt modelId="{475DCF3E-0A3F-40BA-855E-BAC0ECC4CE04}">
      <dgm:prSet phldrT="[Text]"/>
      <dgm:spPr/>
      <dgm:t>
        <a:bodyPr/>
        <a:lstStyle/>
        <a:p>
          <a:r>
            <a:rPr lang="en-IN" dirty="0"/>
            <a:t>Croma</a:t>
          </a:r>
        </a:p>
      </dgm:t>
    </dgm:pt>
    <dgm:pt modelId="{05493240-3649-4A9A-BFDE-5BE058F2332D}" type="parTrans" cxnId="{44793081-4475-4CE0-918C-BC41B56AB78F}">
      <dgm:prSet/>
      <dgm:spPr/>
      <dgm:t>
        <a:bodyPr/>
        <a:lstStyle/>
        <a:p>
          <a:endParaRPr lang="en-IN"/>
        </a:p>
      </dgm:t>
    </dgm:pt>
    <dgm:pt modelId="{9A0BF92D-220D-4F07-96CA-017CF849025D}" type="sibTrans" cxnId="{44793081-4475-4CE0-918C-BC41B56AB78F}">
      <dgm:prSet/>
      <dgm:spPr/>
      <dgm:t>
        <a:bodyPr/>
        <a:lstStyle/>
        <a:p>
          <a:endParaRPr lang="en-IN"/>
        </a:p>
      </dgm:t>
    </dgm:pt>
    <dgm:pt modelId="{3474AD8D-E52E-4E89-AD7B-0D589661CCBD}">
      <dgm:prSet phldrT="[Text]"/>
      <dgm:spPr/>
      <dgm:t>
        <a:bodyPr/>
        <a:lstStyle/>
        <a:p>
          <a:r>
            <a:rPr lang="en-IN" dirty="0"/>
            <a:t>Best Buy</a:t>
          </a:r>
        </a:p>
      </dgm:t>
    </dgm:pt>
    <dgm:pt modelId="{08C88A8F-4CDE-4798-949E-E6B2B2A85A80}" type="parTrans" cxnId="{01252C8F-0482-4113-A01F-6F6B7F5613A5}">
      <dgm:prSet/>
      <dgm:spPr/>
      <dgm:t>
        <a:bodyPr/>
        <a:lstStyle/>
        <a:p>
          <a:endParaRPr lang="en-IN"/>
        </a:p>
      </dgm:t>
    </dgm:pt>
    <dgm:pt modelId="{4686A58A-4234-4D78-B046-89BFAFA20B7A}" type="sibTrans" cxnId="{01252C8F-0482-4113-A01F-6F6B7F5613A5}">
      <dgm:prSet/>
      <dgm:spPr/>
      <dgm:t>
        <a:bodyPr/>
        <a:lstStyle/>
        <a:p>
          <a:endParaRPr lang="en-IN"/>
        </a:p>
      </dgm:t>
    </dgm:pt>
    <dgm:pt modelId="{D1CB8729-BF02-43AB-BC27-66DF37C8F186}">
      <dgm:prSet phldrT="[Text]"/>
      <dgm:spPr/>
      <dgm:t>
        <a:bodyPr/>
        <a:lstStyle/>
        <a:p>
          <a:r>
            <a:rPr lang="en-IN" dirty="0"/>
            <a:t>Amazon</a:t>
          </a:r>
        </a:p>
      </dgm:t>
    </dgm:pt>
    <dgm:pt modelId="{03065B6B-C480-4906-BB6B-2F964532067C}" type="parTrans" cxnId="{D2FC7E00-984E-49C5-9612-565930598E0C}">
      <dgm:prSet/>
      <dgm:spPr/>
      <dgm:t>
        <a:bodyPr/>
        <a:lstStyle/>
        <a:p>
          <a:endParaRPr lang="en-IN"/>
        </a:p>
      </dgm:t>
    </dgm:pt>
    <dgm:pt modelId="{3936857B-36AB-444A-9696-7A9A1FC89EDE}" type="sibTrans" cxnId="{D2FC7E00-984E-49C5-9612-565930598E0C}">
      <dgm:prSet/>
      <dgm:spPr/>
      <dgm:t>
        <a:bodyPr/>
        <a:lstStyle/>
        <a:p>
          <a:endParaRPr lang="en-IN"/>
        </a:p>
      </dgm:t>
    </dgm:pt>
    <dgm:pt modelId="{365241D9-9410-4C05-93F5-B56ADCB42720}">
      <dgm:prSet phldrT="[Text]"/>
      <dgm:spPr/>
      <dgm:t>
        <a:bodyPr/>
        <a:lstStyle/>
        <a:p>
          <a:r>
            <a:rPr lang="en-IN" dirty="0"/>
            <a:t>Flipkart</a:t>
          </a:r>
        </a:p>
      </dgm:t>
    </dgm:pt>
    <dgm:pt modelId="{CA4B466F-906C-43E6-A102-DA39E888C9DC}" type="parTrans" cxnId="{27B3637A-C10E-4EA1-8CE9-9AC922DE7C80}">
      <dgm:prSet/>
      <dgm:spPr/>
      <dgm:t>
        <a:bodyPr/>
        <a:lstStyle/>
        <a:p>
          <a:endParaRPr lang="en-IN"/>
        </a:p>
      </dgm:t>
    </dgm:pt>
    <dgm:pt modelId="{1A419852-3AB1-4926-9B47-E45827BCEB3F}" type="sibTrans" cxnId="{27B3637A-C10E-4EA1-8CE9-9AC922DE7C80}">
      <dgm:prSet/>
      <dgm:spPr/>
      <dgm:t>
        <a:bodyPr/>
        <a:lstStyle/>
        <a:p>
          <a:endParaRPr lang="en-IN"/>
        </a:p>
      </dgm:t>
    </dgm:pt>
    <dgm:pt modelId="{381BB52F-E109-4E1D-BBBD-9E3EBF96235B}" type="pres">
      <dgm:prSet presAssocID="{46ABE361-3C98-4453-BD83-903E854D15F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3BA5D2-5029-4FEF-8D49-D70CF22D7127}" type="pres">
      <dgm:prSet presAssocID="{46ABE361-3C98-4453-BD83-903E854D15F9}" presName="hierFlow" presStyleCnt="0"/>
      <dgm:spPr/>
    </dgm:pt>
    <dgm:pt modelId="{545DC05C-2217-4251-9F4C-943A4A6560BF}" type="pres">
      <dgm:prSet presAssocID="{46ABE361-3C98-4453-BD83-903E854D15F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A0DD521-1903-4A4A-9979-317C93E8AB0F}" type="pres">
      <dgm:prSet presAssocID="{5E44EA68-4749-4979-BF96-25EF029B6DC5}" presName="Name14" presStyleCnt="0"/>
      <dgm:spPr/>
    </dgm:pt>
    <dgm:pt modelId="{908256A4-E83F-45BC-B15E-34EFF688205B}" type="pres">
      <dgm:prSet presAssocID="{5E44EA68-4749-4979-BF96-25EF029B6DC5}" presName="level1Shape" presStyleLbl="node0" presStyleIdx="0" presStyleCnt="1" custScaleX="210168">
        <dgm:presLayoutVars>
          <dgm:chPref val="3"/>
        </dgm:presLayoutVars>
      </dgm:prSet>
      <dgm:spPr/>
    </dgm:pt>
    <dgm:pt modelId="{40CC6D63-8E27-4916-84A7-5C694DB48940}" type="pres">
      <dgm:prSet presAssocID="{5E44EA68-4749-4979-BF96-25EF029B6DC5}" presName="hierChild2" presStyleCnt="0"/>
      <dgm:spPr/>
    </dgm:pt>
    <dgm:pt modelId="{430725C3-3DAF-4D83-8809-C5D014820322}" type="pres">
      <dgm:prSet presAssocID="{65F1C2F4-0FBD-4064-8734-6570D52B134C}" presName="Name19" presStyleLbl="parChTrans1D2" presStyleIdx="0" presStyleCnt="2"/>
      <dgm:spPr/>
    </dgm:pt>
    <dgm:pt modelId="{937B8E62-56F9-4D1F-BBFD-5CB89B546BC3}" type="pres">
      <dgm:prSet presAssocID="{496C9B54-F66C-4ADD-8755-2413C2FADD86}" presName="Name21" presStyleCnt="0"/>
      <dgm:spPr/>
    </dgm:pt>
    <dgm:pt modelId="{272C5B25-FBD2-41F9-A75B-05666233087C}" type="pres">
      <dgm:prSet presAssocID="{496C9B54-F66C-4ADD-8755-2413C2FADD86}" presName="level2Shape" presStyleLbl="node2" presStyleIdx="0" presStyleCnt="2"/>
      <dgm:spPr/>
    </dgm:pt>
    <dgm:pt modelId="{7FB41F3D-9E27-4BFC-9E55-11927E0684AA}" type="pres">
      <dgm:prSet presAssocID="{496C9B54-F66C-4ADD-8755-2413C2FADD86}" presName="hierChild3" presStyleCnt="0"/>
      <dgm:spPr/>
    </dgm:pt>
    <dgm:pt modelId="{25D70EF4-8E35-4D29-ABDF-4648755C7522}" type="pres">
      <dgm:prSet presAssocID="{05493240-3649-4A9A-BFDE-5BE058F2332D}" presName="Name19" presStyleLbl="parChTrans1D3" presStyleIdx="0" presStyleCnt="4"/>
      <dgm:spPr/>
    </dgm:pt>
    <dgm:pt modelId="{A3C30E6B-DCEB-463F-8AF0-C2432AC986F8}" type="pres">
      <dgm:prSet presAssocID="{475DCF3E-0A3F-40BA-855E-BAC0ECC4CE04}" presName="Name21" presStyleCnt="0"/>
      <dgm:spPr/>
    </dgm:pt>
    <dgm:pt modelId="{6E4BB1ED-A157-4622-A239-BD2AC7DFBA98}" type="pres">
      <dgm:prSet presAssocID="{475DCF3E-0A3F-40BA-855E-BAC0ECC4CE04}" presName="level2Shape" presStyleLbl="node3" presStyleIdx="0" presStyleCnt="4"/>
      <dgm:spPr/>
    </dgm:pt>
    <dgm:pt modelId="{097207D2-18B6-47F6-874A-8D5BD5AC6157}" type="pres">
      <dgm:prSet presAssocID="{475DCF3E-0A3F-40BA-855E-BAC0ECC4CE04}" presName="hierChild3" presStyleCnt="0"/>
      <dgm:spPr/>
    </dgm:pt>
    <dgm:pt modelId="{4184AB1C-8906-4F98-9403-3C1AC417B935}" type="pres">
      <dgm:prSet presAssocID="{08C88A8F-4CDE-4798-949E-E6B2B2A85A80}" presName="Name19" presStyleLbl="parChTrans1D3" presStyleIdx="1" presStyleCnt="4"/>
      <dgm:spPr/>
    </dgm:pt>
    <dgm:pt modelId="{30DB83FF-BD0F-4164-8582-30F5224E18DE}" type="pres">
      <dgm:prSet presAssocID="{3474AD8D-E52E-4E89-AD7B-0D589661CCBD}" presName="Name21" presStyleCnt="0"/>
      <dgm:spPr/>
    </dgm:pt>
    <dgm:pt modelId="{FCDD1866-2190-4147-BA70-88F16A7B7DCA}" type="pres">
      <dgm:prSet presAssocID="{3474AD8D-E52E-4E89-AD7B-0D589661CCBD}" presName="level2Shape" presStyleLbl="node3" presStyleIdx="1" presStyleCnt="4"/>
      <dgm:spPr/>
    </dgm:pt>
    <dgm:pt modelId="{85916BB0-B3DF-453C-A241-8E8D5A00FE8B}" type="pres">
      <dgm:prSet presAssocID="{3474AD8D-E52E-4E89-AD7B-0D589661CCBD}" presName="hierChild3" presStyleCnt="0"/>
      <dgm:spPr/>
    </dgm:pt>
    <dgm:pt modelId="{ECDFBD39-8732-470C-9081-DBE0C2D60028}" type="pres">
      <dgm:prSet presAssocID="{0E996922-8B61-4DBF-AD7A-CE0032009D83}" presName="Name19" presStyleLbl="parChTrans1D2" presStyleIdx="1" presStyleCnt="2"/>
      <dgm:spPr/>
    </dgm:pt>
    <dgm:pt modelId="{97081A57-5D0B-4015-9ACE-15A4F6259C11}" type="pres">
      <dgm:prSet presAssocID="{4FFB74C9-CEDC-4DF1-B54E-B7A128A5AF72}" presName="Name21" presStyleCnt="0"/>
      <dgm:spPr/>
    </dgm:pt>
    <dgm:pt modelId="{E5C31B75-BB6B-47DD-AFDB-9ED398D66712}" type="pres">
      <dgm:prSet presAssocID="{4FFB74C9-CEDC-4DF1-B54E-B7A128A5AF72}" presName="level2Shape" presStyleLbl="node2" presStyleIdx="1" presStyleCnt="2" custScaleX="152904"/>
      <dgm:spPr/>
    </dgm:pt>
    <dgm:pt modelId="{60DE1182-671C-4C7F-9430-EC24797E235C}" type="pres">
      <dgm:prSet presAssocID="{4FFB74C9-CEDC-4DF1-B54E-B7A128A5AF72}" presName="hierChild3" presStyleCnt="0"/>
      <dgm:spPr/>
    </dgm:pt>
    <dgm:pt modelId="{1CEDA840-30FB-4065-8F36-F531C378D52C}" type="pres">
      <dgm:prSet presAssocID="{03065B6B-C480-4906-BB6B-2F964532067C}" presName="Name19" presStyleLbl="parChTrans1D3" presStyleIdx="2" presStyleCnt="4"/>
      <dgm:spPr/>
    </dgm:pt>
    <dgm:pt modelId="{3606AA37-6199-4D5F-AC54-1ADAED2AD68B}" type="pres">
      <dgm:prSet presAssocID="{D1CB8729-BF02-43AB-BC27-66DF37C8F186}" presName="Name21" presStyleCnt="0"/>
      <dgm:spPr/>
    </dgm:pt>
    <dgm:pt modelId="{3BA1A618-C65A-46B8-B411-4CD10D167738}" type="pres">
      <dgm:prSet presAssocID="{D1CB8729-BF02-43AB-BC27-66DF37C8F186}" presName="level2Shape" presStyleLbl="node3" presStyleIdx="2" presStyleCnt="4"/>
      <dgm:spPr/>
    </dgm:pt>
    <dgm:pt modelId="{2D64BDA5-5992-4681-A09A-967D98392926}" type="pres">
      <dgm:prSet presAssocID="{D1CB8729-BF02-43AB-BC27-66DF37C8F186}" presName="hierChild3" presStyleCnt="0"/>
      <dgm:spPr/>
    </dgm:pt>
    <dgm:pt modelId="{7ACA0260-995F-43EC-8E79-65127C0AE14E}" type="pres">
      <dgm:prSet presAssocID="{CA4B466F-906C-43E6-A102-DA39E888C9DC}" presName="Name19" presStyleLbl="parChTrans1D3" presStyleIdx="3" presStyleCnt="4"/>
      <dgm:spPr/>
    </dgm:pt>
    <dgm:pt modelId="{2A97846A-1F26-48E4-8148-E3BC168008C9}" type="pres">
      <dgm:prSet presAssocID="{365241D9-9410-4C05-93F5-B56ADCB42720}" presName="Name21" presStyleCnt="0"/>
      <dgm:spPr/>
    </dgm:pt>
    <dgm:pt modelId="{CC3A2791-D347-45FD-AED0-1857AA182091}" type="pres">
      <dgm:prSet presAssocID="{365241D9-9410-4C05-93F5-B56ADCB42720}" presName="level2Shape" presStyleLbl="node3" presStyleIdx="3" presStyleCnt="4"/>
      <dgm:spPr/>
    </dgm:pt>
    <dgm:pt modelId="{F2230CBB-AC56-465F-92D1-9D5F2E4EF81B}" type="pres">
      <dgm:prSet presAssocID="{365241D9-9410-4C05-93F5-B56ADCB42720}" presName="hierChild3" presStyleCnt="0"/>
      <dgm:spPr/>
    </dgm:pt>
    <dgm:pt modelId="{35AA4881-2629-4908-8944-1D0CCB2894C5}" type="pres">
      <dgm:prSet presAssocID="{46ABE361-3C98-4453-BD83-903E854D15F9}" presName="bgShapesFlow" presStyleCnt="0"/>
      <dgm:spPr/>
    </dgm:pt>
  </dgm:ptLst>
  <dgm:cxnLst>
    <dgm:cxn modelId="{D2FC7E00-984E-49C5-9612-565930598E0C}" srcId="{4FFB74C9-CEDC-4DF1-B54E-B7A128A5AF72}" destId="{D1CB8729-BF02-43AB-BC27-66DF37C8F186}" srcOrd="0" destOrd="0" parTransId="{03065B6B-C480-4906-BB6B-2F964532067C}" sibTransId="{3936857B-36AB-444A-9696-7A9A1FC89EDE}"/>
    <dgm:cxn modelId="{B9853A08-20C6-43DA-86AB-4B044E88180D}" type="presOf" srcId="{5E44EA68-4749-4979-BF96-25EF029B6DC5}" destId="{908256A4-E83F-45BC-B15E-34EFF688205B}" srcOrd="0" destOrd="0" presId="urn:microsoft.com/office/officeart/2005/8/layout/hierarchy6"/>
    <dgm:cxn modelId="{C140110D-B15F-47E2-8324-28593AB5DEFD}" srcId="{5E44EA68-4749-4979-BF96-25EF029B6DC5}" destId="{4FFB74C9-CEDC-4DF1-B54E-B7A128A5AF72}" srcOrd="1" destOrd="0" parTransId="{0E996922-8B61-4DBF-AD7A-CE0032009D83}" sibTransId="{9A367FCD-CD2F-4FD5-8E5E-4A6862BF4497}"/>
    <dgm:cxn modelId="{F27F420F-E843-48F0-9644-38BA6A35B706}" type="presOf" srcId="{496C9B54-F66C-4ADD-8755-2413C2FADD86}" destId="{272C5B25-FBD2-41F9-A75B-05666233087C}" srcOrd="0" destOrd="0" presId="urn:microsoft.com/office/officeart/2005/8/layout/hierarchy6"/>
    <dgm:cxn modelId="{CC9CD320-3132-4394-97B1-6D54862E830C}" type="presOf" srcId="{475DCF3E-0A3F-40BA-855E-BAC0ECC4CE04}" destId="{6E4BB1ED-A157-4622-A239-BD2AC7DFBA98}" srcOrd="0" destOrd="0" presId="urn:microsoft.com/office/officeart/2005/8/layout/hierarchy6"/>
    <dgm:cxn modelId="{54B19327-BF81-482A-9689-968DCE076F3D}" srcId="{5E44EA68-4749-4979-BF96-25EF029B6DC5}" destId="{496C9B54-F66C-4ADD-8755-2413C2FADD86}" srcOrd="0" destOrd="0" parTransId="{65F1C2F4-0FBD-4064-8734-6570D52B134C}" sibTransId="{853B8906-D2FC-4654-9927-2CCA37F53D92}"/>
    <dgm:cxn modelId="{80370A64-A117-4CA6-98B6-04F7964402F5}" type="presOf" srcId="{365241D9-9410-4C05-93F5-B56ADCB42720}" destId="{CC3A2791-D347-45FD-AED0-1857AA182091}" srcOrd="0" destOrd="0" presId="urn:microsoft.com/office/officeart/2005/8/layout/hierarchy6"/>
    <dgm:cxn modelId="{27B3637A-C10E-4EA1-8CE9-9AC922DE7C80}" srcId="{4FFB74C9-CEDC-4DF1-B54E-B7A128A5AF72}" destId="{365241D9-9410-4C05-93F5-B56ADCB42720}" srcOrd="1" destOrd="0" parTransId="{CA4B466F-906C-43E6-A102-DA39E888C9DC}" sibTransId="{1A419852-3AB1-4926-9B47-E45827BCEB3F}"/>
    <dgm:cxn modelId="{D6D76780-6958-4CBC-B934-8B895D5CD5B0}" type="presOf" srcId="{3474AD8D-E52E-4E89-AD7B-0D589661CCBD}" destId="{FCDD1866-2190-4147-BA70-88F16A7B7DCA}" srcOrd="0" destOrd="0" presId="urn:microsoft.com/office/officeart/2005/8/layout/hierarchy6"/>
    <dgm:cxn modelId="{44793081-4475-4CE0-918C-BC41B56AB78F}" srcId="{496C9B54-F66C-4ADD-8755-2413C2FADD86}" destId="{475DCF3E-0A3F-40BA-855E-BAC0ECC4CE04}" srcOrd="0" destOrd="0" parTransId="{05493240-3649-4A9A-BFDE-5BE058F2332D}" sibTransId="{9A0BF92D-220D-4F07-96CA-017CF849025D}"/>
    <dgm:cxn modelId="{1C812C83-457A-4FDE-B064-6DFC26DDB04D}" type="presOf" srcId="{CA4B466F-906C-43E6-A102-DA39E888C9DC}" destId="{7ACA0260-995F-43EC-8E79-65127C0AE14E}" srcOrd="0" destOrd="0" presId="urn:microsoft.com/office/officeart/2005/8/layout/hierarchy6"/>
    <dgm:cxn modelId="{40DFC283-5330-4878-AE78-0B0277836413}" type="presOf" srcId="{03065B6B-C480-4906-BB6B-2F964532067C}" destId="{1CEDA840-30FB-4065-8F36-F531C378D52C}" srcOrd="0" destOrd="0" presId="urn:microsoft.com/office/officeart/2005/8/layout/hierarchy6"/>
    <dgm:cxn modelId="{42A49E86-1BBF-4284-9CA4-3C451C7194AD}" type="presOf" srcId="{4FFB74C9-CEDC-4DF1-B54E-B7A128A5AF72}" destId="{E5C31B75-BB6B-47DD-AFDB-9ED398D66712}" srcOrd="0" destOrd="0" presId="urn:microsoft.com/office/officeart/2005/8/layout/hierarchy6"/>
    <dgm:cxn modelId="{01252C8F-0482-4113-A01F-6F6B7F5613A5}" srcId="{496C9B54-F66C-4ADD-8755-2413C2FADD86}" destId="{3474AD8D-E52E-4E89-AD7B-0D589661CCBD}" srcOrd="1" destOrd="0" parTransId="{08C88A8F-4CDE-4798-949E-E6B2B2A85A80}" sibTransId="{4686A58A-4234-4D78-B046-89BFAFA20B7A}"/>
    <dgm:cxn modelId="{497B18C1-915B-430A-8D4F-4A56A26E71BD}" srcId="{46ABE361-3C98-4453-BD83-903E854D15F9}" destId="{5E44EA68-4749-4979-BF96-25EF029B6DC5}" srcOrd="0" destOrd="0" parTransId="{DE2455B6-E530-4235-BDED-693A0A0E88FC}" sibTransId="{F056FFBF-3C90-4EA7-AE64-7AA0158ED279}"/>
    <dgm:cxn modelId="{F50961CD-0DF3-4FEC-AEBB-263DEC5685A5}" type="presOf" srcId="{0E996922-8B61-4DBF-AD7A-CE0032009D83}" destId="{ECDFBD39-8732-470C-9081-DBE0C2D60028}" srcOrd="0" destOrd="0" presId="urn:microsoft.com/office/officeart/2005/8/layout/hierarchy6"/>
    <dgm:cxn modelId="{91B6F7D1-7212-465E-AACA-6918ADDDDE0E}" type="presOf" srcId="{D1CB8729-BF02-43AB-BC27-66DF37C8F186}" destId="{3BA1A618-C65A-46B8-B411-4CD10D167738}" srcOrd="0" destOrd="0" presId="urn:microsoft.com/office/officeart/2005/8/layout/hierarchy6"/>
    <dgm:cxn modelId="{095D20D8-D847-435D-BA19-3D6E8622F419}" type="presOf" srcId="{46ABE361-3C98-4453-BD83-903E854D15F9}" destId="{381BB52F-E109-4E1D-BBBD-9E3EBF96235B}" srcOrd="0" destOrd="0" presId="urn:microsoft.com/office/officeart/2005/8/layout/hierarchy6"/>
    <dgm:cxn modelId="{90D849E8-453B-41A3-A2E9-F5A6AFDF4F85}" type="presOf" srcId="{65F1C2F4-0FBD-4064-8734-6570D52B134C}" destId="{430725C3-3DAF-4D83-8809-C5D014820322}" srcOrd="0" destOrd="0" presId="urn:microsoft.com/office/officeart/2005/8/layout/hierarchy6"/>
    <dgm:cxn modelId="{D05A38EB-7B0E-44C4-B446-989A02906A35}" type="presOf" srcId="{08C88A8F-4CDE-4798-949E-E6B2B2A85A80}" destId="{4184AB1C-8906-4F98-9403-3C1AC417B935}" srcOrd="0" destOrd="0" presId="urn:microsoft.com/office/officeart/2005/8/layout/hierarchy6"/>
    <dgm:cxn modelId="{FADCF8EB-884C-420E-80D3-0133F9E07935}" type="presOf" srcId="{05493240-3649-4A9A-BFDE-5BE058F2332D}" destId="{25D70EF4-8E35-4D29-ABDF-4648755C7522}" srcOrd="0" destOrd="0" presId="urn:microsoft.com/office/officeart/2005/8/layout/hierarchy6"/>
    <dgm:cxn modelId="{E1CFEFC5-BCF8-4647-BE0E-2A368D581A11}" type="presParOf" srcId="{381BB52F-E109-4E1D-BBBD-9E3EBF96235B}" destId="{ED3BA5D2-5029-4FEF-8D49-D70CF22D7127}" srcOrd="0" destOrd="0" presId="urn:microsoft.com/office/officeart/2005/8/layout/hierarchy6"/>
    <dgm:cxn modelId="{989BAC97-620D-4CD8-B42F-AD7C80136060}" type="presParOf" srcId="{ED3BA5D2-5029-4FEF-8D49-D70CF22D7127}" destId="{545DC05C-2217-4251-9F4C-943A4A6560BF}" srcOrd="0" destOrd="0" presId="urn:microsoft.com/office/officeart/2005/8/layout/hierarchy6"/>
    <dgm:cxn modelId="{5F450885-3CC9-42A9-9202-8FAB1C0CCB88}" type="presParOf" srcId="{545DC05C-2217-4251-9F4C-943A4A6560BF}" destId="{2A0DD521-1903-4A4A-9979-317C93E8AB0F}" srcOrd="0" destOrd="0" presId="urn:microsoft.com/office/officeart/2005/8/layout/hierarchy6"/>
    <dgm:cxn modelId="{0C0F3628-E7B7-4063-8534-D760E0847D11}" type="presParOf" srcId="{2A0DD521-1903-4A4A-9979-317C93E8AB0F}" destId="{908256A4-E83F-45BC-B15E-34EFF688205B}" srcOrd="0" destOrd="0" presId="urn:microsoft.com/office/officeart/2005/8/layout/hierarchy6"/>
    <dgm:cxn modelId="{097C7DC1-F9EF-4F99-95F1-85B87FA5DD8E}" type="presParOf" srcId="{2A0DD521-1903-4A4A-9979-317C93E8AB0F}" destId="{40CC6D63-8E27-4916-84A7-5C694DB48940}" srcOrd="1" destOrd="0" presId="urn:microsoft.com/office/officeart/2005/8/layout/hierarchy6"/>
    <dgm:cxn modelId="{B54FA4A9-5D46-4D84-B2DC-81D074AC9203}" type="presParOf" srcId="{40CC6D63-8E27-4916-84A7-5C694DB48940}" destId="{430725C3-3DAF-4D83-8809-C5D014820322}" srcOrd="0" destOrd="0" presId="urn:microsoft.com/office/officeart/2005/8/layout/hierarchy6"/>
    <dgm:cxn modelId="{09F7E3AE-5B4E-48F1-AEE4-620EC05B69F3}" type="presParOf" srcId="{40CC6D63-8E27-4916-84A7-5C694DB48940}" destId="{937B8E62-56F9-4D1F-BBFD-5CB89B546BC3}" srcOrd="1" destOrd="0" presId="urn:microsoft.com/office/officeart/2005/8/layout/hierarchy6"/>
    <dgm:cxn modelId="{1DC3DE21-BD5E-490F-BA9E-E6F6FBB96F17}" type="presParOf" srcId="{937B8E62-56F9-4D1F-BBFD-5CB89B546BC3}" destId="{272C5B25-FBD2-41F9-A75B-05666233087C}" srcOrd="0" destOrd="0" presId="urn:microsoft.com/office/officeart/2005/8/layout/hierarchy6"/>
    <dgm:cxn modelId="{472FA6EF-2F4F-496B-8EA4-ED64B2F095E3}" type="presParOf" srcId="{937B8E62-56F9-4D1F-BBFD-5CB89B546BC3}" destId="{7FB41F3D-9E27-4BFC-9E55-11927E0684AA}" srcOrd="1" destOrd="0" presId="urn:microsoft.com/office/officeart/2005/8/layout/hierarchy6"/>
    <dgm:cxn modelId="{0130F19B-B778-43BC-9C96-8D001A27F538}" type="presParOf" srcId="{7FB41F3D-9E27-4BFC-9E55-11927E0684AA}" destId="{25D70EF4-8E35-4D29-ABDF-4648755C7522}" srcOrd="0" destOrd="0" presId="urn:microsoft.com/office/officeart/2005/8/layout/hierarchy6"/>
    <dgm:cxn modelId="{8DD14EC1-F597-4604-981F-659B8BE78111}" type="presParOf" srcId="{7FB41F3D-9E27-4BFC-9E55-11927E0684AA}" destId="{A3C30E6B-DCEB-463F-8AF0-C2432AC986F8}" srcOrd="1" destOrd="0" presId="urn:microsoft.com/office/officeart/2005/8/layout/hierarchy6"/>
    <dgm:cxn modelId="{F14E30BB-4D42-4CCA-B745-F08E4A7C15DE}" type="presParOf" srcId="{A3C30E6B-DCEB-463F-8AF0-C2432AC986F8}" destId="{6E4BB1ED-A157-4622-A239-BD2AC7DFBA98}" srcOrd="0" destOrd="0" presId="urn:microsoft.com/office/officeart/2005/8/layout/hierarchy6"/>
    <dgm:cxn modelId="{70F78D09-68CD-4534-A3E7-70EE0694EDA4}" type="presParOf" srcId="{A3C30E6B-DCEB-463F-8AF0-C2432AC986F8}" destId="{097207D2-18B6-47F6-874A-8D5BD5AC6157}" srcOrd="1" destOrd="0" presId="urn:microsoft.com/office/officeart/2005/8/layout/hierarchy6"/>
    <dgm:cxn modelId="{C3BCFB68-F782-419F-97E7-9F8A9B2FF712}" type="presParOf" srcId="{7FB41F3D-9E27-4BFC-9E55-11927E0684AA}" destId="{4184AB1C-8906-4F98-9403-3C1AC417B935}" srcOrd="2" destOrd="0" presId="urn:microsoft.com/office/officeart/2005/8/layout/hierarchy6"/>
    <dgm:cxn modelId="{84FDE099-DF30-4CF6-8FA6-26E5F61F5F62}" type="presParOf" srcId="{7FB41F3D-9E27-4BFC-9E55-11927E0684AA}" destId="{30DB83FF-BD0F-4164-8582-30F5224E18DE}" srcOrd="3" destOrd="0" presId="urn:microsoft.com/office/officeart/2005/8/layout/hierarchy6"/>
    <dgm:cxn modelId="{141E2B0B-2868-4C98-B9AD-7D6D42BAA529}" type="presParOf" srcId="{30DB83FF-BD0F-4164-8582-30F5224E18DE}" destId="{FCDD1866-2190-4147-BA70-88F16A7B7DCA}" srcOrd="0" destOrd="0" presId="urn:microsoft.com/office/officeart/2005/8/layout/hierarchy6"/>
    <dgm:cxn modelId="{4D9ED635-A872-446C-9E39-518D83812F37}" type="presParOf" srcId="{30DB83FF-BD0F-4164-8582-30F5224E18DE}" destId="{85916BB0-B3DF-453C-A241-8E8D5A00FE8B}" srcOrd="1" destOrd="0" presId="urn:microsoft.com/office/officeart/2005/8/layout/hierarchy6"/>
    <dgm:cxn modelId="{4B85D97A-4FDB-431E-8F5E-B0590C7FDC82}" type="presParOf" srcId="{40CC6D63-8E27-4916-84A7-5C694DB48940}" destId="{ECDFBD39-8732-470C-9081-DBE0C2D60028}" srcOrd="2" destOrd="0" presId="urn:microsoft.com/office/officeart/2005/8/layout/hierarchy6"/>
    <dgm:cxn modelId="{6E7B7B9C-8F5E-4759-BFFD-9C3216DAC1F1}" type="presParOf" srcId="{40CC6D63-8E27-4916-84A7-5C694DB48940}" destId="{97081A57-5D0B-4015-9ACE-15A4F6259C11}" srcOrd="3" destOrd="0" presId="urn:microsoft.com/office/officeart/2005/8/layout/hierarchy6"/>
    <dgm:cxn modelId="{F6206983-0D2F-4F2D-809D-F9BCD6358475}" type="presParOf" srcId="{97081A57-5D0B-4015-9ACE-15A4F6259C11}" destId="{E5C31B75-BB6B-47DD-AFDB-9ED398D66712}" srcOrd="0" destOrd="0" presId="urn:microsoft.com/office/officeart/2005/8/layout/hierarchy6"/>
    <dgm:cxn modelId="{EBCA69C4-7554-4BAB-9BFC-7FC7D381609B}" type="presParOf" srcId="{97081A57-5D0B-4015-9ACE-15A4F6259C11}" destId="{60DE1182-671C-4C7F-9430-EC24797E235C}" srcOrd="1" destOrd="0" presId="urn:microsoft.com/office/officeart/2005/8/layout/hierarchy6"/>
    <dgm:cxn modelId="{38E0CF77-B19B-4386-8E08-C1DA04FD8F1F}" type="presParOf" srcId="{60DE1182-671C-4C7F-9430-EC24797E235C}" destId="{1CEDA840-30FB-4065-8F36-F531C378D52C}" srcOrd="0" destOrd="0" presId="urn:microsoft.com/office/officeart/2005/8/layout/hierarchy6"/>
    <dgm:cxn modelId="{EE1E8C26-1B00-4337-B708-B64B099CDE2A}" type="presParOf" srcId="{60DE1182-671C-4C7F-9430-EC24797E235C}" destId="{3606AA37-6199-4D5F-AC54-1ADAED2AD68B}" srcOrd="1" destOrd="0" presId="urn:microsoft.com/office/officeart/2005/8/layout/hierarchy6"/>
    <dgm:cxn modelId="{DF53BF0A-69E4-4F5F-980E-B36DD0A79C21}" type="presParOf" srcId="{3606AA37-6199-4D5F-AC54-1ADAED2AD68B}" destId="{3BA1A618-C65A-46B8-B411-4CD10D167738}" srcOrd="0" destOrd="0" presId="urn:microsoft.com/office/officeart/2005/8/layout/hierarchy6"/>
    <dgm:cxn modelId="{8B4D4879-164A-4B13-B5BF-8FA363D23DC4}" type="presParOf" srcId="{3606AA37-6199-4D5F-AC54-1ADAED2AD68B}" destId="{2D64BDA5-5992-4681-A09A-967D98392926}" srcOrd="1" destOrd="0" presId="urn:microsoft.com/office/officeart/2005/8/layout/hierarchy6"/>
    <dgm:cxn modelId="{DE7AB840-DB58-43F2-8017-F6AA97DF1054}" type="presParOf" srcId="{60DE1182-671C-4C7F-9430-EC24797E235C}" destId="{7ACA0260-995F-43EC-8E79-65127C0AE14E}" srcOrd="2" destOrd="0" presId="urn:microsoft.com/office/officeart/2005/8/layout/hierarchy6"/>
    <dgm:cxn modelId="{5B6118DC-5DED-4333-99FE-D7EF135C944E}" type="presParOf" srcId="{60DE1182-671C-4C7F-9430-EC24797E235C}" destId="{2A97846A-1F26-48E4-8148-E3BC168008C9}" srcOrd="3" destOrd="0" presId="urn:microsoft.com/office/officeart/2005/8/layout/hierarchy6"/>
    <dgm:cxn modelId="{9F257713-09D3-4E85-B869-E88E52863929}" type="presParOf" srcId="{2A97846A-1F26-48E4-8148-E3BC168008C9}" destId="{CC3A2791-D347-45FD-AED0-1857AA182091}" srcOrd="0" destOrd="0" presId="urn:microsoft.com/office/officeart/2005/8/layout/hierarchy6"/>
    <dgm:cxn modelId="{77C5838B-C52D-4268-970E-901C5E336395}" type="presParOf" srcId="{2A97846A-1F26-48E4-8148-E3BC168008C9}" destId="{F2230CBB-AC56-465F-92D1-9D5F2E4EF81B}" srcOrd="1" destOrd="0" presId="urn:microsoft.com/office/officeart/2005/8/layout/hierarchy6"/>
    <dgm:cxn modelId="{278C2871-AB71-4CAB-BCB8-415C3CB4C012}" type="presParOf" srcId="{381BB52F-E109-4E1D-BBBD-9E3EBF96235B}" destId="{35AA4881-2629-4908-8944-1D0CCB2894C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6A9428-1FAB-4EB5-A437-D7E4D61CCE5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B648A66-A89B-49F1-8C1C-E120654D1989}">
      <dgm:prSet phldrT="[Text]"/>
      <dgm:spPr/>
      <dgm:t>
        <a:bodyPr/>
        <a:lstStyle/>
        <a:p>
          <a:r>
            <a:rPr lang="en-IN" dirty="0"/>
            <a:t>Customers Channels</a:t>
          </a:r>
        </a:p>
      </dgm:t>
    </dgm:pt>
    <dgm:pt modelId="{87EAFDE2-1C7A-45DC-986B-6F79F3D7C88A}" type="parTrans" cxnId="{11ECA0BA-959D-40D5-B8D1-38D87C766742}">
      <dgm:prSet/>
      <dgm:spPr/>
      <dgm:t>
        <a:bodyPr/>
        <a:lstStyle/>
        <a:p>
          <a:endParaRPr lang="en-IN"/>
        </a:p>
      </dgm:t>
    </dgm:pt>
    <dgm:pt modelId="{4D7ED497-63FA-436D-9025-99A6009C3F1D}" type="sibTrans" cxnId="{11ECA0BA-959D-40D5-B8D1-38D87C766742}">
      <dgm:prSet/>
      <dgm:spPr/>
      <dgm:t>
        <a:bodyPr/>
        <a:lstStyle/>
        <a:p>
          <a:endParaRPr lang="en-IN"/>
        </a:p>
      </dgm:t>
    </dgm:pt>
    <dgm:pt modelId="{7612F945-BCA3-4268-957C-DBF567EA4209}" type="pres">
      <dgm:prSet presAssocID="{806A9428-1FAB-4EB5-A437-D7E4D61CCE5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3C6B72-6B21-42C4-A8B1-F1B7B3AAC203}" type="pres">
      <dgm:prSet presAssocID="{3B648A66-A89B-49F1-8C1C-E120654D1989}" presName="root" presStyleCnt="0"/>
      <dgm:spPr/>
    </dgm:pt>
    <dgm:pt modelId="{FE46D81E-D184-4794-AAF8-B71F1995A147}" type="pres">
      <dgm:prSet presAssocID="{3B648A66-A89B-49F1-8C1C-E120654D1989}" presName="rootComposite" presStyleCnt="0"/>
      <dgm:spPr/>
    </dgm:pt>
    <dgm:pt modelId="{5FA7B2FA-00C9-489C-9887-2344D5E758BD}" type="pres">
      <dgm:prSet presAssocID="{3B648A66-A89B-49F1-8C1C-E120654D1989}" presName="rootText" presStyleLbl="node1" presStyleIdx="0" presStyleCnt="1" custScaleY="52144"/>
      <dgm:spPr/>
    </dgm:pt>
    <dgm:pt modelId="{6A52B1B3-2ADF-43D9-A9E7-71DB3C43FA18}" type="pres">
      <dgm:prSet presAssocID="{3B648A66-A89B-49F1-8C1C-E120654D1989}" presName="rootConnector" presStyleLbl="node1" presStyleIdx="0" presStyleCnt="1"/>
      <dgm:spPr/>
    </dgm:pt>
    <dgm:pt modelId="{CED3ED1B-69FD-4EA1-BEEE-4F96558E53E4}" type="pres">
      <dgm:prSet presAssocID="{3B648A66-A89B-49F1-8C1C-E120654D1989}" presName="childShape" presStyleCnt="0"/>
      <dgm:spPr/>
    </dgm:pt>
  </dgm:ptLst>
  <dgm:cxnLst>
    <dgm:cxn modelId="{F38F0E6B-DABB-451F-BE08-D0D9204FEE97}" type="presOf" srcId="{806A9428-1FAB-4EB5-A437-D7E4D61CCE51}" destId="{7612F945-BCA3-4268-957C-DBF567EA4209}" srcOrd="0" destOrd="0" presId="urn:microsoft.com/office/officeart/2005/8/layout/hierarchy3"/>
    <dgm:cxn modelId="{4E65C07F-3BE9-4EFD-A1FC-6F0BFB6F8E21}" type="presOf" srcId="{3B648A66-A89B-49F1-8C1C-E120654D1989}" destId="{6A52B1B3-2ADF-43D9-A9E7-71DB3C43FA18}" srcOrd="1" destOrd="0" presId="urn:microsoft.com/office/officeart/2005/8/layout/hierarchy3"/>
    <dgm:cxn modelId="{11ECA0BA-959D-40D5-B8D1-38D87C766742}" srcId="{806A9428-1FAB-4EB5-A437-D7E4D61CCE51}" destId="{3B648A66-A89B-49F1-8C1C-E120654D1989}" srcOrd="0" destOrd="0" parTransId="{87EAFDE2-1C7A-45DC-986B-6F79F3D7C88A}" sibTransId="{4D7ED497-63FA-436D-9025-99A6009C3F1D}"/>
    <dgm:cxn modelId="{F02C57C5-C865-4553-A0C6-F5721560FA2B}" type="presOf" srcId="{3B648A66-A89B-49F1-8C1C-E120654D1989}" destId="{5FA7B2FA-00C9-489C-9887-2344D5E758BD}" srcOrd="0" destOrd="0" presId="urn:microsoft.com/office/officeart/2005/8/layout/hierarchy3"/>
    <dgm:cxn modelId="{3E34EC28-6AB3-4510-BC3B-0DAA98D697FF}" type="presParOf" srcId="{7612F945-BCA3-4268-957C-DBF567EA4209}" destId="{5C3C6B72-6B21-42C4-A8B1-F1B7B3AAC203}" srcOrd="0" destOrd="0" presId="urn:microsoft.com/office/officeart/2005/8/layout/hierarchy3"/>
    <dgm:cxn modelId="{C86E395E-F172-4CFF-B1EC-103E35EAEA30}" type="presParOf" srcId="{5C3C6B72-6B21-42C4-A8B1-F1B7B3AAC203}" destId="{FE46D81E-D184-4794-AAF8-B71F1995A147}" srcOrd="0" destOrd="0" presId="urn:microsoft.com/office/officeart/2005/8/layout/hierarchy3"/>
    <dgm:cxn modelId="{08D7F3CB-767F-4688-9E3F-8A3389D8D7A4}" type="presParOf" srcId="{FE46D81E-D184-4794-AAF8-B71F1995A147}" destId="{5FA7B2FA-00C9-489C-9887-2344D5E758BD}" srcOrd="0" destOrd="0" presId="urn:microsoft.com/office/officeart/2005/8/layout/hierarchy3"/>
    <dgm:cxn modelId="{2D93FD3D-1A7D-4B55-9443-A6A1B07C60EC}" type="presParOf" srcId="{FE46D81E-D184-4794-AAF8-B71F1995A147}" destId="{6A52B1B3-2ADF-43D9-A9E7-71DB3C43FA18}" srcOrd="1" destOrd="0" presId="urn:microsoft.com/office/officeart/2005/8/layout/hierarchy3"/>
    <dgm:cxn modelId="{5F198B2B-1D1B-4E2F-AB3B-3F5791743DF0}" type="presParOf" srcId="{5C3C6B72-6B21-42C4-A8B1-F1B7B3AAC203}" destId="{CED3ED1B-69FD-4EA1-BEEE-4F96558E53E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1CDA83-607B-495F-B681-40374E9D3689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D391C02-6751-458C-BE63-2CA524272CA0}">
      <dgm:prSet phldrT="[Text]"/>
      <dgm:spPr/>
      <dgm:t>
        <a:bodyPr/>
        <a:lstStyle/>
        <a:p>
          <a:r>
            <a:rPr lang="en-US" dirty="0"/>
            <a:t>Retailer</a:t>
          </a:r>
          <a:endParaRPr lang="en-IN" dirty="0"/>
        </a:p>
      </dgm:t>
    </dgm:pt>
    <dgm:pt modelId="{0C959168-1FC3-4316-80EB-736E4EB2B684}" type="parTrans" cxnId="{A3AD770B-915B-4228-B6D3-13B419302464}">
      <dgm:prSet/>
      <dgm:spPr/>
      <dgm:t>
        <a:bodyPr/>
        <a:lstStyle/>
        <a:p>
          <a:endParaRPr lang="en-IN"/>
        </a:p>
      </dgm:t>
    </dgm:pt>
    <dgm:pt modelId="{8EBCE9EC-25F4-49DF-ACD7-4A45CE5A190A}" type="sibTrans" cxnId="{A3AD770B-915B-4228-B6D3-13B419302464}">
      <dgm:prSet/>
      <dgm:spPr/>
      <dgm:t>
        <a:bodyPr/>
        <a:lstStyle/>
        <a:p>
          <a:endParaRPr lang="en-IN"/>
        </a:p>
      </dgm:t>
    </dgm:pt>
    <dgm:pt modelId="{EC0D15D1-0E54-49EA-9A27-FA134E6C95F9}">
      <dgm:prSet phldrT="[Text]"/>
      <dgm:spPr/>
      <dgm:t>
        <a:bodyPr/>
        <a:lstStyle/>
        <a:p>
          <a:r>
            <a:rPr lang="en-US" dirty="0"/>
            <a:t>Croma</a:t>
          </a:r>
          <a:endParaRPr lang="en-IN" dirty="0"/>
        </a:p>
      </dgm:t>
    </dgm:pt>
    <dgm:pt modelId="{5166D865-1132-4677-BEC1-748D61E21AFC}" type="parTrans" cxnId="{F428C3B3-F882-45A2-B302-94ABF6D96EE5}">
      <dgm:prSet/>
      <dgm:spPr/>
      <dgm:t>
        <a:bodyPr/>
        <a:lstStyle/>
        <a:p>
          <a:endParaRPr lang="en-IN"/>
        </a:p>
      </dgm:t>
    </dgm:pt>
    <dgm:pt modelId="{9557E7B8-68A7-4C7B-A27B-0FD9016C00E6}" type="sibTrans" cxnId="{F428C3B3-F882-45A2-B302-94ABF6D96EE5}">
      <dgm:prSet/>
      <dgm:spPr/>
      <dgm:t>
        <a:bodyPr/>
        <a:lstStyle/>
        <a:p>
          <a:endParaRPr lang="en-IN"/>
        </a:p>
      </dgm:t>
    </dgm:pt>
    <dgm:pt modelId="{F6835567-2360-4CB1-9453-94CEC7C5E9C2}">
      <dgm:prSet phldrT="[Text]"/>
      <dgm:spPr/>
      <dgm:t>
        <a:bodyPr/>
        <a:lstStyle/>
        <a:p>
          <a:r>
            <a:rPr lang="en-US" dirty="0"/>
            <a:t>Amazon</a:t>
          </a:r>
          <a:endParaRPr lang="en-IN" dirty="0"/>
        </a:p>
      </dgm:t>
    </dgm:pt>
    <dgm:pt modelId="{CA5C383D-E62F-48C5-A7E4-77A4AEA73B8D}" type="parTrans" cxnId="{64F3E79D-965B-458C-B84B-51D8874E64B5}">
      <dgm:prSet/>
      <dgm:spPr/>
      <dgm:t>
        <a:bodyPr/>
        <a:lstStyle/>
        <a:p>
          <a:endParaRPr lang="en-IN"/>
        </a:p>
      </dgm:t>
    </dgm:pt>
    <dgm:pt modelId="{CE6DC667-FDF7-4891-AE7E-C5B4D514DEE7}" type="sibTrans" cxnId="{64F3E79D-965B-458C-B84B-51D8874E64B5}">
      <dgm:prSet/>
      <dgm:spPr/>
      <dgm:t>
        <a:bodyPr/>
        <a:lstStyle/>
        <a:p>
          <a:endParaRPr lang="en-IN"/>
        </a:p>
      </dgm:t>
    </dgm:pt>
    <dgm:pt modelId="{EF655E1F-15A7-4288-B2B6-A28B9C1DE50A}" type="pres">
      <dgm:prSet presAssocID="{6A1CDA83-607B-495F-B681-40374E9D368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84B06FC-26CC-4F2F-96FE-FE667F1F93F1}" type="pres">
      <dgm:prSet presAssocID="{6A1CDA83-607B-495F-B681-40374E9D3689}" presName="hierFlow" presStyleCnt="0"/>
      <dgm:spPr/>
    </dgm:pt>
    <dgm:pt modelId="{91321C37-0B09-4D83-AFDA-759C6FE4171A}" type="pres">
      <dgm:prSet presAssocID="{6A1CDA83-607B-495F-B681-40374E9D368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D5AB47D-04EA-40AA-8072-F42CCFEA33F7}" type="pres">
      <dgm:prSet presAssocID="{7D391C02-6751-458C-BE63-2CA524272CA0}" presName="Name14" presStyleCnt="0"/>
      <dgm:spPr/>
    </dgm:pt>
    <dgm:pt modelId="{19CA4742-2702-41F1-8705-5263AA6854CD}" type="pres">
      <dgm:prSet presAssocID="{7D391C02-6751-458C-BE63-2CA524272CA0}" presName="level1Shape" presStyleLbl="node0" presStyleIdx="0" presStyleCnt="1" custScaleY="60571">
        <dgm:presLayoutVars>
          <dgm:chPref val="3"/>
        </dgm:presLayoutVars>
      </dgm:prSet>
      <dgm:spPr/>
    </dgm:pt>
    <dgm:pt modelId="{BDBF4353-F53D-437D-9934-E41D2F4438D2}" type="pres">
      <dgm:prSet presAssocID="{7D391C02-6751-458C-BE63-2CA524272CA0}" presName="hierChild2" presStyleCnt="0"/>
      <dgm:spPr/>
    </dgm:pt>
    <dgm:pt modelId="{16DC8B39-6D9E-4B16-A464-8842B875AB33}" type="pres">
      <dgm:prSet presAssocID="{5166D865-1132-4677-BEC1-748D61E21AFC}" presName="Name19" presStyleLbl="parChTrans1D2" presStyleIdx="0" presStyleCnt="2"/>
      <dgm:spPr/>
    </dgm:pt>
    <dgm:pt modelId="{753C6722-2A94-4D62-8922-5F4BDA346B78}" type="pres">
      <dgm:prSet presAssocID="{EC0D15D1-0E54-49EA-9A27-FA134E6C95F9}" presName="Name21" presStyleCnt="0"/>
      <dgm:spPr/>
    </dgm:pt>
    <dgm:pt modelId="{FB286D37-22A2-48C6-8920-C784C5D32554}" type="pres">
      <dgm:prSet presAssocID="{EC0D15D1-0E54-49EA-9A27-FA134E6C95F9}" presName="level2Shape" presStyleLbl="node2" presStyleIdx="0" presStyleCnt="2" custScaleY="58591"/>
      <dgm:spPr/>
    </dgm:pt>
    <dgm:pt modelId="{720DF782-C50D-4E65-B25E-8A30BF02C57B}" type="pres">
      <dgm:prSet presAssocID="{EC0D15D1-0E54-49EA-9A27-FA134E6C95F9}" presName="hierChild3" presStyleCnt="0"/>
      <dgm:spPr/>
    </dgm:pt>
    <dgm:pt modelId="{FDB1EBB4-E300-4CB9-AD93-487CF10B071B}" type="pres">
      <dgm:prSet presAssocID="{CA5C383D-E62F-48C5-A7E4-77A4AEA73B8D}" presName="Name19" presStyleLbl="parChTrans1D2" presStyleIdx="1" presStyleCnt="2"/>
      <dgm:spPr/>
    </dgm:pt>
    <dgm:pt modelId="{B8F42C01-01DA-4332-A9AA-9B6B47FC5F27}" type="pres">
      <dgm:prSet presAssocID="{F6835567-2360-4CB1-9453-94CEC7C5E9C2}" presName="Name21" presStyleCnt="0"/>
      <dgm:spPr/>
    </dgm:pt>
    <dgm:pt modelId="{4C58B39A-F26D-41DC-AA27-94A6241722AC}" type="pres">
      <dgm:prSet presAssocID="{F6835567-2360-4CB1-9453-94CEC7C5E9C2}" presName="level2Shape" presStyleLbl="node2" presStyleIdx="1" presStyleCnt="2" custScaleY="58591"/>
      <dgm:spPr/>
    </dgm:pt>
    <dgm:pt modelId="{FDDA3EC5-287C-466F-9AAE-312A142BD0EE}" type="pres">
      <dgm:prSet presAssocID="{F6835567-2360-4CB1-9453-94CEC7C5E9C2}" presName="hierChild3" presStyleCnt="0"/>
      <dgm:spPr/>
    </dgm:pt>
    <dgm:pt modelId="{33B60424-5492-4554-9CE3-5B5202142544}" type="pres">
      <dgm:prSet presAssocID="{6A1CDA83-607B-495F-B681-40374E9D3689}" presName="bgShapesFlow" presStyleCnt="0"/>
      <dgm:spPr/>
    </dgm:pt>
  </dgm:ptLst>
  <dgm:cxnLst>
    <dgm:cxn modelId="{A3AD770B-915B-4228-B6D3-13B419302464}" srcId="{6A1CDA83-607B-495F-B681-40374E9D3689}" destId="{7D391C02-6751-458C-BE63-2CA524272CA0}" srcOrd="0" destOrd="0" parTransId="{0C959168-1FC3-4316-80EB-736E4EB2B684}" sibTransId="{8EBCE9EC-25F4-49DF-ACD7-4A45CE5A190A}"/>
    <dgm:cxn modelId="{6646C421-E71F-43E1-913D-D3A534C7ADB8}" type="presOf" srcId="{F6835567-2360-4CB1-9453-94CEC7C5E9C2}" destId="{4C58B39A-F26D-41DC-AA27-94A6241722AC}" srcOrd="0" destOrd="0" presId="urn:microsoft.com/office/officeart/2005/8/layout/hierarchy6"/>
    <dgm:cxn modelId="{63A0AC22-D503-4A01-BE34-03A1AE547FFC}" type="presOf" srcId="{CA5C383D-E62F-48C5-A7E4-77A4AEA73B8D}" destId="{FDB1EBB4-E300-4CB9-AD93-487CF10B071B}" srcOrd="0" destOrd="0" presId="urn:microsoft.com/office/officeart/2005/8/layout/hierarchy6"/>
    <dgm:cxn modelId="{F2D76E24-ABD4-4366-805E-42B6E71A9573}" type="presOf" srcId="{5166D865-1132-4677-BEC1-748D61E21AFC}" destId="{16DC8B39-6D9E-4B16-A464-8842B875AB33}" srcOrd="0" destOrd="0" presId="urn:microsoft.com/office/officeart/2005/8/layout/hierarchy6"/>
    <dgm:cxn modelId="{3DABF356-F8EF-4906-86C9-16BDAF221A51}" type="presOf" srcId="{EC0D15D1-0E54-49EA-9A27-FA134E6C95F9}" destId="{FB286D37-22A2-48C6-8920-C784C5D32554}" srcOrd="0" destOrd="0" presId="urn:microsoft.com/office/officeart/2005/8/layout/hierarchy6"/>
    <dgm:cxn modelId="{79DB3357-5986-477B-A481-9B1DE610E467}" type="presOf" srcId="{6A1CDA83-607B-495F-B681-40374E9D3689}" destId="{EF655E1F-15A7-4288-B2B6-A28B9C1DE50A}" srcOrd="0" destOrd="0" presId="urn:microsoft.com/office/officeart/2005/8/layout/hierarchy6"/>
    <dgm:cxn modelId="{29E12E9B-AE7E-49FB-A863-50C85749F495}" type="presOf" srcId="{7D391C02-6751-458C-BE63-2CA524272CA0}" destId="{19CA4742-2702-41F1-8705-5263AA6854CD}" srcOrd="0" destOrd="0" presId="urn:microsoft.com/office/officeart/2005/8/layout/hierarchy6"/>
    <dgm:cxn modelId="{64F3E79D-965B-458C-B84B-51D8874E64B5}" srcId="{7D391C02-6751-458C-BE63-2CA524272CA0}" destId="{F6835567-2360-4CB1-9453-94CEC7C5E9C2}" srcOrd="1" destOrd="0" parTransId="{CA5C383D-E62F-48C5-A7E4-77A4AEA73B8D}" sibTransId="{CE6DC667-FDF7-4891-AE7E-C5B4D514DEE7}"/>
    <dgm:cxn modelId="{F428C3B3-F882-45A2-B302-94ABF6D96EE5}" srcId="{7D391C02-6751-458C-BE63-2CA524272CA0}" destId="{EC0D15D1-0E54-49EA-9A27-FA134E6C95F9}" srcOrd="0" destOrd="0" parTransId="{5166D865-1132-4677-BEC1-748D61E21AFC}" sibTransId="{9557E7B8-68A7-4C7B-A27B-0FD9016C00E6}"/>
    <dgm:cxn modelId="{3A236FBE-FF4C-4AF7-B3D0-A34AEEAF1670}" type="presParOf" srcId="{EF655E1F-15A7-4288-B2B6-A28B9C1DE50A}" destId="{184B06FC-26CC-4F2F-96FE-FE667F1F93F1}" srcOrd="0" destOrd="0" presId="urn:microsoft.com/office/officeart/2005/8/layout/hierarchy6"/>
    <dgm:cxn modelId="{9DE971C5-2370-469B-9DE6-7DC0A83DDBF8}" type="presParOf" srcId="{184B06FC-26CC-4F2F-96FE-FE667F1F93F1}" destId="{91321C37-0B09-4D83-AFDA-759C6FE4171A}" srcOrd="0" destOrd="0" presId="urn:microsoft.com/office/officeart/2005/8/layout/hierarchy6"/>
    <dgm:cxn modelId="{B7716E11-DD4A-467E-AABF-2BF9A09435E7}" type="presParOf" srcId="{91321C37-0B09-4D83-AFDA-759C6FE4171A}" destId="{3D5AB47D-04EA-40AA-8072-F42CCFEA33F7}" srcOrd="0" destOrd="0" presId="urn:microsoft.com/office/officeart/2005/8/layout/hierarchy6"/>
    <dgm:cxn modelId="{3D432013-2F26-4956-AAE5-03B836FA911A}" type="presParOf" srcId="{3D5AB47D-04EA-40AA-8072-F42CCFEA33F7}" destId="{19CA4742-2702-41F1-8705-5263AA6854CD}" srcOrd="0" destOrd="0" presId="urn:microsoft.com/office/officeart/2005/8/layout/hierarchy6"/>
    <dgm:cxn modelId="{E987A513-4C01-4C8C-9154-F107501D9091}" type="presParOf" srcId="{3D5AB47D-04EA-40AA-8072-F42CCFEA33F7}" destId="{BDBF4353-F53D-437D-9934-E41D2F4438D2}" srcOrd="1" destOrd="0" presId="urn:microsoft.com/office/officeart/2005/8/layout/hierarchy6"/>
    <dgm:cxn modelId="{DBA2D34C-9AEF-4371-8A7D-2303658F3C96}" type="presParOf" srcId="{BDBF4353-F53D-437D-9934-E41D2F4438D2}" destId="{16DC8B39-6D9E-4B16-A464-8842B875AB33}" srcOrd="0" destOrd="0" presId="urn:microsoft.com/office/officeart/2005/8/layout/hierarchy6"/>
    <dgm:cxn modelId="{70122E80-97B3-4CBB-8EE3-E366692EE8E7}" type="presParOf" srcId="{BDBF4353-F53D-437D-9934-E41D2F4438D2}" destId="{753C6722-2A94-4D62-8922-5F4BDA346B78}" srcOrd="1" destOrd="0" presId="urn:microsoft.com/office/officeart/2005/8/layout/hierarchy6"/>
    <dgm:cxn modelId="{6844A16B-A2E9-46E2-83EC-B3F720FB4482}" type="presParOf" srcId="{753C6722-2A94-4D62-8922-5F4BDA346B78}" destId="{FB286D37-22A2-48C6-8920-C784C5D32554}" srcOrd="0" destOrd="0" presId="urn:microsoft.com/office/officeart/2005/8/layout/hierarchy6"/>
    <dgm:cxn modelId="{1D0C7CC9-2C34-4B17-952B-6612DA7B8377}" type="presParOf" srcId="{753C6722-2A94-4D62-8922-5F4BDA346B78}" destId="{720DF782-C50D-4E65-B25E-8A30BF02C57B}" srcOrd="1" destOrd="0" presId="urn:microsoft.com/office/officeart/2005/8/layout/hierarchy6"/>
    <dgm:cxn modelId="{468C7615-FE2F-4F34-95F1-401B0849E3CB}" type="presParOf" srcId="{BDBF4353-F53D-437D-9934-E41D2F4438D2}" destId="{FDB1EBB4-E300-4CB9-AD93-487CF10B071B}" srcOrd="2" destOrd="0" presId="urn:microsoft.com/office/officeart/2005/8/layout/hierarchy6"/>
    <dgm:cxn modelId="{76493F7D-8B29-4FAB-B3BE-4571FA128940}" type="presParOf" srcId="{BDBF4353-F53D-437D-9934-E41D2F4438D2}" destId="{B8F42C01-01DA-4332-A9AA-9B6B47FC5F27}" srcOrd="3" destOrd="0" presId="urn:microsoft.com/office/officeart/2005/8/layout/hierarchy6"/>
    <dgm:cxn modelId="{88877DFB-B70C-43C5-8C37-EBBC14FDC501}" type="presParOf" srcId="{B8F42C01-01DA-4332-A9AA-9B6B47FC5F27}" destId="{4C58B39A-F26D-41DC-AA27-94A6241722AC}" srcOrd="0" destOrd="0" presId="urn:microsoft.com/office/officeart/2005/8/layout/hierarchy6"/>
    <dgm:cxn modelId="{523C6C71-795E-4B09-8035-55095635315C}" type="presParOf" srcId="{B8F42C01-01DA-4332-A9AA-9B6B47FC5F27}" destId="{FDDA3EC5-287C-466F-9AAE-312A142BD0EE}" srcOrd="1" destOrd="0" presId="urn:microsoft.com/office/officeart/2005/8/layout/hierarchy6"/>
    <dgm:cxn modelId="{8F044BFF-70EB-471B-BB16-935A5F6C94A1}" type="presParOf" srcId="{EF655E1F-15A7-4288-B2B6-A28B9C1DE50A}" destId="{33B60424-5492-4554-9CE3-5B520214254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62E04B6-E9FC-4920-8C70-3BED063FFC3B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1FEBA47-C88F-49D8-A393-04019974AC95}">
      <dgm:prSet phldrT="[Text]"/>
      <dgm:spPr/>
      <dgm:t>
        <a:bodyPr/>
        <a:lstStyle/>
        <a:p>
          <a:r>
            <a:rPr lang="en-US" dirty="0"/>
            <a:t>Direct</a:t>
          </a:r>
          <a:endParaRPr lang="en-IN" dirty="0"/>
        </a:p>
      </dgm:t>
    </dgm:pt>
    <dgm:pt modelId="{43842C57-810C-4442-B085-BC9069C3B375}" type="parTrans" cxnId="{9890DCA1-FA75-448A-9B3A-2BEFE630D286}">
      <dgm:prSet/>
      <dgm:spPr/>
      <dgm:t>
        <a:bodyPr/>
        <a:lstStyle/>
        <a:p>
          <a:endParaRPr lang="en-IN"/>
        </a:p>
      </dgm:t>
    </dgm:pt>
    <dgm:pt modelId="{8B57D779-C652-40B0-B32D-4F64ED6FB054}" type="sibTrans" cxnId="{9890DCA1-FA75-448A-9B3A-2BEFE630D286}">
      <dgm:prSet/>
      <dgm:spPr/>
      <dgm:t>
        <a:bodyPr/>
        <a:lstStyle/>
        <a:p>
          <a:endParaRPr lang="en-IN"/>
        </a:p>
      </dgm:t>
    </dgm:pt>
    <dgm:pt modelId="{934FCF2B-0474-44E4-A8A6-9C757BF6E84D}">
      <dgm:prSet phldrT="[Text]"/>
      <dgm:spPr/>
      <dgm:t>
        <a:bodyPr/>
        <a:lstStyle/>
        <a:p>
          <a:r>
            <a:rPr lang="en-US" dirty="0" err="1"/>
            <a:t>AtliQ</a:t>
          </a:r>
          <a:r>
            <a:rPr lang="en-US" dirty="0"/>
            <a:t> E-store</a:t>
          </a:r>
          <a:endParaRPr lang="en-IN" dirty="0"/>
        </a:p>
      </dgm:t>
    </dgm:pt>
    <dgm:pt modelId="{23B4C3E0-487E-4AF2-9B0C-3BEFB664E0E7}" type="parTrans" cxnId="{09BC0688-0903-42DD-8377-04D3E80903BD}">
      <dgm:prSet/>
      <dgm:spPr/>
      <dgm:t>
        <a:bodyPr/>
        <a:lstStyle/>
        <a:p>
          <a:endParaRPr lang="en-IN"/>
        </a:p>
      </dgm:t>
    </dgm:pt>
    <dgm:pt modelId="{31525C0A-3085-46C4-A010-74754E4E9429}" type="sibTrans" cxnId="{09BC0688-0903-42DD-8377-04D3E80903BD}">
      <dgm:prSet/>
      <dgm:spPr/>
      <dgm:t>
        <a:bodyPr/>
        <a:lstStyle/>
        <a:p>
          <a:endParaRPr lang="en-IN"/>
        </a:p>
      </dgm:t>
    </dgm:pt>
    <dgm:pt modelId="{C5362514-D721-48EE-BE18-0E07A591C827}">
      <dgm:prSet phldrT="[Text]"/>
      <dgm:spPr/>
      <dgm:t>
        <a:bodyPr/>
        <a:lstStyle/>
        <a:p>
          <a:r>
            <a:rPr lang="en-US" dirty="0" err="1"/>
            <a:t>AtliQ</a:t>
          </a:r>
          <a:r>
            <a:rPr lang="en-US" dirty="0"/>
            <a:t> Exclusive</a:t>
          </a:r>
          <a:endParaRPr lang="en-IN" dirty="0"/>
        </a:p>
      </dgm:t>
    </dgm:pt>
    <dgm:pt modelId="{2EBC2619-7CBA-40AC-B4FF-776B732EE9B9}" type="parTrans" cxnId="{D92C12BA-3209-44F8-B92C-4C0BF50EC747}">
      <dgm:prSet/>
      <dgm:spPr/>
      <dgm:t>
        <a:bodyPr/>
        <a:lstStyle/>
        <a:p>
          <a:endParaRPr lang="en-IN"/>
        </a:p>
      </dgm:t>
    </dgm:pt>
    <dgm:pt modelId="{C88FAEAC-D0BC-4D5A-B00A-556180B91BD6}" type="sibTrans" cxnId="{D92C12BA-3209-44F8-B92C-4C0BF50EC747}">
      <dgm:prSet/>
      <dgm:spPr/>
      <dgm:t>
        <a:bodyPr/>
        <a:lstStyle/>
        <a:p>
          <a:endParaRPr lang="en-IN"/>
        </a:p>
      </dgm:t>
    </dgm:pt>
    <dgm:pt modelId="{D1B1A8B1-EDE8-4430-A20B-036D8BB0BE92}" type="pres">
      <dgm:prSet presAssocID="{E62E04B6-E9FC-4920-8C70-3BED063FFC3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B52508-F505-4DD5-B1A8-E1CBC07D9D23}" type="pres">
      <dgm:prSet presAssocID="{E62E04B6-E9FC-4920-8C70-3BED063FFC3B}" presName="hierFlow" presStyleCnt="0"/>
      <dgm:spPr/>
    </dgm:pt>
    <dgm:pt modelId="{7F698810-7626-411B-A92C-C6A6E745B506}" type="pres">
      <dgm:prSet presAssocID="{E62E04B6-E9FC-4920-8C70-3BED063FFC3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0FEBBF6-F42F-43BC-BC5B-6BF22BCD7CBF}" type="pres">
      <dgm:prSet presAssocID="{11FEBA47-C88F-49D8-A393-04019974AC95}" presName="Name14" presStyleCnt="0"/>
      <dgm:spPr/>
    </dgm:pt>
    <dgm:pt modelId="{53362D17-6286-4141-A6D9-5F9E5E7282E0}" type="pres">
      <dgm:prSet presAssocID="{11FEBA47-C88F-49D8-A393-04019974AC95}" presName="level1Shape" presStyleLbl="node0" presStyleIdx="0" presStyleCnt="1" custScaleY="50953">
        <dgm:presLayoutVars>
          <dgm:chPref val="3"/>
        </dgm:presLayoutVars>
      </dgm:prSet>
      <dgm:spPr/>
    </dgm:pt>
    <dgm:pt modelId="{553D4749-2875-4D75-8F19-EA7D15960CC2}" type="pres">
      <dgm:prSet presAssocID="{11FEBA47-C88F-49D8-A393-04019974AC95}" presName="hierChild2" presStyleCnt="0"/>
      <dgm:spPr/>
    </dgm:pt>
    <dgm:pt modelId="{E4750DBF-848E-49B1-937E-C6085A936E1B}" type="pres">
      <dgm:prSet presAssocID="{23B4C3E0-487E-4AF2-9B0C-3BEFB664E0E7}" presName="Name19" presStyleLbl="parChTrans1D2" presStyleIdx="0" presStyleCnt="2"/>
      <dgm:spPr/>
    </dgm:pt>
    <dgm:pt modelId="{74BC4503-C5DD-4C32-8655-F5BFBC9337B9}" type="pres">
      <dgm:prSet presAssocID="{934FCF2B-0474-44E4-A8A6-9C757BF6E84D}" presName="Name21" presStyleCnt="0"/>
      <dgm:spPr/>
    </dgm:pt>
    <dgm:pt modelId="{D4530EB6-FCED-417A-9D78-11A26084731D}" type="pres">
      <dgm:prSet presAssocID="{934FCF2B-0474-44E4-A8A6-9C757BF6E84D}" presName="level2Shape" presStyleLbl="node2" presStyleIdx="0" presStyleCnt="2" custScaleY="38156"/>
      <dgm:spPr/>
    </dgm:pt>
    <dgm:pt modelId="{19ABA365-78E6-4D31-8E1E-6537B6C1125E}" type="pres">
      <dgm:prSet presAssocID="{934FCF2B-0474-44E4-A8A6-9C757BF6E84D}" presName="hierChild3" presStyleCnt="0"/>
      <dgm:spPr/>
    </dgm:pt>
    <dgm:pt modelId="{E61D9110-4B6A-4954-9108-61A1E28EA25B}" type="pres">
      <dgm:prSet presAssocID="{2EBC2619-7CBA-40AC-B4FF-776B732EE9B9}" presName="Name19" presStyleLbl="parChTrans1D2" presStyleIdx="1" presStyleCnt="2"/>
      <dgm:spPr/>
    </dgm:pt>
    <dgm:pt modelId="{EF1BF789-A3A5-4E76-B0F0-4A1010F5CF1B}" type="pres">
      <dgm:prSet presAssocID="{C5362514-D721-48EE-BE18-0E07A591C827}" presName="Name21" presStyleCnt="0"/>
      <dgm:spPr/>
    </dgm:pt>
    <dgm:pt modelId="{BA91E2F7-8396-4232-B1B2-606543D77350}" type="pres">
      <dgm:prSet presAssocID="{C5362514-D721-48EE-BE18-0E07A591C827}" presName="level2Shape" presStyleLbl="node2" presStyleIdx="1" presStyleCnt="2" custScaleY="38156"/>
      <dgm:spPr/>
    </dgm:pt>
    <dgm:pt modelId="{7AD752B5-FD40-412F-BB77-03B7D3D40B2B}" type="pres">
      <dgm:prSet presAssocID="{C5362514-D721-48EE-BE18-0E07A591C827}" presName="hierChild3" presStyleCnt="0"/>
      <dgm:spPr/>
    </dgm:pt>
    <dgm:pt modelId="{2E2E686E-C962-4B15-801F-BBC4535B727B}" type="pres">
      <dgm:prSet presAssocID="{E62E04B6-E9FC-4920-8C70-3BED063FFC3B}" presName="bgShapesFlow" presStyleCnt="0"/>
      <dgm:spPr/>
    </dgm:pt>
  </dgm:ptLst>
  <dgm:cxnLst>
    <dgm:cxn modelId="{0DB65216-DECB-4747-81F3-E9BC0C3F44A6}" type="presOf" srcId="{934FCF2B-0474-44E4-A8A6-9C757BF6E84D}" destId="{D4530EB6-FCED-417A-9D78-11A26084731D}" srcOrd="0" destOrd="0" presId="urn:microsoft.com/office/officeart/2005/8/layout/hierarchy6"/>
    <dgm:cxn modelId="{4A7F354E-096B-4124-9CF2-A42EF3E22B7D}" type="presOf" srcId="{E62E04B6-E9FC-4920-8C70-3BED063FFC3B}" destId="{D1B1A8B1-EDE8-4430-A20B-036D8BB0BE92}" srcOrd="0" destOrd="0" presId="urn:microsoft.com/office/officeart/2005/8/layout/hierarchy6"/>
    <dgm:cxn modelId="{A262AC7A-C7BC-4F8D-BFF3-5EDE1930963C}" type="presOf" srcId="{C5362514-D721-48EE-BE18-0E07A591C827}" destId="{BA91E2F7-8396-4232-B1B2-606543D77350}" srcOrd="0" destOrd="0" presId="urn:microsoft.com/office/officeart/2005/8/layout/hierarchy6"/>
    <dgm:cxn modelId="{455CC97E-6979-4B05-A8FA-A8D42571D5F6}" type="presOf" srcId="{11FEBA47-C88F-49D8-A393-04019974AC95}" destId="{53362D17-6286-4141-A6D9-5F9E5E7282E0}" srcOrd="0" destOrd="0" presId="urn:microsoft.com/office/officeart/2005/8/layout/hierarchy6"/>
    <dgm:cxn modelId="{09BC0688-0903-42DD-8377-04D3E80903BD}" srcId="{11FEBA47-C88F-49D8-A393-04019974AC95}" destId="{934FCF2B-0474-44E4-A8A6-9C757BF6E84D}" srcOrd="0" destOrd="0" parTransId="{23B4C3E0-487E-4AF2-9B0C-3BEFB664E0E7}" sibTransId="{31525C0A-3085-46C4-A010-74754E4E9429}"/>
    <dgm:cxn modelId="{9890DCA1-FA75-448A-9B3A-2BEFE630D286}" srcId="{E62E04B6-E9FC-4920-8C70-3BED063FFC3B}" destId="{11FEBA47-C88F-49D8-A393-04019974AC95}" srcOrd="0" destOrd="0" parTransId="{43842C57-810C-4442-B085-BC9069C3B375}" sibTransId="{8B57D779-C652-40B0-B32D-4F64ED6FB054}"/>
    <dgm:cxn modelId="{6FEB1CAB-E0DC-46D2-90CD-25181B4372AF}" type="presOf" srcId="{2EBC2619-7CBA-40AC-B4FF-776B732EE9B9}" destId="{E61D9110-4B6A-4954-9108-61A1E28EA25B}" srcOrd="0" destOrd="0" presId="urn:microsoft.com/office/officeart/2005/8/layout/hierarchy6"/>
    <dgm:cxn modelId="{D92C12BA-3209-44F8-B92C-4C0BF50EC747}" srcId="{11FEBA47-C88F-49D8-A393-04019974AC95}" destId="{C5362514-D721-48EE-BE18-0E07A591C827}" srcOrd="1" destOrd="0" parTransId="{2EBC2619-7CBA-40AC-B4FF-776B732EE9B9}" sibTransId="{C88FAEAC-D0BC-4D5A-B00A-556180B91BD6}"/>
    <dgm:cxn modelId="{2456EAC8-5CD1-4EDC-A1DC-D0ECFA420393}" type="presOf" srcId="{23B4C3E0-487E-4AF2-9B0C-3BEFB664E0E7}" destId="{E4750DBF-848E-49B1-937E-C6085A936E1B}" srcOrd="0" destOrd="0" presId="urn:microsoft.com/office/officeart/2005/8/layout/hierarchy6"/>
    <dgm:cxn modelId="{2C54E402-2E40-419A-87E4-E4F681BEA6B3}" type="presParOf" srcId="{D1B1A8B1-EDE8-4430-A20B-036D8BB0BE92}" destId="{58B52508-F505-4DD5-B1A8-E1CBC07D9D23}" srcOrd="0" destOrd="0" presId="urn:microsoft.com/office/officeart/2005/8/layout/hierarchy6"/>
    <dgm:cxn modelId="{AB8CFBF7-77F8-465D-A2E1-F0FFD87576EA}" type="presParOf" srcId="{58B52508-F505-4DD5-B1A8-E1CBC07D9D23}" destId="{7F698810-7626-411B-A92C-C6A6E745B506}" srcOrd="0" destOrd="0" presId="urn:microsoft.com/office/officeart/2005/8/layout/hierarchy6"/>
    <dgm:cxn modelId="{EC4BA0C0-958F-4EB1-BA85-5FB08CA94AE3}" type="presParOf" srcId="{7F698810-7626-411B-A92C-C6A6E745B506}" destId="{D0FEBBF6-F42F-43BC-BC5B-6BF22BCD7CBF}" srcOrd="0" destOrd="0" presId="urn:microsoft.com/office/officeart/2005/8/layout/hierarchy6"/>
    <dgm:cxn modelId="{A7D68AE8-2160-484D-8E9E-F16C7268179B}" type="presParOf" srcId="{D0FEBBF6-F42F-43BC-BC5B-6BF22BCD7CBF}" destId="{53362D17-6286-4141-A6D9-5F9E5E7282E0}" srcOrd="0" destOrd="0" presId="urn:microsoft.com/office/officeart/2005/8/layout/hierarchy6"/>
    <dgm:cxn modelId="{2D2E81FF-47E3-433C-AFD5-662CED759FBC}" type="presParOf" srcId="{D0FEBBF6-F42F-43BC-BC5B-6BF22BCD7CBF}" destId="{553D4749-2875-4D75-8F19-EA7D15960CC2}" srcOrd="1" destOrd="0" presId="urn:microsoft.com/office/officeart/2005/8/layout/hierarchy6"/>
    <dgm:cxn modelId="{CF278398-1A30-483D-94C3-428780495648}" type="presParOf" srcId="{553D4749-2875-4D75-8F19-EA7D15960CC2}" destId="{E4750DBF-848E-49B1-937E-C6085A936E1B}" srcOrd="0" destOrd="0" presId="urn:microsoft.com/office/officeart/2005/8/layout/hierarchy6"/>
    <dgm:cxn modelId="{CE377D13-22B8-469F-B2D1-96CF803C2A2A}" type="presParOf" srcId="{553D4749-2875-4D75-8F19-EA7D15960CC2}" destId="{74BC4503-C5DD-4C32-8655-F5BFBC9337B9}" srcOrd="1" destOrd="0" presId="urn:microsoft.com/office/officeart/2005/8/layout/hierarchy6"/>
    <dgm:cxn modelId="{F5E95651-00CF-46BB-9257-7CA0A03CE6B7}" type="presParOf" srcId="{74BC4503-C5DD-4C32-8655-F5BFBC9337B9}" destId="{D4530EB6-FCED-417A-9D78-11A26084731D}" srcOrd="0" destOrd="0" presId="urn:microsoft.com/office/officeart/2005/8/layout/hierarchy6"/>
    <dgm:cxn modelId="{14F1A3C2-55DE-4B20-861B-61BAE021B31B}" type="presParOf" srcId="{74BC4503-C5DD-4C32-8655-F5BFBC9337B9}" destId="{19ABA365-78E6-4D31-8E1E-6537B6C1125E}" srcOrd="1" destOrd="0" presId="urn:microsoft.com/office/officeart/2005/8/layout/hierarchy6"/>
    <dgm:cxn modelId="{D276CA31-3200-4CFF-B72A-7233FD6A638C}" type="presParOf" srcId="{553D4749-2875-4D75-8F19-EA7D15960CC2}" destId="{E61D9110-4B6A-4954-9108-61A1E28EA25B}" srcOrd="2" destOrd="0" presId="urn:microsoft.com/office/officeart/2005/8/layout/hierarchy6"/>
    <dgm:cxn modelId="{6E4CBFD0-A231-4372-BD1A-3320A1FFE6D3}" type="presParOf" srcId="{553D4749-2875-4D75-8F19-EA7D15960CC2}" destId="{EF1BF789-A3A5-4E76-B0F0-4A1010F5CF1B}" srcOrd="3" destOrd="0" presId="urn:microsoft.com/office/officeart/2005/8/layout/hierarchy6"/>
    <dgm:cxn modelId="{5559DC01-B261-4957-9459-535152F25935}" type="presParOf" srcId="{EF1BF789-A3A5-4E76-B0F0-4A1010F5CF1B}" destId="{BA91E2F7-8396-4232-B1B2-606543D77350}" srcOrd="0" destOrd="0" presId="urn:microsoft.com/office/officeart/2005/8/layout/hierarchy6"/>
    <dgm:cxn modelId="{00DF0B7E-44F2-4D08-99EC-75727F680729}" type="presParOf" srcId="{EF1BF789-A3A5-4E76-B0F0-4A1010F5CF1B}" destId="{7AD752B5-FD40-412F-BB77-03B7D3D40B2B}" srcOrd="1" destOrd="0" presId="urn:microsoft.com/office/officeart/2005/8/layout/hierarchy6"/>
    <dgm:cxn modelId="{4E24A661-E206-4BD1-8EC6-0BA95CFD09EE}" type="presParOf" srcId="{D1B1A8B1-EDE8-4430-A20B-036D8BB0BE92}" destId="{2E2E686E-C962-4B15-801F-BBC4535B727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8B093D-BCD7-4553-807D-371096E3E76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06AE00B0-E5E0-499E-A6B8-35F80B680FB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Neptune</a:t>
          </a:r>
          <a:endParaRPr lang="en-IN" dirty="0"/>
        </a:p>
      </dgm:t>
    </dgm:pt>
    <dgm:pt modelId="{ACC4F624-FF5A-4FE4-8BF3-EA7314C5D05A}" type="parTrans" cxnId="{151A9AB1-14F2-4943-ACA1-5D30ABC49B69}">
      <dgm:prSet/>
      <dgm:spPr/>
      <dgm:t>
        <a:bodyPr/>
        <a:lstStyle/>
        <a:p>
          <a:endParaRPr lang="en-IN"/>
        </a:p>
      </dgm:t>
    </dgm:pt>
    <dgm:pt modelId="{9C990D33-1D22-4B0F-9DBB-04AB2512FB61}" type="sibTrans" cxnId="{151A9AB1-14F2-4943-ACA1-5D30ABC49B69}">
      <dgm:prSet/>
      <dgm:spPr/>
      <dgm:t>
        <a:bodyPr/>
        <a:lstStyle/>
        <a:p>
          <a:endParaRPr lang="en-IN"/>
        </a:p>
      </dgm:t>
    </dgm:pt>
    <dgm:pt modelId="{FAA56D90-1B82-46BC-8ED9-FF788B2C37EA}" type="pres">
      <dgm:prSet presAssocID="{248B093D-BCD7-4553-807D-371096E3E76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C262C1-5AB8-4AD6-81DB-440F56347723}" type="pres">
      <dgm:prSet presAssocID="{06AE00B0-E5E0-499E-A6B8-35F80B680FBF}" presName="root" presStyleCnt="0"/>
      <dgm:spPr/>
    </dgm:pt>
    <dgm:pt modelId="{848E63FC-9A76-4E32-BD78-7ADBF5F0AA45}" type="pres">
      <dgm:prSet presAssocID="{06AE00B0-E5E0-499E-A6B8-35F80B680FBF}" presName="rootComposite" presStyleCnt="0"/>
      <dgm:spPr/>
    </dgm:pt>
    <dgm:pt modelId="{355ED881-D799-4003-B12E-9A1DC3FB012B}" type="pres">
      <dgm:prSet presAssocID="{06AE00B0-E5E0-499E-A6B8-35F80B680FBF}" presName="rootText" presStyleLbl="node1" presStyleIdx="0" presStyleCnt="1" custLinFactX="45373" custLinFactY="13341" custLinFactNeighborX="100000" custLinFactNeighborY="100000"/>
      <dgm:spPr/>
    </dgm:pt>
    <dgm:pt modelId="{5697710C-7B04-4407-B17E-C77C454D3E55}" type="pres">
      <dgm:prSet presAssocID="{06AE00B0-E5E0-499E-A6B8-35F80B680FBF}" presName="rootConnector" presStyleLbl="node1" presStyleIdx="0" presStyleCnt="1"/>
      <dgm:spPr/>
    </dgm:pt>
    <dgm:pt modelId="{5EFCB878-739D-4A0B-889E-B3AA09D2E843}" type="pres">
      <dgm:prSet presAssocID="{06AE00B0-E5E0-499E-A6B8-35F80B680FBF}" presName="childShape" presStyleCnt="0"/>
      <dgm:spPr/>
    </dgm:pt>
  </dgm:ptLst>
  <dgm:cxnLst>
    <dgm:cxn modelId="{C79CCE67-C0D4-4E01-9C46-C59CF8C05AF0}" type="presOf" srcId="{248B093D-BCD7-4553-807D-371096E3E76A}" destId="{FAA56D90-1B82-46BC-8ED9-FF788B2C37EA}" srcOrd="0" destOrd="0" presId="urn:microsoft.com/office/officeart/2005/8/layout/hierarchy3"/>
    <dgm:cxn modelId="{151A9AB1-14F2-4943-ACA1-5D30ABC49B69}" srcId="{248B093D-BCD7-4553-807D-371096E3E76A}" destId="{06AE00B0-E5E0-499E-A6B8-35F80B680FBF}" srcOrd="0" destOrd="0" parTransId="{ACC4F624-FF5A-4FE4-8BF3-EA7314C5D05A}" sibTransId="{9C990D33-1D22-4B0F-9DBB-04AB2512FB61}"/>
    <dgm:cxn modelId="{A53C6ECC-D03A-4C65-AEF6-5ADFCAC5F6D0}" type="presOf" srcId="{06AE00B0-E5E0-499E-A6B8-35F80B680FBF}" destId="{355ED881-D799-4003-B12E-9A1DC3FB012B}" srcOrd="0" destOrd="0" presId="urn:microsoft.com/office/officeart/2005/8/layout/hierarchy3"/>
    <dgm:cxn modelId="{8CB456E5-7DA1-49D9-99A8-4BC8CE386E12}" type="presOf" srcId="{06AE00B0-E5E0-499E-A6B8-35F80B680FBF}" destId="{5697710C-7B04-4407-B17E-C77C454D3E55}" srcOrd="1" destOrd="0" presId="urn:microsoft.com/office/officeart/2005/8/layout/hierarchy3"/>
    <dgm:cxn modelId="{59D0A68A-2B5B-4A17-BAC4-9C27B0887A8C}" type="presParOf" srcId="{FAA56D90-1B82-46BC-8ED9-FF788B2C37EA}" destId="{F8C262C1-5AB8-4AD6-81DB-440F56347723}" srcOrd="0" destOrd="0" presId="urn:microsoft.com/office/officeart/2005/8/layout/hierarchy3"/>
    <dgm:cxn modelId="{98847BDB-1C36-4B31-9738-29846871FCDD}" type="presParOf" srcId="{F8C262C1-5AB8-4AD6-81DB-440F56347723}" destId="{848E63FC-9A76-4E32-BD78-7ADBF5F0AA45}" srcOrd="0" destOrd="0" presId="urn:microsoft.com/office/officeart/2005/8/layout/hierarchy3"/>
    <dgm:cxn modelId="{FCC8EB1B-DFE6-46AD-9303-82E904421953}" type="presParOf" srcId="{848E63FC-9A76-4E32-BD78-7ADBF5F0AA45}" destId="{355ED881-D799-4003-B12E-9A1DC3FB012B}" srcOrd="0" destOrd="0" presId="urn:microsoft.com/office/officeart/2005/8/layout/hierarchy3"/>
    <dgm:cxn modelId="{2229903F-1B44-49E9-9B32-AD98B7239606}" type="presParOf" srcId="{848E63FC-9A76-4E32-BD78-7ADBF5F0AA45}" destId="{5697710C-7B04-4407-B17E-C77C454D3E55}" srcOrd="1" destOrd="0" presId="urn:microsoft.com/office/officeart/2005/8/layout/hierarchy3"/>
    <dgm:cxn modelId="{BEB3F9DF-00F8-4A18-A1C4-047E7791171D}" type="presParOf" srcId="{F8C262C1-5AB8-4AD6-81DB-440F56347723}" destId="{5EFCB878-739D-4A0B-889E-B3AA09D2E84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8E8D98-443D-49BE-A307-32FD5CED33A9}" type="doc">
      <dgm:prSet loTypeId="urn:microsoft.com/office/officeart/2005/8/layout/hierarchy6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0402133-5FC1-4478-827D-FA5D71278272}">
      <dgm:prSet phldrT="[Text]"/>
      <dgm:spPr>
        <a:solidFill>
          <a:schemeClr val="tx2"/>
        </a:solidFill>
      </dgm:spPr>
      <dgm:t>
        <a:bodyPr/>
        <a:lstStyle/>
        <a:p>
          <a:r>
            <a:rPr lang="en-IN" dirty="0"/>
            <a:t>Product Segment</a:t>
          </a:r>
        </a:p>
      </dgm:t>
    </dgm:pt>
    <dgm:pt modelId="{CDF78064-7564-4C72-BC66-B7A390B5F1C5}" type="parTrans" cxnId="{436EFD3A-8100-4A8B-86D8-205D6B7A6D45}">
      <dgm:prSet/>
      <dgm:spPr/>
      <dgm:t>
        <a:bodyPr/>
        <a:lstStyle/>
        <a:p>
          <a:endParaRPr lang="en-IN"/>
        </a:p>
      </dgm:t>
    </dgm:pt>
    <dgm:pt modelId="{9C55FEE7-1F75-4407-A03A-5BDEA62C6056}" type="sibTrans" cxnId="{436EFD3A-8100-4A8B-86D8-205D6B7A6D45}">
      <dgm:prSet/>
      <dgm:spPr/>
      <dgm:t>
        <a:bodyPr/>
        <a:lstStyle/>
        <a:p>
          <a:endParaRPr lang="en-IN"/>
        </a:p>
      </dgm:t>
    </dgm:pt>
    <dgm:pt modelId="{BB623A47-A219-4333-B953-3E0BE6A71247}">
      <dgm:prSet phldrT="[Text]"/>
      <dgm:spPr/>
      <dgm:t>
        <a:bodyPr/>
        <a:lstStyle/>
        <a:p>
          <a:r>
            <a:rPr lang="en-IN" dirty="0"/>
            <a:t>Storage</a:t>
          </a:r>
        </a:p>
      </dgm:t>
    </dgm:pt>
    <dgm:pt modelId="{5C63B902-A452-4742-B4CA-D85B367F82E2}" type="parTrans" cxnId="{17B5FAC0-649B-49EC-A372-4306C16E517C}">
      <dgm:prSet/>
      <dgm:spPr/>
      <dgm:t>
        <a:bodyPr/>
        <a:lstStyle/>
        <a:p>
          <a:endParaRPr lang="en-IN"/>
        </a:p>
      </dgm:t>
    </dgm:pt>
    <dgm:pt modelId="{A0F38B73-2159-4735-91A8-E68EF098EC16}" type="sibTrans" cxnId="{17B5FAC0-649B-49EC-A372-4306C16E517C}">
      <dgm:prSet/>
      <dgm:spPr/>
      <dgm:t>
        <a:bodyPr/>
        <a:lstStyle/>
        <a:p>
          <a:endParaRPr lang="en-IN"/>
        </a:p>
      </dgm:t>
    </dgm:pt>
    <dgm:pt modelId="{3F64EA7C-1BBB-4980-AD12-06B5B0A85625}">
      <dgm:prSet phldrT="[Text]"/>
      <dgm:spPr/>
      <dgm:t>
        <a:bodyPr/>
        <a:lstStyle/>
        <a:p>
          <a:r>
            <a:rPr lang="en-IN" dirty="0"/>
            <a:t>Peripherals</a:t>
          </a:r>
        </a:p>
      </dgm:t>
    </dgm:pt>
    <dgm:pt modelId="{6166CA6F-9D92-4386-8CC7-A94AE597A44F}" type="parTrans" cxnId="{BA399E19-ED02-436A-BE09-1708D474B77C}">
      <dgm:prSet/>
      <dgm:spPr/>
      <dgm:t>
        <a:bodyPr/>
        <a:lstStyle/>
        <a:p>
          <a:endParaRPr lang="en-IN"/>
        </a:p>
      </dgm:t>
    </dgm:pt>
    <dgm:pt modelId="{B7225F0C-D606-4777-AC2C-CCDFD214F5C9}" type="sibTrans" cxnId="{BA399E19-ED02-436A-BE09-1708D474B77C}">
      <dgm:prSet/>
      <dgm:spPr/>
      <dgm:t>
        <a:bodyPr/>
        <a:lstStyle/>
        <a:p>
          <a:endParaRPr lang="en-IN"/>
        </a:p>
      </dgm:t>
    </dgm:pt>
    <dgm:pt modelId="{151A129A-7C41-446A-9E3F-DF51E5583EDE}">
      <dgm:prSet phldrT="[Text]"/>
      <dgm:spPr/>
      <dgm:t>
        <a:bodyPr/>
        <a:lstStyle/>
        <a:p>
          <a:r>
            <a:rPr lang="en-IN" dirty="0"/>
            <a:t>Notebook</a:t>
          </a:r>
        </a:p>
      </dgm:t>
    </dgm:pt>
    <dgm:pt modelId="{E6586E65-22FE-4C6F-B342-988F392E95E8}" type="parTrans" cxnId="{EDAC12AA-5D63-43AE-A516-DAE08B2D87A8}">
      <dgm:prSet/>
      <dgm:spPr/>
      <dgm:t>
        <a:bodyPr/>
        <a:lstStyle/>
        <a:p>
          <a:endParaRPr lang="en-IN"/>
        </a:p>
      </dgm:t>
    </dgm:pt>
    <dgm:pt modelId="{D982EC92-B0CE-45C9-A5B2-F124B5234A95}" type="sibTrans" cxnId="{EDAC12AA-5D63-43AE-A516-DAE08B2D87A8}">
      <dgm:prSet/>
      <dgm:spPr/>
      <dgm:t>
        <a:bodyPr/>
        <a:lstStyle/>
        <a:p>
          <a:endParaRPr lang="en-IN"/>
        </a:p>
      </dgm:t>
    </dgm:pt>
    <dgm:pt modelId="{1396FF44-EB47-4F07-94FA-6CEFB48546B8}">
      <dgm:prSet phldrT="[Text]"/>
      <dgm:spPr/>
      <dgm:t>
        <a:bodyPr/>
        <a:lstStyle/>
        <a:p>
          <a:r>
            <a:rPr lang="en-IN" dirty="0"/>
            <a:t>Desktop</a:t>
          </a:r>
        </a:p>
      </dgm:t>
    </dgm:pt>
    <dgm:pt modelId="{BED8BF37-7703-46BB-A186-144A2B7D89A2}" type="parTrans" cxnId="{99E8BF59-C4A4-4E6D-A802-162BF99F2F52}">
      <dgm:prSet/>
      <dgm:spPr/>
      <dgm:t>
        <a:bodyPr/>
        <a:lstStyle/>
        <a:p>
          <a:endParaRPr lang="en-IN"/>
        </a:p>
      </dgm:t>
    </dgm:pt>
    <dgm:pt modelId="{0BF8C810-D773-4744-AA3B-4EFE1429BC7E}" type="sibTrans" cxnId="{99E8BF59-C4A4-4E6D-A802-162BF99F2F52}">
      <dgm:prSet/>
      <dgm:spPr/>
      <dgm:t>
        <a:bodyPr/>
        <a:lstStyle/>
        <a:p>
          <a:endParaRPr lang="en-IN"/>
        </a:p>
      </dgm:t>
    </dgm:pt>
    <dgm:pt modelId="{10A621B5-D8C2-4FDF-BDE3-960E02762503}">
      <dgm:prSet phldrT="[Text]"/>
      <dgm:spPr/>
      <dgm:t>
        <a:bodyPr/>
        <a:lstStyle/>
        <a:p>
          <a:r>
            <a:rPr lang="en-IN" dirty="0"/>
            <a:t>Accessories</a:t>
          </a:r>
        </a:p>
      </dgm:t>
    </dgm:pt>
    <dgm:pt modelId="{002414C6-2A87-4A96-9F4E-7878F82AD864}" type="parTrans" cxnId="{230ABC55-4A3D-434D-BE7F-AE9FAA7E6BF5}">
      <dgm:prSet/>
      <dgm:spPr/>
      <dgm:t>
        <a:bodyPr/>
        <a:lstStyle/>
        <a:p>
          <a:endParaRPr lang="en-IN"/>
        </a:p>
      </dgm:t>
    </dgm:pt>
    <dgm:pt modelId="{63D33B28-B980-4F4E-A239-CE4ABCF167DC}" type="sibTrans" cxnId="{230ABC55-4A3D-434D-BE7F-AE9FAA7E6BF5}">
      <dgm:prSet/>
      <dgm:spPr/>
      <dgm:t>
        <a:bodyPr/>
        <a:lstStyle/>
        <a:p>
          <a:endParaRPr lang="en-IN"/>
        </a:p>
      </dgm:t>
    </dgm:pt>
    <dgm:pt modelId="{0F7065CC-C1AA-4ED5-970E-12F4A9617497}" type="pres">
      <dgm:prSet presAssocID="{318E8D98-443D-49BE-A307-32FD5CED33A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956BAB-9AF7-46AD-9623-5C6263FB5A15}" type="pres">
      <dgm:prSet presAssocID="{318E8D98-443D-49BE-A307-32FD5CED33A9}" presName="hierFlow" presStyleCnt="0"/>
      <dgm:spPr/>
    </dgm:pt>
    <dgm:pt modelId="{5F7AC122-E56A-4477-8D80-7712449CD04B}" type="pres">
      <dgm:prSet presAssocID="{318E8D98-443D-49BE-A307-32FD5CED33A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D94EB59-BB2F-48C5-8BC5-6DBB04973A74}" type="pres">
      <dgm:prSet presAssocID="{70402133-5FC1-4478-827D-FA5D71278272}" presName="Name14" presStyleCnt="0"/>
      <dgm:spPr/>
    </dgm:pt>
    <dgm:pt modelId="{89825434-4E4C-4444-B4D2-7F47E84D0AC5}" type="pres">
      <dgm:prSet presAssocID="{70402133-5FC1-4478-827D-FA5D71278272}" presName="level1Shape" presStyleLbl="node0" presStyleIdx="0" presStyleCnt="1">
        <dgm:presLayoutVars>
          <dgm:chPref val="3"/>
        </dgm:presLayoutVars>
      </dgm:prSet>
      <dgm:spPr/>
    </dgm:pt>
    <dgm:pt modelId="{04216ECC-32F6-4ABF-B1E3-F09FD9B455CD}" type="pres">
      <dgm:prSet presAssocID="{70402133-5FC1-4478-827D-FA5D71278272}" presName="hierChild2" presStyleCnt="0"/>
      <dgm:spPr/>
    </dgm:pt>
    <dgm:pt modelId="{4A0A5A0B-DCE7-4317-908B-27CE5C9E83E0}" type="pres">
      <dgm:prSet presAssocID="{5C63B902-A452-4742-B4CA-D85B367F82E2}" presName="Name19" presStyleLbl="parChTrans1D2" presStyleIdx="0" presStyleCnt="5"/>
      <dgm:spPr/>
    </dgm:pt>
    <dgm:pt modelId="{EC0D2334-523C-421D-A6E5-1EB0953C5207}" type="pres">
      <dgm:prSet presAssocID="{BB623A47-A219-4333-B953-3E0BE6A71247}" presName="Name21" presStyleCnt="0"/>
      <dgm:spPr/>
    </dgm:pt>
    <dgm:pt modelId="{0358E541-D8C3-4474-9D5C-120650BAFD52}" type="pres">
      <dgm:prSet presAssocID="{BB623A47-A219-4333-B953-3E0BE6A71247}" presName="level2Shape" presStyleLbl="node2" presStyleIdx="0" presStyleCnt="5"/>
      <dgm:spPr/>
    </dgm:pt>
    <dgm:pt modelId="{86E77E86-7B87-4177-AD09-8ED3DF0304A7}" type="pres">
      <dgm:prSet presAssocID="{BB623A47-A219-4333-B953-3E0BE6A71247}" presName="hierChild3" presStyleCnt="0"/>
      <dgm:spPr/>
    </dgm:pt>
    <dgm:pt modelId="{0C7A171E-6050-4E60-AC96-8C925A05A4DF}" type="pres">
      <dgm:prSet presAssocID="{6166CA6F-9D92-4386-8CC7-A94AE597A44F}" presName="Name19" presStyleLbl="parChTrans1D2" presStyleIdx="1" presStyleCnt="5"/>
      <dgm:spPr/>
    </dgm:pt>
    <dgm:pt modelId="{531DE7C9-5AD8-4A72-9F93-C20C918D3566}" type="pres">
      <dgm:prSet presAssocID="{3F64EA7C-1BBB-4980-AD12-06B5B0A85625}" presName="Name21" presStyleCnt="0"/>
      <dgm:spPr/>
    </dgm:pt>
    <dgm:pt modelId="{D5AC8793-2E09-4B75-ADB0-D9FCA83C0A38}" type="pres">
      <dgm:prSet presAssocID="{3F64EA7C-1BBB-4980-AD12-06B5B0A85625}" presName="level2Shape" presStyleLbl="node2" presStyleIdx="1" presStyleCnt="5"/>
      <dgm:spPr/>
    </dgm:pt>
    <dgm:pt modelId="{E60BAF5B-897F-42B9-89AB-7FAA7022BA52}" type="pres">
      <dgm:prSet presAssocID="{3F64EA7C-1BBB-4980-AD12-06B5B0A85625}" presName="hierChild3" presStyleCnt="0"/>
      <dgm:spPr/>
    </dgm:pt>
    <dgm:pt modelId="{786C5549-BBC5-454C-80D1-BBF8D2365046}" type="pres">
      <dgm:prSet presAssocID="{E6586E65-22FE-4C6F-B342-988F392E95E8}" presName="Name19" presStyleLbl="parChTrans1D2" presStyleIdx="2" presStyleCnt="5"/>
      <dgm:spPr/>
    </dgm:pt>
    <dgm:pt modelId="{F8C51FD0-280E-4118-87B1-30925D087FD6}" type="pres">
      <dgm:prSet presAssocID="{151A129A-7C41-446A-9E3F-DF51E5583EDE}" presName="Name21" presStyleCnt="0"/>
      <dgm:spPr/>
    </dgm:pt>
    <dgm:pt modelId="{287CB26E-DE9B-4E94-A020-ACE74B3900C7}" type="pres">
      <dgm:prSet presAssocID="{151A129A-7C41-446A-9E3F-DF51E5583EDE}" presName="level2Shape" presStyleLbl="node2" presStyleIdx="2" presStyleCnt="5"/>
      <dgm:spPr/>
    </dgm:pt>
    <dgm:pt modelId="{38E0364A-FBAB-4F96-BE9E-0304138A6CB7}" type="pres">
      <dgm:prSet presAssocID="{151A129A-7C41-446A-9E3F-DF51E5583EDE}" presName="hierChild3" presStyleCnt="0"/>
      <dgm:spPr/>
    </dgm:pt>
    <dgm:pt modelId="{6D63040B-C995-47D1-A5FA-6FF0A199DB57}" type="pres">
      <dgm:prSet presAssocID="{BED8BF37-7703-46BB-A186-144A2B7D89A2}" presName="Name19" presStyleLbl="parChTrans1D2" presStyleIdx="3" presStyleCnt="5"/>
      <dgm:spPr/>
    </dgm:pt>
    <dgm:pt modelId="{F74A412A-C7CF-4FA1-9A6F-CED3F20FBC83}" type="pres">
      <dgm:prSet presAssocID="{1396FF44-EB47-4F07-94FA-6CEFB48546B8}" presName="Name21" presStyleCnt="0"/>
      <dgm:spPr/>
    </dgm:pt>
    <dgm:pt modelId="{091FE36C-64A6-4727-9094-56BB58427B53}" type="pres">
      <dgm:prSet presAssocID="{1396FF44-EB47-4F07-94FA-6CEFB48546B8}" presName="level2Shape" presStyleLbl="node2" presStyleIdx="3" presStyleCnt="5"/>
      <dgm:spPr/>
    </dgm:pt>
    <dgm:pt modelId="{125686B2-9FC5-4A86-8843-2AA545FDA100}" type="pres">
      <dgm:prSet presAssocID="{1396FF44-EB47-4F07-94FA-6CEFB48546B8}" presName="hierChild3" presStyleCnt="0"/>
      <dgm:spPr/>
    </dgm:pt>
    <dgm:pt modelId="{B8F52D3E-7841-4D9C-80E5-CF9AF8D8B357}" type="pres">
      <dgm:prSet presAssocID="{002414C6-2A87-4A96-9F4E-7878F82AD864}" presName="Name19" presStyleLbl="parChTrans1D2" presStyleIdx="4" presStyleCnt="5"/>
      <dgm:spPr/>
    </dgm:pt>
    <dgm:pt modelId="{935D33A7-532D-4E3C-B41A-444FE4200C6C}" type="pres">
      <dgm:prSet presAssocID="{10A621B5-D8C2-4FDF-BDE3-960E02762503}" presName="Name21" presStyleCnt="0"/>
      <dgm:spPr/>
    </dgm:pt>
    <dgm:pt modelId="{650FA724-E0F9-430C-B221-F4C914F5B85E}" type="pres">
      <dgm:prSet presAssocID="{10A621B5-D8C2-4FDF-BDE3-960E02762503}" presName="level2Shape" presStyleLbl="node2" presStyleIdx="4" presStyleCnt="5"/>
      <dgm:spPr/>
    </dgm:pt>
    <dgm:pt modelId="{206D2FB8-EBB1-4AD0-942B-BBF50CFB3A38}" type="pres">
      <dgm:prSet presAssocID="{10A621B5-D8C2-4FDF-BDE3-960E02762503}" presName="hierChild3" presStyleCnt="0"/>
      <dgm:spPr/>
    </dgm:pt>
    <dgm:pt modelId="{0320053A-C67F-493C-885E-E7F100DE5CED}" type="pres">
      <dgm:prSet presAssocID="{318E8D98-443D-49BE-A307-32FD5CED33A9}" presName="bgShapesFlow" presStyleCnt="0"/>
      <dgm:spPr/>
    </dgm:pt>
  </dgm:ptLst>
  <dgm:cxnLst>
    <dgm:cxn modelId="{FC27AD03-49B9-4627-AD72-00B3D558B1AE}" type="presOf" srcId="{5C63B902-A452-4742-B4CA-D85B367F82E2}" destId="{4A0A5A0B-DCE7-4317-908B-27CE5C9E83E0}" srcOrd="0" destOrd="0" presId="urn:microsoft.com/office/officeart/2005/8/layout/hierarchy6"/>
    <dgm:cxn modelId="{BA399E19-ED02-436A-BE09-1708D474B77C}" srcId="{70402133-5FC1-4478-827D-FA5D71278272}" destId="{3F64EA7C-1BBB-4980-AD12-06B5B0A85625}" srcOrd="1" destOrd="0" parTransId="{6166CA6F-9D92-4386-8CC7-A94AE597A44F}" sibTransId="{B7225F0C-D606-4777-AC2C-CCDFD214F5C9}"/>
    <dgm:cxn modelId="{436EFD3A-8100-4A8B-86D8-205D6B7A6D45}" srcId="{318E8D98-443D-49BE-A307-32FD5CED33A9}" destId="{70402133-5FC1-4478-827D-FA5D71278272}" srcOrd="0" destOrd="0" parTransId="{CDF78064-7564-4C72-BC66-B7A390B5F1C5}" sibTransId="{9C55FEE7-1F75-4407-A03A-5BDEA62C6056}"/>
    <dgm:cxn modelId="{230ABC55-4A3D-434D-BE7F-AE9FAA7E6BF5}" srcId="{70402133-5FC1-4478-827D-FA5D71278272}" destId="{10A621B5-D8C2-4FDF-BDE3-960E02762503}" srcOrd="4" destOrd="0" parTransId="{002414C6-2A87-4A96-9F4E-7878F82AD864}" sibTransId="{63D33B28-B980-4F4E-A239-CE4ABCF167DC}"/>
    <dgm:cxn modelId="{42DADD56-E1CA-4759-9624-C534B79C15F7}" type="presOf" srcId="{70402133-5FC1-4478-827D-FA5D71278272}" destId="{89825434-4E4C-4444-B4D2-7F47E84D0AC5}" srcOrd="0" destOrd="0" presId="urn:microsoft.com/office/officeart/2005/8/layout/hierarchy6"/>
    <dgm:cxn modelId="{99E8BF59-C4A4-4E6D-A802-162BF99F2F52}" srcId="{70402133-5FC1-4478-827D-FA5D71278272}" destId="{1396FF44-EB47-4F07-94FA-6CEFB48546B8}" srcOrd="3" destOrd="0" parTransId="{BED8BF37-7703-46BB-A186-144A2B7D89A2}" sibTransId="{0BF8C810-D773-4744-AA3B-4EFE1429BC7E}"/>
    <dgm:cxn modelId="{E4B12F7E-E592-4215-9E34-60B13F4F00E2}" type="presOf" srcId="{6166CA6F-9D92-4386-8CC7-A94AE597A44F}" destId="{0C7A171E-6050-4E60-AC96-8C925A05A4DF}" srcOrd="0" destOrd="0" presId="urn:microsoft.com/office/officeart/2005/8/layout/hierarchy6"/>
    <dgm:cxn modelId="{81EAA080-CB7F-420D-A7E7-921B820471B5}" type="presOf" srcId="{BED8BF37-7703-46BB-A186-144A2B7D89A2}" destId="{6D63040B-C995-47D1-A5FA-6FF0A199DB57}" srcOrd="0" destOrd="0" presId="urn:microsoft.com/office/officeart/2005/8/layout/hierarchy6"/>
    <dgm:cxn modelId="{F4014586-B0DB-4379-80BD-E9DCBC816FAA}" type="presOf" srcId="{1396FF44-EB47-4F07-94FA-6CEFB48546B8}" destId="{091FE36C-64A6-4727-9094-56BB58427B53}" srcOrd="0" destOrd="0" presId="urn:microsoft.com/office/officeart/2005/8/layout/hierarchy6"/>
    <dgm:cxn modelId="{D440FE92-3D3D-4FEF-8C19-4D36761F30D8}" type="presOf" srcId="{151A129A-7C41-446A-9E3F-DF51E5583EDE}" destId="{287CB26E-DE9B-4E94-A020-ACE74B3900C7}" srcOrd="0" destOrd="0" presId="urn:microsoft.com/office/officeart/2005/8/layout/hierarchy6"/>
    <dgm:cxn modelId="{ECE87898-0FDE-47B4-81FE-16DEA9C5D20E}" type="presOf" srcId="{3F64EA7C-1BBB-4980-AD12-06B5B0A85625}" destId="{D5AC8793-2E09-4B75-ADB0-D9FCA83C0A38}" srcOrd="0" destOrd="0" presId="urn:microsoft.com/office/officeart/2005/8/layout/hierarchy6"/>
    <dgm:cxn modelId="{EDAC12AA-5D63-43AE-A516-DAE08B2D87A8}" srcId="{70402133-5FC1-4478-827D-FA5D71278272}" destId="{151A129A-7C41-446A-9E3F-DF51E5583EDE}" srcOrd="2" destOrd="0" parTransId="{E6586E65-22FE-4C6F-B342-988F392E95E8}" sibTransId="{D982EC92-B0CE-45C9-A5B2-F124B5234A95}"/>
    <dgm:cxn modelId="{46D964AF-23C2-4A06-8E6C-897F208BE49F}" type="presOf" srcId="{002414C6-2A87-4A96-9F4E-7878F82AD864}" destId="{B8F52D3E-7841-4D9C-80E5-CF9AF8D8B357}" srcOrd="0" destOrd="0" presId="urn:microsoft.com/office/officeart/2005/8/layout/hierarchy6"/>
    <dgm:cxn modelId="{17B5FAC0-649B-49EC-A372-4306C16E517C}" srcId="{70402133-5FC1-4478-827D-FA5D71278272}" destId="{BB623A47-A219-4333-B953-3E0BE6A71247}" srcOrd="0" destOrd="0" parTransId="{5C63B902-A452-4742-B4CA-D85B367F82E2}" sibTransId="{A0F38B73-2159-4735-91A8-E68EF098EC16}"/>
    <dgm:cxn modelId="{9B746DE5-3993-4CA2-A9A8-42B7D265800E}" type="presOf" srcId="{BB623A47-A219-4333-B953-3E0BE6A71247}" destId="{0358E541-D8C3-4474-9D5C-120650BAFD52}" srcOrd="0" destOrd="0" presId="urn:microsoft.com/office/officeart/2005/8/layout/hierarchy6"/>
    <dgm:cxn modelId="{9CB6BFF4-FACE-49D2-BBF3-A3358F8E0E12}" type="presOf" srcId="{E6586E65-22FE-4C6F-B342-988F392E95E8}" destId="{786C5549-BBC5-454C-80D1-BBF8D2365046}" srcOrd="0" destOrd="0" presId="urn:microsoft.com/office/officeart/2005/8/layout/hierarchy6"/>
    <dgm:cxn modelId="{732067F5-5A78-4321-9F0A-958261D64744}" type="presOf" srcId="{10A621B5-D8C2-4FDF-BDE3-960E02762503}" destId="{650FA724-E0F9-430C-B221-F4C914F5B85E}" srcOrd="0" destOrd="0" presId="urn:microsoft.com/office/officeart/2005/8/layout/hierarchy6"/>
    <dgm:cxn modelId="{20917DFA-9CF9-4545-BEF7-F8393C76CDB0}" type="presOf" srcId="{318E8D98-443D-49BE-A307-32FD5CED33A9}" destId="{0F7065CC-C1AA-4ED5-970E-12F4A9617497}" srcOrd="0" destOrd="0" presId="urn:microsoft.com/office/officeart/2005/8/layout/hierarchy6"/>
    <dgm:cxn modelId="{90660502-5351-4633-A9DA-304144C732AA}" type="presParOf" srcId="{0F7065CC-C1AA-4ED5-970E-12F4A9617497}" destId="{54956BAB-9AF7-46AD-9623-5C6263FB5A15}" srcOrd="0" destOrd="0" presId="urn:microsoft.com/office/officeart/2005/8/layout/hierarchy6"/>
    <dgm:cxn modelId="{869AFA48-420B-4468-90D0-BCACE82EE496}" type="presParOf" srcId="{54956BAB-9AF7-46AD-9623-5C6263FB5A15}" destId="{5F7AC122-E56A-4477-8D80-7712449CD04B}" srcOrd="0" destOrd="0" presId="urn:microsoft.com/office/officeart/2005/8/layout/hierarchy6"/>
    <dgm:cxn modelId="{EE762D8D-EB47-46AC-90BD-6BFB02C01371}" type="presParOf" srcId="{5F7AC122-E56A-4477-8D80-7712449CD04B}" destId="{ED94EB59-BB2F-48C5-8BC5-6DBB04973A74}" srcOrd="0" destOrd="0" presId="urn:microsoft.com/office/officeart/2005/8/layout/hierarchy6"/>
    <dgm:cxn modelId="{F2353C1F-3F32-4D16-BE59-F9A238C64606}" type="presParOf" srcId="{ED94EB59-BB2F-48C5-8BC5-6DBB04973A74}" destId="{89825434-4E4C-4444-B4D2-7F47E84D0AC5}" srcOrd="0" destOrd="0" presId="urn:microsoft.com/office/officeart/2005/8/layout/hierarchy6"/>
    <dgm:cxn modelId="{79529441-BE63-4C07-8679-B74AE6F56B91}" type="presParOf" srcId="{ED94EB59-BB2F-48C5-8BC5-6DBB04973A74}" destId="{04216ECC-32F6-4ABF-B1E3-F09FD9B455CD}" srcOrd="1" destOrd="0" presId="urn:microsoft.com/office/officeart/2005/8/layout/hierarchy6"/>
    <dgm:cxn modelId="{19CE36D9-D293-42B9-836B-50D991B0CC0D}" type="presParOf" srcId="{04216ECC-32F6-4ABF-B1E3-F09FD9B455CD}" destId="{4A0A5A0B-DCE7-4317-908B-27CE5C9E83E0}" srcOrd="0" destOrd="0" presId="urn:microsoft.com/office/officeart/2005/8/layout/hierarchy6"/>
    <dgm:cxn modelId="{875BD0F8-CD93-4FBE-8C22-A89DE8633A47}" type="presParOf" srcId="{04216ECC-32F6-4ABF-B1E3-F09FD9B455CD}" destId="{EC0D2334-523C-421D-A6E5-1EB0953C5207}" srcOrd="1" destOrd="0" presId="urn:microsoft.com/office/officeart/2005/8/layout/hierarchy6"/>
    <dgm:cxn modelId="{602767B4-5A47-4616-AE27-E8D143265D78}" type="presParOf" srcId="{EC0D2334-523C-421D-A6E5-1EB0953C5207}" destId="{0358E541-D8C3-4474-9D5C-120650BAFD52}" srcOrd="0" destOrd="0" presId="urn:microsoft.com/office/officeart/2005/8/layout/hierarchy6"/>
    <dgm:cxn modelId="{58464062-3A1B-463A-8051-39793ECCA6D7}" type="presParOf" srcId="{EC0D2334-523C-421D-A6E5-1EB0953C5207}" destId="{86E77E86-7B87-4177-AD09-8ED3DF0304A7}" srcOrd="1" destOrd="0" presId="urn:microsoft.com/office/officeart/2005/8/layout/hierarchy6"/>
    <dgm:cxn modelId="{F75F9A48-42AA-4812-A31C-4AB546D863DD}" type="presParOf" srcId="{04216ECC-32F6-4ABF-B1E3-F09FD9B455CD}" destId="{0C7A171E-6050-4E60-AC96-8C925A05A4DF}" srcOrd="2" destOrd="0" presId="urn:microsoft.com/office/officeart/2005/8/layout/hierarchy6"/>
    <dgm:cxn modelId="{CE8370FB-242A-4694-8E9E-1CE4915341C6}" type="presParOf" srcId="{04216ECC-32F6-4ABF-B1E3-F09FD9B455CD}" destId="{531DE7C9-5AD8-4A72-9F93-C20C918D3566}" srcOrd="3" destOrd="0" presId="urn:microsoft.com/office/officeart/2005/8/layout/hierarchy6"/>
    <dgm:cxn modelId="{8C1B7C4D-3CA1-4148-B2C3-AA0367602199}" type="presParOf" srcId="{531DE7C9-5AD8-4A72-9F93-C20C918D3566}" destId="{D5AC8793-2E09-4B75-ADB0-D9FCA83C0A38}" srcOrd="0" destOrd="0" presId="urn:microsoft.com/office/officeart/2005/8/layout/hierarchy6"/>
    <dgm:cxn modelId="{D7C5A5CB-9A4A-4E9F-8F4F-F39ECBB76A66}" type="presParOf" srcId="{531DE7C9-5AD8-4A72-9F93-C20C918D3566}" destId="{E60BAF5B-897F-42B9-89AB-7FAA7022BA52}" srcOrd="1" destOrd="0" presId="urn:microsoft.com/office/officeart/2005/8/layout/hierarchy6"/>
    <dgm:cxn modelId="{52F58C5C-BE9F-4431-B695-BFF19FF02F43}" type="presParOf" srcId="{04216ECC-32F6-4ABF-B1E3-F09FD9B455CD}" destId="{786C5549-BBC5-454C-80D1-BBF8D2365046}" srcOrd="4" destOrd="0" presId="urn:microsoft.com/office/officeart/2005/8/layout/hierarchy6"/>
    <dgm:cxn modelId="{DC54378A-4A09-4E69-88CE-69A2CBDD105E}" type="presParOf" srcId="{04216ECC-32F6-4ABF-B1E3-F09FD9B455CD}" destId="{F8C51FD0-280E-4118-87B1-30925D087FD6}" srcOrd="5" destOrd="0" presId="urn:microsoft.com/office/officeart/2005/8/layout/hierarchy6"/>
    <dgm:cxn modelId="{0A7111ED-3B16-4144-AAE7-B7DA1D7462E9}" type="presParOf" srcId="{F8C51FD0-280E-4118-87B1-30925D087FD6}" destId="{287CB26E-DE9B-4E94-A020-ACE74B3900C7}" srcOrd="0" destOrd="0" presId="urn:microsoft.com/office/officeart/2005/8/layout/hierarchy6"/>
    <dgm:cxn modelId="{4BEDEACA-BC46-4A90-852A-FC452F8E191D}" type="presParOf" srcId="{F8C51FD0-280E-4118-87B1-30925D087FD6}" destId="{38E0364A-FBAB-4F96-BE9E-0304138A6CB7}" srcOrd="1" destOrd="0" presId="urn:microsoft.com/office/officeart/2005/8/layout/hierarchy6"/>
    <dgm:cxn modelId="{A6539932-87A6-4501-985E-CA8B123F4CF9}" type="presParOf" srcId="{04216ECC-32F6-4ABF-B1E3-F09FD9B455CD}" destId="{6D63040B-C995-47D1-A5FA-6FF0A199DB57}" srcOrd="6" destOrd="0" presId="urn:microsoft.com/office/officeart/2005/8/layout/hierarchy6"/>
    <dgm:cxn modelId="{7D6F8456-D117-4ED7-8FF0-DEA4EC4F1CCE}" type="presParOf" srcId="{04216ECC-32F6-4ABF-B1E3-F09FD9B455CD}" destId="{F74A412A-C7CF-4FA1-9A6F-CED3F20FBC83}" srcOrd="7" destOrd="0" presId="urn:microsoft.com/office/officeart/2005/8/layout/hierarchy6"/>
    <dgm:cxn modelId="{A3DEC2B0-F9E6-4A5C-A3E5-470349F95FAF}" type="presParOf" srcId="{F74A412A-C7CF-4FA1-9A6F-CED3F20FBC83}" destId="{091FE36C-64A6-4727-9094-56BB58427B53}" srcOrd="0" destOrd="0" presId="urn:microsoft.com/office/officeart/2005/8/layout/hierarchy6"/>
    <dgm:cxn modelId="{981C488A-3FF9-4F12-84C1-484B21349E7C}" type="presParOf" srcId="{F74A412A-C7CF-4FA1-9A6F-CED3F20FBC83}" destId="{125686B2-9FC5-4A86-8843-2AA545FDA100}" srcOrd="1" destOrd="0" presId="urn:microsoft.com/office/officeart/2005/8/layout/hierarchy6"/>
    <dgm:cxn modelId="{2CECF423-F218-4825-970E-2C66152A3929}" type="presParOf" srcId="{04216ECC-32F6-4ABF-B1E3-F09FD9B455CD}" destId="{B8F52D3E-7841-4D9C-80E5-CF9AF8D8B357}" srcOrd="8" destOrd="0" presId="urn:microsoft.com/office/officeart/2005/8/layout/hierarchy6"/>
    <dgm:cxn modelId="{D26EADD9-C4A0-4AB5-A5D2-7F03B36EC7AC}" type="presParOf" srcId="{04216ECC-32F6-4ABF-B1E3-F09FD9B455CD}" destId="{935D33A7-532D-4E3C-B41A-444FE4200C6C}" srcOrd="9" destOrd="0" presId="urn:microsoft.com/office/officeart/2005/8/layout/hierarchy6"/>
    <dgm:cxn modelId="{82C8DD20-4399-4126-AFB7-01F823B205A7}" type="presParOf" srcId="{935D33A7-532D-4E3C-B41A-444FE4200C6C}" destId="{650FA724-E0F9-430C-B221-F4C914F5B85E}" srcOrd="0" destOrd="0" presId="urn:microsoft.com/office/officeart/2005/8/layout/hierarchy6"/>
    <dgm:cxn modelId="{35EACF0B-5DF1-4D6F-84D5-7691F6BFB551}" type="presParOf" srcId="{935D33A7-532D-4E3C-B41A-444FE4200C6C}" destId="{206D2FB8-EBB1-4AD0-942B-BBF50CFB3A38}" srcOrd="1" destOrd="0" presId="urn:microsoft.com/office/officeart/2005/8/layout/hierarchy6"/>
    <dgm:cxn modelId="{207A22A8-6E03-4395-8D94-4C42BF2B7A47}" type="presParOf" srcId="{0F7065CC-C1AA-4ED5-970E-12F4A9617497}" destId="{0320053A-C67F-493C-885E-E7F100DE5C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7B2FA-00C9-489C-9887-2344D5E758BD}">
      <dsp:nvSpPr>
        <dsp:cNvPr id="0" name=""/>
        <dsp:cNvSpPr/>
      </dsp:nvSpPr>
      <dsp:spPr>
        <a:xfrm>
          <a:off x="1009878" y="1145"/>
          <a:ext cx="1257947" cy="6289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Customers</a:t>
          </a:r>
        </a:p>
      </dsp:txBody>
      <dsp:txXfrm>
        <a:off x="1028300" y="19567"/>
        <a:ext cx="1221103" cy="592129"/>
      </dsp:txXfrm>
    </dsp:sp>
    <dsp:sp modelId="{3E6FD8E6-A884-465D-A69C-F6D37C48497F}">
      <dsp:nvSpPr>
        <dsp:cNvPr id="0" name=""/>
        <dsp:cNvSpPr/>
      </dsp:nvSpPr>
      <dsp:spPr>
        <a:xfrm>
          <a:off x="1135673" y="630119"/>
          <a:ext cx="125794" cy="471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730"/>
              </a:lnTo>
              <a:lnTo>
                <a:pt x="125794" y="4717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D8BAE6-989A-4CAF-8482-DD7B5D185AB5}">
      <dsp:nvSpPr>
        <dsp:cNvPr id="0" name=""/>
        <dsp:cNvSpPr/>
      </dsp:nvSpPr>
      <dsp:spPr>
        <a:xfrm>
          <a:off x="1261468" y="787362"/>
          <a:ext cx="1006357" cy="628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Croma</a:t>
          </a:r>
        </a:p>
      </dsp:txBody>
      <dsp:txXfrm>
        <a:off x="1279890" y="805784"/>
        <a:ext cx="969513" cy="592129"/>
      </dsp:txXfrm>
    </dsp:sp>
    <dsp:sp modelId="{EFD45B28-A505-4E30-AE20-B45DC5DF945D}">
      <dsp:nvSpPr>
        <dsp:cNvPr id="0" name=""/>
        <dsp:cNvSpPr/>
      </dsp:nvSpPr>
      <dsp:spPr>
        <a:xfrm>
          <a:off x="1135673" y="630119"/>
          <a:ext cx="125794" cy="1257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947"/>
              </a:lnTo>
              <a:lnTo>
                <a:pt x="125794" y="125794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E73DC-6250-42FD-B872-276415D42B27}">
      <dsp:nvSpPr>
        <dsp:cNvPr id="0" name=""/>
        <dsp:cNvSpPr/>
      </dsp:nvSpPr>
      <dsp:spPr>
        <a:xfrm>
          <a:off x="1261468" y="1573579"/>
          <a:ext cx="1006357" cy="628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Best Buy</a:t>
          </a:r>
        </a:p>
      </dsp:txBody>
      <dsp:txXfrm>
        <a:off x="1279890" y="1592001"/>
        <a:ext cx="969513" cy="592129"/>
      </dsp:txXfrm>
    </dsp:sp>
    <dsp:sp modelId="{57251060-9331-447B-80AE-0FA2EFEA65BE}">
      <dsp:nvSpPr>
        <dsp:cNvPr id="0" name=""/>
        <dsp:cNvSpPr/>
      </dsp:nvSpPr>
      <dsp:spPr>
        <a:xfrm>
          <a:off x="1135673" y="630119"/>
          <a:ext cx="125794" cy="20441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4164"/>
              </a:lnTo>
              <a:lnTo>
                <a:pt x="125794" y="204416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FC15F3-CBE2-4EBC-9999-C54B2DC3C6E6}">
      <dsp:nvSpPr>
        <dsp:cNvPr id="0" name=""/>
        <dsp:cNvSpPr/>
      </dsp:nvSpPr>
      <dsp:spPr>
        <a:xfrm>
          <a:off x="1261468" y="2359796"/>
          <a:ext cx="1006357" cy="628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Staples</a:t>
          </a:r>
        </a:p>
      </dsp:txBody>
      <dsp:txXfrm>
        <a:off x="1279890" y="2378218"/>
        <a:ext cx="969513" cy="592129"/>
      </dsp:txXfrm>
    </dsp:sp>
    <dsp:sp modelId="{85F7D155-7D55-4AE5-ADD4-08C158B36268}">
      <dsp:nvSpPr>
        <dsp:cNvPr id="0" name=""/>
        <dsp:cNvSpPr/>
      </dsp:nvSpPr>
      <dsp:spPr>
        <a:xfrm>
          <a:off x="1135673" y="630119"/>
          <a:ext cx="125794" cy="28303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0381"/>
              </a:lnTo>
              <a:lnTo>
                <a:pt x="125794" y="283038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82F453-FD9D-43F7-AF44-6A94274E4DA6}">
      <dsp:nvSpPr>
        <dsp:cNvPr id="0" name=""/>
        <dsp:cNvSpPr/>
      </dsp:nvSpPr>
      <dsp:spPr>
        <a:xfrm>
          <a:off x="1261468" y="3146013"/>
          <a:ext cx="1006357" cy="628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Flipkart</a:t>
          </a:r>
        </a:p>
      </dsp:txBody>
      <dsp:txXfrm>
        <a:off x="1279890" y="3164435"/>
        <a:ext cx="969513" cy="592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256A4-E83F-45BC-B15E-34EFF688205B}">
      <dsp:nvSpPr>
        <dsp:cNvPr id="0" name=""/>
        <dsp:cNvSpPr/>
      </dsp:nvSpPr>
      <dsp:spPr>
        <a:xfrm>
          <a:off x="1729141" y="269872"/>
          <a:ext cx="2368860" cy="751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Customer Platforms</a:t>
          </a:r>
        </a:p>
      </dsp:txBody>
      <dsp:txXfrm>
        <a:off x="1751149" y="291880"/>
        <a:ext cx="2324844" cy="707401"/>
      </dsp:txXfrm>
    </dsp:sp>
    <dsp:sp modelId="{430725C3-3DAF-4D83-8809-C5D014820322}">
      <dsp:nvSpPr>
        <dsp:cNvPr id="0" name=""/>
        <dsp:cNvSpPr/>
      </dsp:nvSpPr>
      <dsp:spPr>
        <a:xfrm>
          <a:off x="1299233" y="1021290"/>
          <a:ext cx="1614338" cy="300567"/>
        </a:xfrm>
        <a:custGeom>
          <a:avLst/>
          <a:gdLst/>
          <a:ahLst/>
          <a:cxnLst/>
          <a:rect l="0" t="0" r="0" b="0"/>
          <a:pathLst>
            <a:path>
              <a:moveTo>
                <a:pt x="1614338" y="0"/>
              </a:moveTo>
              <a:lnTo>
                <a:pt x="1614338" y="150283"/>
              </a:lnTo>
              <a:lnTo>
                <a:pt x="0" y="150283"/>
              </a:lnTo>
              <a:lnTo>
                <a:pt x="0" y="3005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C5B25-FBD2-41F9-A75B-05666233087C}">
      <dsp:nvSpPr>
        <dsp:cNvPr id="0" name=""/>
        <dsp:cNvSpPr/>
      </dsp:nvSpPr>
      <dsp:spPr>
        <a:xfrm>
          <a:off x="735669" y="1321858"/>
          <a:ext cx="1127126" cy="751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Brick and Mortar</a:t>
          </a:r>
        </a:p>
      </dsp:txBody>
      <dsp:txXfrm>
        <a:off x="757677" y="1343866"/>
        <a:ext cx="1083110" cy="707401"/>
      </dsp:txXfrm>
    </dsp:sp>
    <dsp:sp modelId="{25D70EF4-8E35-4D29-ABDF-4648755C7522}">
      <dsp:nvSpPr>
        <dsp:cNvPr id="0" name=""/>
        <dsp:cNvSpPr/>
      </dsp:nvSpPr>
      <dsp:spPr>
        <a:xfrm>
          <a:off x="566600" y="2073275"/>
          <a:ext cx="732632" cy="300567"/>
        </a:xfrm>
        <a:custGeom>
          <a:avLst/>
          <a:gdLst/>
          <a:ahLst/>
          <a:cxnLst/>
          <a:rect l="0" t="0" r="0" b="0"/>
          <a:pathLst>
            <a:path>
              <a:moveTo>
                <a:pt x="732632" y="0"/>
              </a:moveTo>
              <a:lnTo>
                <a:pt x="732632" y="150283"/>
              </a:lnTo>
              <a:lnTo>
                <a:pt x="0" y="150283"/>
              </a:lnTo>
              <a:lnTo>
                <a:pt x="0" y="3005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BB1ED-A157-4622-A239-BD2AC7DFBA98}">
      <dsp:nvSpPr>
        <dsp:cNvPr id="0" name=""/>
        <dsp:cNvSpPr/>
      </dsp:nvSpPr>
      <dsp:spPr>
        <a:xfrm>
          <a:off x="3037" y="2373843"/>
          <a:ext cx="1127126" cy="751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Croma</a:t>
          </a:r>
        </a:p>
      </dsp:txBody>
      <dsp:txXfrm>
        <a:off x="25045" y="2395851"/>
        <a:ext cx="1083110" cy="707401"/>
      </dsp:txXfrm>
    </dsp:sp>
    <dsp:sp modelId="{4184AB1C-8906-4F98-9403-3C1AC417B935}">
      <dsp:nvSpPr>
        <dsp:cNvPr id="0" name=""/>
        <dsp:cNvSpPr/>
      </dsp:nvSpPr>
      <dsp:spPr>
        <a:xfrm>
          <a:off x="1299233" y="2073275"/>
          <a:ext cx="732632" cy="300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83"/>
              </a:lnTo>
              <a:lnTo>
                <a:pt x="732632" y="150283"/>
              </a:lnTo>
              <a:lnTo>
                <a:pt x="732632" y="3005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D1866-2190-4147-BA70-88F16A7B7DCA}">
      <dsp:nvSpPr>
        <dsp:cNvPr id="0" name=""/>
        <dsp:cNvSpPr/>
      </dsp:nvSpPr>
      <dsp:spPr>
        <a:xfrm>
          <a:off x="1468302" y="2373843"/>
          <a:ext cx="1127126" cy="751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Best Buy</a:t>
          </a:r>
        </a:p>
      </dsp:txBody>
      <dsp:txXfrm>
        <a:off x="1490310" y="2395851"/>
        <a:ext cx="1083110" cy="707401"/>
      </dsp:txXfrm>
    </dsp:sp>
    <dsp:sp modelId="{ECDFBD39-8732-470C-9081-DBE0C2D60028}">
      <dsp:nvSpPr>
        <dsp:cNvPr id="0" name=""/>
        <dsp:cNvSpPr/>
      </dsp:nvSpPr>
      <dsp:spPr>
        <a:xfrm>
          <a:off x="2913571" y="1021290"/>
          <a:ext cx="1316191" cy="300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83"/>
              </a:lnTo>
              <a:lnTo>
                <a:pt x="1316191" y="150283"/>
              </a:lnTo>
              <a:lnTo>
                <a:pt x="1316191" y="30056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31B75-BB6B-47DD-AFDB-9ED398D66712}">
      <dsp:nvSpPr>
        <dsp:cNvPr id="0" name=""/>
        <dsp:cNvSpPr/>
      </dsp:nvSpPr>
      <dsp:spPr>
        <a:xfrm>
          <a:off x="3368051" y="1321858"/>
          <a:ext cx="1723422" cy="751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E-Commerce</a:t>
          </a:r>
        </a:p>
      </dsp:txBody>
      <dsp:txXfrm>
        <a:off x="3390059" y="1343866"/>
        <a:ext cx="1679406" cy="707401"/>
      </dsp:txXfrm>
    </dsp:sp>
    <dsp:sp modelId="{1CEDA840-30FB-4065-8F36-F531C378D52C}">
      <dsp:nvSpPr>
        <dsp:cNvPr id="0" name=""/>
        <dsp:cNvSpPr/>
      </dsp:nvSpPr>
      <dsp:spPr>
        <a:xfrm>
          <a:off x="3497130" y="2073275"/>
          <a:ext cx="732632" cy="300567"/>
        </a:xfrm>
        <a:custGeom>
          <a:avLst/>
          <a:gdLst/>
          <a:ahLst/>
          <a:cxnLst/>
          <a:rect l="0" t="0" r="0" b="0"/>
          <a:pathLst>
            <a:path>
              <a:moveTo>
                <a:pt x="732632" y="0"/>
              </a:moveTo>
              <a:lnTo>
                <a:pt x="732632" y="150283"/>
              </a:lnTo>
              <a:lnTo>
                <a:pt x="0" y="150283"/>
              </a:lnTo>
              <a:lnTo>
                <a:pt x="0" y="3005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1A618-C65A-46B8-B411-4CD10D167738}">
      <dsp:nvSpPr>
        <dsp:cNvPr id="0" name=""/>
        <dsp:cNvSpPr/>
      </dsp:nvSpPr>
      <dsp:spPr>
        <a:xfrm>
          <a:off x="2933567" y="2373843"/>
          <a:ext cx="1127126" cy="751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Amazon</a:t>
          </a:r>
        </a:p>
      </dsp:txBody>
      <dsp:txXfrm>
        <a:off x="2955575" y="2395851"/>
        <a:ext cx="1083110" cy="707401"/>
      </dsp:txXfrm>
    </dsp:sp>
    <dsp:sp modelId="{7ACA0260-995F-43EC-8E79-65127C0AE14E}">
      <dsp:nvSpPr>
        <dsp:cNvPr id="0" name=""/>
        <dsp:cNvSpPr/>
      </dsp:nvSpPr>
      <dsp:spPr>
        <a:xfrm>
          <a:off x="4229762" y="2073275"/>
          <a:ext cx="732632" cy="300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83"/>
              </a:lnTo>
              <a:lnTo>
                <a:pt x="732632" y="150283"/>
              </a:lnTo>
              <a:lnTo>
                <a:pt x="732632" y="3005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A2791-D347-45FD-AED0-1857AA182091}">
      <dsp:nvSpPr>
        <dsp:cNvPr id="0" name=""/>
        <dsp:cNvSpPr/>
      </dsp:nvSpPr>
      <dsp:spPr>
        <a:xfrm>
          <a:off x="4398831" y="2373843"/>
          <a:ext cx="1127126" cy="7514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Flipkart</a:t>
          </a:r>
        </a:p>
      </dsp:txBody>
      <dsp:txXfrm>
        <a:off x="4420839" y="2395851"/>
        <a:ext cx="1083110" cy="707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7B2FA-00C9-489C-9887-2344D5E758BD}">
      <dsp:nvSpPr>
        <dsp:cNvPr id="0" name=""/>
        <dsp:cNvSpPr/>
      </dsp:nvSpPr>
      <dsp:spPr>
        <a:xfrm>
          <a:off x="0" y="338551"/>
          <a:ext cx="2543400" cy="6631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Customers Channels</a:t>
          </a:r>
        </a:p>
      </dsp:txBody>
      <dsp:txXfrm>
        <a:off x="19422" y="357973"/>
        <a:ext cx="2504556" cy="6242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A4742-2702-41F1-8705-5263AA6854CD}">
      <dsp:nvSpPr>
        <dsp:cNvPr id="0" name=""/>
        <dsp:cNvSpPr/>
      </dsp:nvSpPr>
      <dsp:spPr>
        <a:xfrm>
          <a:off x="918260" y="284516"/>
          <a:ext cx="1411489" cy="5699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Retailer</a:t>
          </a:r>
          <a:endParaRPr lang="en-IN" sz="2400" kern="1200" dirty="0"/>
        </a:p>
      </dsp:txBody>
      <dsp:txXfrm>
        <a:off x="934954" y="301210"/>
        <a:ext cx="1378101" cy="536580"/>
      </dsp:txXfrm>
    </dsp:sp>
    <dsp:sp modelId="{16DC8B39-6D9E-4B16-A464-8842B875AB33}">
      <dsp:nvSpPr>
        <dsp:cNvPr id="0" name=""/>
        <dsp:cNvSpPr/>
      </dsp:nvSpPr>
      <dsp:spPr>
        <a:xfrm>
          <a:off x="706537" y="854484"/>
          <a:ext cx="917467" cy="376397"/>
        </a:xfrm>
        <a:custGeom>
          <a:avLst/>
          <a:gdLst/>
          <a:ahLst/>
          <a:cxnLst/>
          <a:rect l="0" t="0" r="0" b="0"/>
          <a:pathLst>
            <a:path>
              <a:moveTo>
                <a:pt x="917467" y="0"/>
              </a:moveTo>
              <a:lnTo>
                <a:pt x="917467" y="188198"/>
              </a:lnTo>
              <a:lnTo>
                <a:pt x="0" y="188198"/>
              </a:lnTo>
              <a:lnTo>
                <a:pt x="0" y="3763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86D37-22A2-48C6-8920-C784C5D32554}">
      <dsp:nvSpPr>
        <dsp:cNvPr id="0" name=""/>
        <dsp:cNvSpPr/>
      </dsp:nvSpPr>
      <dsp:spPr>
        <a:xfrm>
          <a:off x="792" y="1230881"/>
          <a:ext cx="1411489" cy="5513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Croma</a:t>
          </a:r>
          <a:endParaRPr lang="en-IN" sz="2400" kern="1200" dirty="0"/>
        </a:p>
      </dsp:txBody>
      <dsp:txXfrm>
        <a:off x="16940" y="1247029"/>
        <a:ext cx="1379193" cy="519041"/>
      </dsp:txXfrm>
    </dsp:sp>
    <dsp:sp modelId="{FDB1EBB4-E300-4CB9-AD93-487CF10B071B}">
      <dsp:nvSpPr>
        <dsp:cNvPr id="0" name=""/>
        <dsp:cNvSpPr/>
      </dsp:nvSpPr>
      <dsp:spPr>
        <a:xfrm>
          <a:off x="1624005" y="854484"/>
          <a:ext cx="917467" cy="376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98"/>
              </a:lnTo>
              <a:lnTo>
                <a:pt x="917467" y="188198"/>
              </a:lnTo>
              <a:lnTo>
                <a:pt x="917467" y="3763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8B39A-F26D-41DC-AA27-94A6241722AC}">
      <dsp:nvSpPr>
        <dsp:cNvPr id="0" name=""/>
        <dsp:cNvSpPr/>
      </dsp:nvSpPr>
      <dsp:spPr>
        <a:xfrm>
          <a:off x="1835728" y="1230881"/>
          <a:ext cx="1411489" cy="5513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Amazon</a:t>
          </a:r>
          <a:endParaRPr lang="en-IN" sz="2400" kern="1200" dirty="0"/>
        </a:p>
      </dsp:txBody>
      <dsp:txXfrm>
        <a:off x="1851876" y="1247029"/>
        <a:ext cx="1379193" cy="5190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62D17-6286-4141-A6D9-5F9E5E7282E0}">
      <dsp:nvSpPr>
        <dsp:cNvPr id="0" name=""/>
        <dsp:cNvSpPr/>
      </dsp:nvSpPr>
      <dsp:spPr>
        <a:xfrm>
          <a:off x="918261" y="579562"/>
          <a:ext cx="1411489" cy="4794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Direct</a:t>
          </a:r>
          <a:endParaRPr lang="en-IN" sz="1500" kern="1200" dirty="0"/>
        </a:p>
      </dsp:txBody>
      <dsp:txXfrm>
        <a:off x="932304" y="593605"/>
        <a:ext cx="1383403" cy="451378"/>
      </dsp:txXfrm>
    </dsp:sp>
    <dsp:sp modelId="{E4750DBF-848E-49B1-937E-C6085A936E1B}">
      <dsp:nvSpPr>
        <dsp:cNvPr id="0" name=""/>
        <dsp:cNvSpPr/>
      </dsp:nvSpPr>
      <dsp:spPr>
        <a:xfrm>
          <a:off x="706537" y="1059026"/>
          <a:ext cx="917468" cy="376397"/>
        </a:xfrm>
        <a:custGeom>
          <a:avLst/>
          <a:gdLst/>
          <a:ahLst/>
          <a:cxnLst/>
          <a:rect l="0" t="0" r="0" b="0"/>
          <a:pathLst>
            <a:path>
              <a:moveTo>
                <a:pt x="917468" y="0"/>
              </a:moveTo>
              <a:lnTo>
                <a:pt x="917468" y="188198"/>
              </a:lnTo>
              <a:lnTo>
                <a:pt x="0" y="188198"/>
              </a:lnTo>
              <a:lnTo>
                <a:pt x="0" y="3763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30EB6-FCED-417A-9D78-11A26084731D}">
      <dsp:nvSpPr>
        <dsp:cNvPr id="0" name=""/>
        <dsp:cNvSpPr/>
      </dsp:nvSpPr>
      <dsp:spPr>
        <a:xfrm>
          <a:off x="792" y="1435423"/>
          <a:ext cx="1411489" cy="3590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AtliQ</a:t>
          </a:r>
          <a:r>
            <a:rPr lang="en-US" sz="1500" kern="1200" dirty="0"/>
            <a:t> E-store</a:t>
          </a:r>
          <a:endParaRPr lang="en-IN" sz="1500" kern="1200" dirty="0"/>
        </a:p>
      </dsp:txBody>
      <dsp:txXfrm>
        <a:off x="11308" y="1445939"/>
        <a:ext cx="1390457" cy="338013"/>
      </dsp:txXfrm>
    </dsp:sp>
    <dsp:sp modelId="{E61D9110-4B6A-4954-9108-61A1E28EA25B}">
      <dsp:nvSpPr>
        <dsp:cNvPr id="0" name=""/>
        <dsp:cNvSpPr/>
      </dsp:nvSpPr>
      <dsp:spPr>
        <a:xfrm>
          <a:off x="1624006" y="1059026"/>
          <a:ext cx="917468" cy="376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98"/>
              </a:lnTo>
              <a:lnTo>
                <a:pt x="917468" y="188198"/>
              </a:lnTo>
              <a:lnTo>
                <a:pt x="917468" y="37639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1E2F7-8396-4232-B1B2-606543D77350}">
      <dsp:nvSpPr>
        <dsp:cNvPr id="0" name=""/>
        <dsp:cNvSpPr/>
      </dsp:nvSpPr>
      <dsp:spPr>
        <a:xfrm>
          <a:off x="1835729" y="1435423"/>
          <a:ext cx="1411489" cy="3590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AtliQ</a:t>
          </a:r>
          <a:r>
            <a:rPr lang="en-US" sz="1500" kern="1200" dirty="0"/>
            <a:t> Exclusive</a:t>
          </a:r>
          <a:endParaRPr lang="en-IN" sz="1500" kern="1200" dirty="0"/>
        </a:p>
      </dsp:txBody>
      <dsp:txXfrm>
        <a:off x="1846245" y="1445939"/>
        <a:ext cx="1390457" cy="3380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ED881-D799-4003-B12E-9A1DC3FB012B}">
      <dsp:nvSpPr>
        <dsp:cNvPr id="0" name=""/>
        <dsp:cNvSpPr/>
      </dsp:nvSpPr>
      <dsp:spPr>
        <a:xfrm>
          <a:off x="357446" y="598"/>
          <a:ext cx="1579195" cy="789597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Neptune</a:t>
          </a:r>
          <a:endParaRPr lang="en-IN" sz="3100" kern="1200" dirty="0"/>
        </a:p>
      </dsp:txBody>
      <dsp:txXfrm>
        <a:off x="380573" y="23725"/>
        <a:ext cx="1532941" cy="7433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25434-4E4C-4444-B4D2-7F47E84D0AC5}">
      <dsp:nvSpPr>
        <dsp:cNvPr id="0" name=""/>
        <dsp:cNvSpPr/>
      </dsp:nvSpPr>
      <dsp:spPr>
        <a:xfrm>
          <a:off x="4258884" y="477"/>
          <a:ext cx="978361" cy="652240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Product Segment</a:t>
          </a:r>
        </a:p>
      </dsp:txBody>
      <dsp:txXfrm>
        <a:off x="4277987" y="19580"/>
        <a:ext cx="940155" cy="614034"/>
      </dsp:txXfrm>
    </dsp:sp>
    <dsp:sp modelId="{4A0A5A0B-DCE7-4317-908B-27CE5C9E83E0}">
      <dsp:nvSpPr>
        <dsp:cNvPr id="0" name=""/>
        <dsp:cNvSpPr/>
      </dsp:nvSpPr>
      <dsp:spPr>
        <a:xfrm>
          <a:off x="2204326" y="652717"/>
          <a:ext cx="2543738" cy="260896"/>
        </a:xfrm>
        <a:custGeom>
          <a:avLst/>
          <a:gdLst/>
          <a:ahLst/>
          <a:cxnLst/>
          <a:rect l="0" t="0" r="0" b="0"/>
          <a:pathLst>
            <a:path>
              <a:moveTo>
                <a:pt x="2543738" y="0"/>
              </a:moveTo>
              <a:lnTo>
                <a:pt x="2543738" y="130448"/>
              </a:lnTo>
              <a:lnTo>
                <a:pt x="0" y="130448"/>
              </a:lnTo>
              <a:lnTo>
                <a:pt x="0" y="2608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8E541-D8C3-4474-9D5C-120650BAFD52}">
      <dsp:nvSpPr>
        <dsp:cNvPr id="0" name=""/>
        <dsp:cNvSpPr/>
      </dsp:nvSpPr>
      <dsp:spPr>
        <a:xfrm>
          <a:off x="1715145" y="913614"/>
          <a:ext cx="978361" cy="652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Storage</a:t>
          </a:r>
        </a:p>
      </dsp:txBody>
      <dsp:txXfrm>
        <a:off x="1734248" y="932717"/>
        <a:ext cx="940155" cy="614034"/>
      </dsp:txXfrm>
    </dsp:sp>
    <dsp:sp modelId="{0C7A171E-6050-4E60-AC96-8C925A05A4DF}">
      <dsp:nvSpPr>
        <dsp:cNvPr id="0" name=""/>
        <dsp:cNvSpPr/>
      </dsp:nvSpPr>
      <dsp:spPr>
        <a:xfrm>
          <a:off x="3476196" y="652717"/>
          <a:ext cx="1271869" cy="260896"/>
        </a:xfrm>
        <a:custGeom>
          <a:avLst/>
          <a:gdLst/>
          <a:ahLst/>
          <a:cxnLst/>
          <a:rect l="0" t="0" r="0" b="0"/>
          <a:pathLst>
            <a:path>
              <a:moveTo>
                <a:pt x="1271869" y="0"/>
              </a:moveTo>
              <a:lnTo>
                <a:pt x="1271869" y="130448"/>
              </a:lnTo>
              <a:lnTo>
                <a:pt x="0" y="130448"/>
              </a:lnTo>
              <a:lnTo>
                <a:pt x="0" y="2608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C8793-2E09-4B75-ADB0-D9FCA83C0A38}">
      <dsp:nvSpPr>
        <dsp:cNvPr id="0" name=""/>
        <dsp:cNvSpPr/>
      </dsp:nvSpPr>
      <dsp:spPr>
        <a:xfrm>
          <a:off x="2987015" y="913614"/>
          <a:ext cx="978361" cy="652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Peripherals</a:t>
          </a:r>
        </a:p>
      </dsp:txBody>
      <dsp:txXfrm>
        <a:off x="3006118" y="932717"/>
        <a:ext cx="940155" cy="614034"/>
      </dsp:txXfrm>
    </dsp:sp>
    <dsp:sp modelId="{786C5549-BBC5-454C-80D1-BBF8D2365046}">
      <dsp:nvSpPr>
        <dsp:cNvPr id="0" name=""/>
        <dsp:cNvSpPr/>
      </dsp:nvSpPr>
      <dsp:spPr>
        <a:xfrm>
          <a:off x="4702345" y="652717"/>
          <a:ext cx="91440" cy="2608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08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7CB26E-DE9B-4E94-A020-ACE74B3900C7}">
      <dsp:nvSpPr>
        <dsp:cNvPr id="0" name=""/>
        <dsp:cNvSpPr/>
      </dsp:nvSpPr>
      <dsp:spPr>
        <a:xfrm>
          <a:off x="4258884" y="913614"/>
          <a:ext cx="978361" cy="652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Notebook</a:t>
          </a:r>
        </a:p>
      </dsp:txBody>
      <dsp:txXfrm>
        <a:off x="4277987" y="932717"/>
        <a:ext cx="940155" cy="614034"/>
      </dsp:txXfrm>
    </dsp:sp>
    <dsp:sp modelId="{6D63040B-C995-47D1-A5FA-6FF0A199DB57}">
      <dsp:nvSpPr>
        <dsp:cNvPr id="0" name=""/>
        <dsp:cNvSpPr/>
      </dsp:nvSpPr>
      <dsp:spPr>
        <a:xfrm>
          <a:off x="4748065" y="652717"/>
          <a:ext cx="1271869" cy="260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8"/>
              </a:lnTo>
              <a:lnTo>
                <a:pt x="1271869" y="130448"/>
              </a:lnTo>
              <a:lnTo>
                <a:pt x="1271869" y="2608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FE36C-64A6-4727-9094-56BB58427B53}">
      <dsp:nvSpPr>
        <dsp:cNvPr id="0" name=""/>
        <dsp:cNvSpPr/>
      </dsp:nvSpPr>
      <dsp:spPr>
        <a:xfrm>
          <a:off x="5530754" y="913614"/>
          <a:ext cx="978361" cy="652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Desktop</a:t>
          </a:r>
        </a:p>
      </dsp:txBody>
      <dsp:txXfrm>
        <a:off x="5549857" y="932717"/>
        <a:ext cx="940155" cy="614034"/>
      </dsp:txXfrm>
    </dsp:sp>
    <dsp:sp modelId="{B8F52D3E-7841-4D9C-80E5-CF9AF8D8B357}">
      <dsp:nvSpPr>
        <dsp:cNvPr id="0" name=""/>
        <dsp:cNvSpPr/>
      </dsp:nvSpPr>
      <dsp:spPr>
        <a:xfrm>
          <a:off x="4748065" y="652717"/>
          <a:ext cx="2543738" cy="2608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48"/>
              </a:lnTo>
              <a:lnTo>
                <a:pt x="2543738" y="130448"/>
              </a:lnTo>
              <a:lnTo>
                <a:pt x="2543738" y="2608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FA724-E0F9-430C-B221-F4C914F5B85E}">
      <dsp:nvSpPr>
        <dsp:cNvPr id="0" name=""/>
        <dsp:cNvSpPr/>
      </dsp:nvSpPr>
      <dsp:spPr>
        <a:xfrm>
          <a:off x="6802623" y="913614"/>
          <a:ext cx="978361" cy="652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Accessories</a:t>
          </a:r>
        </a:p>
      </dsp:txBody>
      <dsp:txXfrm>
        <a:off x="6821726" y="932717"/>
        <a:ext cx="940155" cy="614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0E51-C56C-4012-806D-5784D7847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4379B-293E-4460-9C51-DB12A990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F51B-4BD0-4EFE-AE73-C1388113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4C22-4A7D-4C9A-9CFB-38C755C5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07E8-2023-4990-8637-E5D00E0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F586-8A25-41D4-8C2E-A3434F62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7208-F6E4-40C9-9DBD-0A4A2B3F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7182-6D42-46B7-9BC2-096EAD79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B30F-2E64-439F-818B-EE5F17C6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A50A-C3EE-4C37-A933-644D5F5C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2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B6088-550A-4188-9DBC-3B7286E4E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1EF74-59A3-4CC0-B0AA-9849CA3A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22DB-1934-4868-9A18-DE9C3838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EE36-E064-4B6C-B0FF-AC899DD9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F61C-47C4-4916-A962-0F59B686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576C-F80A-4EAB-8C8F-BBDB9ABA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900F-C6DE-4F69-A2BA-DF10BB69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3157-F27B-4E63-9DBB-F58DFC8E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0A0F-97C9-48CA-86FD-74CD55F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4BB5-872F-4F5A-85AA-564C00A7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4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F1EC-FC81-4484-87E7-E755229D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46B2B-3192-42FE-A955-BFD867C1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8737-1000-40BD-A6B6-6D0DD42C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A54A-5D85-4FD9-A979-E3542C09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B490-7906-41ED-9796-2BDD2F19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3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43D2-FF36-453B-BFB2-0BAF1257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C102-52DD-4C30-A01D-01C50E787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59A3-0F71-40FD-AE38-27AEFD52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8265-0A1E-4331-A213-9F2F0EA8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DDC3-7FE5-4D90-ABA8-48992D9E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B236-AC6B-4345-8250-CB025677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2233-9661-479E-B116-39CB9AD2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6FC3-3BA6-423F-8A38-4F8C5423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72EAD-6D99-43F7-8A5A-1304FC62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D30BD-792F-4459-AFB1-0E34283D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94802-92B6-4B74-A588-D2C02C3C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734C5-CC55-417E-B20B-0D85C2C8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6EB8-1E6A-4066-B5FF-FEE35BB4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5B4D-5530-4FDB-8291-C541AB1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C82-8A81-4F85-A55B-A40F53F0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2AE1-0C47-4584-889B-AEBE8210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0E063-B543-43FC-824B-6183254E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A85CE-2C75-4DA9-BD1A-FBC45000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73DA-4C5F-45F6-AB02-6DEC432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04056-00C2-4DBD-A7AB-E087651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FF6C-2B52-4E44-8D13-DBF19555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AF36-3EBC-4FE3-B8C3-0E6A6D99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2237-82C3-4D96-977B-4B769A95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55EB-FBA9-4DE0-BAFB-FD61FCB0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2DDD3-39D1-488E-B7E7-95B41C02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3D10-0174-4FE0-BF7C-0409B6B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ECE4-A754-46BD-8627-FF868E05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40A0-2E4B-4DA6-8627-02A5156C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B7FAF-CDC7-4A9C-8142-8CB33CF4C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06981-476F-430D-BD63-D75784F9E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8D206-CEED-4E4C-88AB-83BE01A5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3683-34E4-4696-A4F0-E13EC85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D75B-65CC-4FF8-AF4B-D024812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1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3473-5C74-47DD-BB3A-C0331A19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7A47-974E-40BA-818D-94E00BF5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9963-70E6-424D-BFF3-7AF57E1F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C6EE-CA8B-4DE3-83BE-5C755E0F92FF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E6BC-D404-4281-AE8C-F5B084538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071C-F454-49A8-AD03-C934581D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2.jpg"/><Relationship Id="rId25" Type="http://schemas.openxmlformats.org/officeDocument/2006/relationships/diagramQuickStyle" Target="../diagrams/quickStyle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Colors" Target="../diagrams/colors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jp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0" y="6626609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Pranoy Roy</a:t>
            </a:r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53AED2E-A2F6-7008-108D-D9C16DF85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1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287655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Yearly gross sales report for Croma India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4F38A3-B839-460B-8AD7-8035CB490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5" y="1896027"/>
            <a:ext cx="10574226" cy="2648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063267-B0C4-4EEF-8366-EA9241E1C656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3D226-8C4C-473C-862B-860C964627C2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CD1FC-58DF-4C78-A914-E4697BAFE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838" y="3876979"/>
            <a:ext cx="3219899" cy="18004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012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287655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Yearly gross sales report for Croma India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063267-B0C4-4EEF-8366-EA9241E1C656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3D226-8C4C-473C-862B-860C964627C2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CE14010-F1EE-F859-3502-DAC8AAE02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990600"/>
            <a:ext cx="11131300" cy="541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4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287655"/>
            <a:ext cx="7068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Top Market and Customers for a Financial Year 2021</a:t>
            </a:r>
          </a:p>
          <a:p>
            <a:pPr algn="ctr"/>
            <a:r>
              <a:rPr lang="en-IN" sz="2000" b="1" dirty="0">
                <a:solidFill>
                  <a:schemeClr val="tx2"/>
                </a:solidFill>
              </a:rPr>
              <a:t>Customer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1D827-3309-4AAE-B8A5-5F5C8D229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5" y="1410039"/>
            <a:ext cx="8602275" cy="3686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506015-DA67-4316-879D-9F03C1B1F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838" y="4138723"/>
            <a:ext cx="2638793" cy="16575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89BE4-2FA8-40BA-B132-DDC01110244F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434C7-3F30-4683-B5F0-4EFE3C554C89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</p:spTree>
    <p:extLst>
      <p:ext uri="{BB962C8B-B14F-4D97-AF65-F5344CB8AC3E}">
        <p14:creationId xmlns:p14="http://schemas.microsoft.com/office/powerpoint/2010/main" val="117790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287655"/>
            <a:ext cx="7068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Top Market and Customers for a Financial Year 2021</a:t>
            </a:r>
          </a:p>
          <a:p>
            <a:pPr algn="ctr"/>
            <a:r>
              <a:rPr lang="en-IN" sz="2000" b="1" dirty="0">
                <a:solidFill>
                  <a:schemeClr val="tx2"/>
                </a:solidFill>
              </a:rPr>
              <a:t>Customer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89BE4-2FA8-40BA-B132-DDC01110244F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434C7-3F30-4683-B5F0-4EFE3C554C89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  <p:pic>
        <p:nvPicPr>
          <p:cNvPr id="4" name="Picture 3" descr="A graph of sales&#10;&#10;Description automatically generated">
            <a:extLst>
              <a:ext uri="{FF2B5EF4-FFF2-40B4-BE49-F238E27FC236}">
                <a16:creationId xmlns:a16="http://schemas.microsoft.com/office/drawing/2014/main" id="{B279B315-AD60-F735-9CCF-AAD17BE31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1" y="1533260"/>
            <a:ext cx="11080500" cy="47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5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287655"/>
            <a:ext cx="7068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Top Market and Customers for a Financial Year 2021</a:t>
            </a:r>
          </a:p>
          <a:p>
            <a:pPr algn="ctr"/>
            <a:r>
              <a:rPr lang="en-IN" sz="2000" b="1" dirty="0">
                <a:solidFill>
                  <a:schemeClr val="tx2"/>
                </a:solidFill>
              </a:rPr>
              <a:t>Market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532E06-7D23-4F6D-B45A-A03562AC0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5" y="1976235"/>
            <a:ext cx="8449854" cy="2905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206DDC-CD4F-468D-BA2C-081579860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84" y="4001250"/>
            <a:ext cx="2800741" cy="162900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04C755-478C-4EBE-A476-93EB4666176E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44DD1-8B19-45A9-9913-36A8D25BF87C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</p:spTree>
    <p:extLst>
      <p:ext uri="{BB962C8B-B14F-4D97-AF65-F5344CB8AC3E}">
        <p14:creationId xmlns:p14="http://schemas.microsoft.com/office/powerpoint/2010/main" val="394435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287655"/>
            <a:ext cx="7068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Top Market and Customers for a Financial Year 2021</a:t>
            </a:r>
          </a:p>
          <a:p>
            <a:pPr algn="ctr"/>
            <a:r>
              <a:rPr lang="en-IN" sz="2000" b="1" dirty="0">
                <a:solidFill>
                  <a:schemeClr val="tx2"/>
                </a:solidFill>
              </a:rPr>
              <a:t>Market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04C755-478C-4EBE-A476-93EB4666176E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44DD1-8B19-45A9-9913-36A8D25BF87C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  <p:pic>
        <p:nvPicPr>
          <p:cNvPr id="5" name="Picture 4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BF0EF35E-679A-9890-4E24-3C1CE8DFA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15" y="1680918"/>
            <a:ext cx="10526085" cy="451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076948" y="339945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Net sales % share by Customers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30C10-D6A9-4631-B0B0-BB0308AAC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48" y="1400531"/>
            <a:ext cx="6717224" cy="3442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15619B-3FED-45A1-8101-281F46438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72" y="1780217"/>
            <a:ext cx="4039164" cy="29150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96FE72-6F97-45D9-9C48-4EB930BF5070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79052-136D-4922-8850-3D94C8D6F217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</p:spTree>
    <p:extLst>
      <p:ext uri="{BB962C8B-B14F-4D97-AF65-F5344CB8AC3E}">
        <p14:creationId xmlns:p14="http://schemas.microsoft.com/office/powerpoint/2010/main" val="103930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653544" y="650512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Net sales % share by Region - APAC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D2F2E5-0996-43E5-9D93-4B9F1C16F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347" y="1985761"/>
            <a:ext cx="2753109" cy="2886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57BD6-E3FC-4BAA-9E3A-3C0B75323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4" y="1985761"/>
            <a:ext cx="7774996" cy="2886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B45A35-7AE6-444B-8CCE-F76C9FA70CD2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A75C7-FF79-4C1B-95DA-A337DF907A78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</p:spTree>
    <p:extLst>
      <p:ext uri="{BB962C8B-B14F-4D97-AF65-F5344CB8AC3E}">
        <p14:creationId xmlns:p14="http://schemas.microsoft.com/office/powerpoint/2010/main" val="50512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653544" y="650512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Net sales % share by Region - APAC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B45A35-7AE6-444B-8CCE-F76C9FA70CD2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A75C7-FF79-4C1B-95DA-A337DF907A78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>
                    <a:lumMod val="65000"/>
                  </a:schemeClr>
                </a:solidFill>
                <a:latin typeface="Avenir LT Pro 65 Medium" panose="020B0603020203020204" pitchFamily="34" charset="0"/>
              </a:rPr>
              <a:t>Presented by – Pranoy Roy</a:t>
            </a:r>
          </a:p>
        </p:txBody>
      </p:sp>
      <p:pic>
        <p:nvPicPr>
          <p:cNvPr id="5" name="Picture 4" descr="A chart with blue rectangles&#10;&#10;Description automatically generated">
            <a:extLst>
              <a:ext uri="{FF2B5EF4-FFF2-40B4-BE49-F238E27FC236}">
                <a16:creationId xmlns:a16="http://schemas.microsoft.com/office/drawing/2014/main" id="{0B51F13F-0C93-D4C8-3A04-C28850D71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4" y="1231900"/>
            <a:ext cx="10878056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9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753211" y="339945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Supply Chain – Forecast Quantity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C0E8A-AC36-4031-97C1-07F4D9D94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1" y="1108680"/>
            <a:ext cx="7447627" cy="4072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5A11A-96A0-4186-9AB4-F89503403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172" y="3930044"/>
            <a:ext cx="5663074" cy="1661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A577C5-BD63-43AD-943D-7B73BEA59557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F581D-B1DE-4498-80CC-3467825EE109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</p:spTree>
    <p:extLst>
      <p:ext uri="{BB962C8B-B14F-4D97-AF65-F5344CB8AC3E}">
        <p14:creationId xmlns:p14="http://schemas.microsoft.com/office/powerpoint/2010/main" val="42009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451113" y="798138"/>
            <a:ext cx="9289774" cy="6138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chemeClr val="tx2"/>
                </a:solidFill>
              </a:rPr>
              <a:t>About AtliQ Hardwares and Problem Statement</a:t>
            </a:r>
          </a:p>
          <a:p>
            <a:pPr>
              <a:lnSpc>
                <a:spcPct val="150000"/>
              </a:lnSpc>
            </a:pPr>
            <a:endParaRPr lang="en-GB" sz="20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AtliQ</a:t>
            </a:r>
            <a:r>
              <a:rPr lang="en-US" sz="2000" dirty="0"/>
              <a:t> Hardware, a leading hardware company specializing in PCs, printers, mice, and computers with a global reach.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000" dirty="0"/>
              <a:t>The expanding size of Excel files has led to performance problems, resulting in unresponsiveness and inefficiency. </a:t>
            </a:r>
            <a:r>
              <a:rPr lang="en-GB" sz="2000" dirty="0" err="1"/>
              <a:t>AtliQ</a:t>
            </a:r>
            <a:r>
              <a:rPr lang="en-GB" sz="2000" dirty="0"/>
              <a:t> Hardware has launched a project to tackle this issue by assembling a team of data analysts. They will utilize MySQL as their database management system to extract meaningful insights from the data. These insights will empower the company to enhance decision-making and optimize operations, ultimately boosting overall performance.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A3421-12FA-47DB-8CD1-64C0200F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21B42F-1011-4318-B1C0-221AF07F0FAE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8FE6B-29D1-41C0-97B5-101E0432E4A3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</p:spTree>
    <p:extLst>
      <p:ext uri="{BB962C8B-B14F-4D97-AF65-F5344CB8AC3E}">
        <p14:creationId xmlns:p14="http://schemas.microsoft.com/office/powerpoint/2010/main" val="305140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753211" y="339945"/>
            <a:ext cx="9305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Top 3 products from each division by total quantity sold in a given year</a:t>
            </a:r>
          </a:p>
          <a:p>
            <a:endParaRPr lang="en-IN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7598B-46A9-45F6-A2E7-72BC8C1B6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1" y="1349737"/>
            <a:ext cx="8981511" cy="4485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66E70-4302-4403-A5EC-D377E918C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39" y="1222171"/>
            <a:ext cx="4458322" cy="2667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F1865E-D225-48E6-BF7A-C4CD91E6EBE8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94081-A249-4EC8-83E4-8E3B6FCAB322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</p:spTree>
    <p:extLst>
      <p:ext uri="{BB962C8B-B14F-4D97-AF65-F5344CB8AC3E}">
        <p14:creationId xmlns:p14="http://schemas.microsoft.com/office/powerpoint/2010/main" val="358162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753211" y="339945"/>
            <a:ext cx="9305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Top 3 products from each division by total quantity sold in a given year</a:t>
            </a:r>
          </a:p>
          <a:p>
            <a:endParaRPr lang="en-IN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F1865E-D225-48E6-BF7A-C4CD91E6EBE8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94081-A249-4EC8-83E4-8E3B6FCAB322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F95D7-1D02-4C08-9A53-CF251D6D0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67" y="1124582"/>
            <a:ext cx="10679865" cy="48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4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79999" y="275115"/>
            <a:ext cx="1089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Get all the sales transaction data from fact_sales_monthly table for that customer(croma: 90002002) in the fiscal_year 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8D40C-E820-4DA9-B262-532CA7044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200227"/>
            <a:ext cx="7106057" cy="1900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AFA3A-055B-417C-A74E-8A2F9FC53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251434"/>
            <a:ext cx="6138168" cy="290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BB39E-92E6-40B5-8621-3C4D65D15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15" y="3225800"/>
            <a:ext cx="5300900" cy="32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D99E3-1425-4FA8-9DF9-E85E825EBA1D}"/>
              </a:ext>
            </a:extLst>
          </p:cNvPr>
          <p:cNvSpPr txBox="1"/>
          <p:nvPr/>
        </p:nvSpPr>
        <p:spPr>
          <a:xfrm>
            <a:off x="6715557" y="2737476"/>
            <a:ext cx="36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function for fiscal_year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EC96C6-2212-443E-8F7F-2F090A414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E73BC4-EEF0-4A16-913E-A2430E3279ED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FA8E7-F2DC-4D6D-A04F-57A9915738D8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</p:spTree>
    <p:extLst>
      <p:ext uri="{BB962C8B-B14F-4D97-AF65-F5344CB8AC3E}">
        <p14:creationId xmlns:p14="http://schemas.microsoft.com/office/powerpoint/2010/main" val="132787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2" y="661153"/>
            <a:ext cx="93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Generate monthly gross sales report for any customer using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0FAE9-CEDD-4AE2-A67C-A10628A2A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573630"/>
            <a:ext cx="5039428" cy="3896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190AC-FD26-4DE8-B64C-146C6F22A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2" y="2650105"/>
            <a:ext cx="4648849" cy="1743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33EA03-FEDC-4809-9151-D0F26A0B9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B12758-FBCE-419A-A972-F0CD1313047F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151EF-FBE5-4E74-9EE2-66693CE7E598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</p:spTree>
    <p:extLst>
      <p:ext uri="{BB962C8B-B14F-4D97-AF65-F5344CB8AC3E}">
        <p14:creationId xmlns:p14="http://schemas.microsoft.com/office/powerpoint/2010/main" val="276206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4CC7A1-9544-21F8-6692-69823A3659E1}"/>
              </a:ext>
            </a:extLst>
          </p:cNvPr>
          <p:cNvSpPr txBox="1"/>
          <p:nvPr/>
        </p:nvSpPr>
        <p:spPr>
          <a:xfrm>
            <a:off x="3339547" y="755375"/>
            <a:ext cx="551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Key Insights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0A5C4-9EF0-A33C-F5A0-582608611A9E}"/>
              </a:ext>
            </a:extLst>
          </p:cNvPr>
          <p:cNvSpPr txBox="1"/>
          <p:nvPr/>
        </p:nvSpPr>
        <p:spPr>
          <a:xfrm>
            <a:off x="2027583" y="1484243"/>
            <a:ext cx="92102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Net sales of Amazon is highest with 109.03M in fiscal year 2021 followed by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AtliQ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Exclusive with 79.92M.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Market in India generated maximum net sales with 210.67M in fiscal year 2021 followed by USA with 132.05M.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Amazon generated 13.23% of total net sales among all customers in fiscal year 2021.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 APAC region, Amazon contributed maximum net sales % of 12,99% among rest customers in 2021.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 APAC, region India ranks 1 in terms of total gross sales.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E926C-2238-3DBF-68AB-7288BAE2E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F21DD-A107-D98D-DB4C-5CDDCF525912}"/>
              </a:ext>
            </a:extLst>
          </p:cNvPr>
          <p:cNvSpPr txBox="1"/>
          <p:nvPr/>
        </p:nvSpPr>
        <p:spPr>
          <a:xfrm>
            <a:off x="0" y="648866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 err="1">
                <a:latin typeface="Avenir LT Pro 65 Medium" panose="020B0603020203020204" pitchFamily="34" charset="0"/>
              </a:rPr>
              <a:t>AtliQ</a:t>
            </a:r>
            <a:r>
              <a:rPr lang="en-IN" sz="1400" dirty="0">
                <a:latin typeface="Avenir LT Pro 65 Medium" panose="020B0603020203020204" pitchFamily="34" charset="0"/>
              </a:rPr>
              <a:t> </a:t>
            </a:r>
            <a:r>
              <a:rPr lang="en-IN" sz="1400" dirty="0" err="1">
                <a:latin typeface="Avenir LT Pro 65 Medium" panose="020B0603020203020204" pitchFamily="34" charset="0"/>
              </a:rPr>
              <a:t>Hardwares</a:t>
            </a:r>
            <a:endParaRPr lang="en-IN" sz="1400" dirty="0">
              <a:latin typeface="Avenir LT Pro 65 Medium" panose="020B06030202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F44C75-50CE-0841-AAA8-362D012EA9A5}"/>
              </a:ext>
            </a:extLst>
          </p:cNvPr>
          <p:cNvSpPr txBox="1"/>
          <p:nvPr/>
        </p:nvSpPr>
        <p:spPr>
          <a:xfrm>
            <a:off x="9574695" y="6550223"/>
            <a:ext cx="3326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</p:spTree>
    <p:extLst>
      <p:ext uri="{BB962C8B-B14F-4D97-AF65-F5344CB8AC3E}">
        <p14:creationId xmlns:p14="http://schemas.microsoft.com/office/powerpoint/2010/main" val="549228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B20CD7-C6DD-4DE9-9D10-DE089B5BEB87}"/>
              </a:ext>
            </a:extLst>
          </p:cNvPr>
          <p:cNvSpPr txBox="1"/>
          <p:nvPr/>
        </p:nvSpPr>
        <p:spPr>
          <a:xfrm>
            <a:off x="3868057" y="2875002"/>
            <a:ext cx="4455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accent1"/>
                </a:solidFill>
                <a:latin typeface="Avenir LT Pro 65 Medium" panose="020B0603020203020204" pitchFamily="34" charset="0"/>
              </a:rPr>
              <a:t>Thank</a:t>
            </a:r>
            <a:r>
              <a:rPr lang="en-IN" sz="6600" b="1" dirty="0">
                <a:solidFill>
                  <a:schemeClr val="accent2"/>
                </a:solidFill>
                <a:latin typeface="Avenir LT Pro 65 Medium" panose="020B0603020203020204" pitchFamily="34" charset="0"/>
              </a:rPr>
              <a:t> </a:t>
            </a:r>
            <a:r>
              <a:rPr lang="en-IN" sz="6600" b="1" dirty="0">
                <a:solidFill>
                  <a:schemeClr val="accent1"/>
                </a:solidFill>
                <a:latin typeface="Avenir LT Pro 65 Medium" panose="020B0603020203020204" pitchFamily="34" charset="0"/>
              </a:rPr>
              <a:t>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76303-9BE0-4CCE-8707-6549362C4376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65CFD-C13F-4F4F-9DC2-CB9EE9CADDE8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9A6AC6-1D14-4FC4-876E-12DC3E9A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0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264951" y="1203372"/>
            <a:ext cx="9758018" cy="320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GB" sz="2400" b="1" dirty="0">
                <a:solidFill>
                  <a:schemeClr val="tx2"/>
                </a:solidFill>
              </a:rPr>
              <a:t>Project Overview</a:t>
            </a:r>
            <a:endParaRPr lang="en-GB" sz="2000" b="1" dirty="0">
              <a:solidFill>
                <a:schemeClr val="tx2"/>
              </a:solidFill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sz="2000" dirty="0"/>
              <a:t>This project is designed to analyze and extract valuable insights from the provided database. The database contains information about sales, products, customers, and regions for Atliq Hardware. I aim to address specific questions related to sales reports, market analysis, customer behavior, and supply chain forecasting.</a:t>
            </a:r>
            <a:endParaRPr lang="en-GB" sz="2000" b="0" i="0" dirty="0"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12905-8F61-46E6-B80C-81EA633CF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7A14A-6436-487A-9B09-7AE6EB92E5C9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776F5-2AB5-4C95-BA44-7866D63005D2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</p:spTree>
    <p:extLst>
      <p:ext uri="{BB962C8B-B14F-4D97-AF65-F5344CB8AC3E}">
        <p14:creationId xmlns:p14="http://schemas.microsoft.com/office/powerpoint/2010/main" val="345696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176B862-0C98-4CCA-8AF1-F83D83B7B9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568155"/>
              </p:ext>
            </p:extLst>
          </p:nvPr>
        </p:nvGraphicFramePr>
        <p:xfrm>
          <a:off x="28589" y="1578165"/>
          <a:ext cx="3277705" cy="3776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41716123-ECE1-4A09-8853-56690AA14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2748490"/>
              </p:ext>
            </p:extLst>
          </p:nvPr>
        </p:nvGraphicFramePr>
        <p:xfrm>
          <a:off x="3088011" y="1272029"/>
          <a:ext cx="5528996" cy="3395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1583F5D1-01D2-4E7B-A7B1-879CE8AD3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966473"/>
              </p:ext>
            </p:extLst>
          </p:nvPr>
        </p:nvGraphicFramePr>
        <p:xfrm>
          <a:off x="9166087" y="434600"/>
          <a:ext cx="2543400" cy="134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B95171-9D4A-4CF1-9F75-A0E95927563F}"/>
              </a:ext>
            </a:extLst>
          </p:cNvPr>
          <p:cNvCxnSpPr/>
          <p:nvPr/>
        </p:nvCxnSpPr>
        <p:spPr>
          <a:xfrm>
            <a:off x="10524557" y="1447800"/>
            <a:ext cx="0" cy="26073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D3876B2-5ADE-4570-90CE-DFBF12824A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62C19DC-69F4-435F-8CA0-62C32A0B3E57}"/>
              </a:ext>
            </a:extLst>
          </p:cNvPr>
          <p:cNvSpPr txBox="1"/>
          <p:nvPr/>
        </p:nvSpPr>
        <p:spPr>
          <a:xfrm>
            <a:off x="1011582" y="204261"/>
            <a:ext cx="601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AtliQ Hardware – Business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B526B1-900E-45CB-A3ED-7839B81FF6BE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BF93AD-D3D5-4692-AB5D-0120DB8FFEDD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4C62DBE-7465-C0C7-47D9-8CA487097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665349"/>
              </p:ext>
            </p:extLst>
          </p:nvPr>
        </p:nvGraphicFramePr>
        <p:xfrm>
          <a:off x="8900551" y="1447800"/>
          <a:ext cx="3248011" cy="2066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D98B899-E4A2-C411-F882-3F6C1D7F5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644590"/>
              </p:ext>
            </p:extLst>
          </p:nvPr>
        </p:nvGraphicFramePr>
        <p:xfrm>
          <a:off x="8915399" y="2968727"/>
          <a:ext cx="3248012" cy="2374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52F8E7-18DD-E4A5-B967-DC9BB74ED403}"/>
              </a:ext>
            </a:extLst>
          </p:cNvPr>
          <p:cNvCxnSpPr/>
          <p:nvPr/>
        </p:nvCxnSpPr>
        <p:spPr>
          <a:xfrm>
            <a:off x="10524557" y="2489200"/>
            <a:ext cx="0" cy="1025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87CF4D-353B-C436-619D-08D6062220DF}"/>
              </a:ext>
            </a:extLst>
          </p:cNvPr>
          <p:cNvCxnSpPr>
            <a:cxnSpLocks/>
          </p:cNvCxnSpPr>
          <p:nvPr/>
        </p:nvCxnSpPr>
        <p:spPr>
          <a:xfrm>
            <a:off x="10524557" y="4203700"/>
            <a:ext cx="14848" cy="828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388BC0A-4B34-272D-DC68-B4A39A950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710147"/>
              </p:ext>
            </p:extLst>
          </p:nvPr>
        </p:nvGraphicFramePr>
        <p:xfrm>
          <a:off x="9347577" y="5015102"/>
          <a:ext cx="1936642" cy="790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391107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E827BD-C96C-4C32-AD16-E8BB6BCF3F72}"/>
              </a:ext>
            </a:extLst>
          </p:cNvPr>
          <p:cNvGrpSpPr/>
          <p:nvPr/>
        </p:nvGrpSpPr>
        <p:grpSpPr>
          <a:xfrm>
            <a:off x="1667972" y="1266256"/>
            <a:ext cx="9739716" cy="2442965"/>
            <a:chOff x="1667972" y="1266256"/>
            <a:chExt cx="9739716" cy="244296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2547A23-9394-8445-00A2-4DC548FD4671}"/>
                </a:ext>
              </a:extLst>
            </p:cNvPr>
            <p:cNvSpPr/>
            <p:nvPr/>
          </p:nvSpPr>
          <p:spPr>
            <a:xfrm>
              <a:off x="5428852" y="1266256"/>
              <a:ext cx="964328" cy="642885"/>
            </a:xfrm>
            <a:custGeom>
              <a:avLst/>
              <a:gdLst>
                <a:gd name="connsiteX0" fmla="*/ 0 w 964328"/>
                <a:gd name="connsiteY0" fmla="*/ 64289 h 642885"/>
                <a:gd name="connsiteX1" fmla="*/ 64289 w 964328"/>
                <a:gd name="connsiteY1" fmla="*/ 0 h 642885"/>
                <a:gd name="connsiteX2" fmla="*/ 900040 w 964328"/>
                <a:gd name="connsiteY2" fmla="*/ 0 h 642885"/>
                <a:gd name="connsiteX3" fmla="*/ 964329 w 964328"/>
                <a:gd name="connsiteY3" fmla="*/ 64289 h 642885"/>
                <a:gd name="connsiteX4" fmla="*/ 964328 w 964328"/>
                <a:gd name="connsiteY4" fmla="*/ 578597 h 642885"/>
                <a:gd name="connsiteX5" fmla="*/ 900039 w 964328"/>
                <a:gd name="connsiteY5" fmla="*/ 642886 h 642885"/>
                <a:gd name="connsiteX6" fmla="*/ 64289 w 964328"/>
                <a:gd name="connsiteY6" fmla="*/ 642885 h 642885"/>
                <a:gd name="connsiteX7" fmla="*/ 0 w 964328"/>
                <a:gd name="connsiteY7" fmla="*/ 578596 h 642885"/>
                <a:gd name="connsiteX8" fmla="*/ 0 w 964328"/>
                <a:gd name="connsiteY8" fmla="*/ 64289 h 6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328" h="642885">
                  <a:moveTo>
                    <a:pt x="0" y="64289"/>
                  </a:moveTo>
                  <a:cubicBezTo>
                    <a:pt x="0" y="28783"/>
                    <a:pt x="28783" y="0"/>
                    <a:pt x="64289" y="0"/>
                  </a:cubicBezTo>
                  <a:lnTo>
                    <a:pt x="900040" y="0"/>
                  </a:lnTo>
                  <a:cubicBezTo>
                    <a:pt x="935546" y="0"/>
                    <a:pt x="964329" y="28783"/>
                    <a:pt x="964329" y="64289"/>
                  </a:cubicBezTo>
                  <a:cubicBezTo>
                    <a:pt x="964329" y="235725"/>
                    <a:pt x="964328" y="407161"/>
                    <a:pt x="964328" y="578597"/>
                  </a:cubicBezTo>
                  <a:cubicBezTo>
                    <a:pt x="964328" y="614103"/>
                    <a:pt x="935545" y="642886"/>
                    <a:pt x="900039" y="642886"/>
                  </a:cubicBezTo>
                  <a:lnTo>
                    <a:pt x="64289" y="642885"/>
                  </a:lnTo>
                  <a:cubicBezTo>
                    <a:pt x="28783" y="642885"/>
                    <a:pt x="0" y="614102"/>
                    <a:pt x="0" y="578596"/>
                  </a:cubicBezTo>
                  <a:lnTo>
                    <a:pt x="0" y="64289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739" tIns="60739" rIns="60739" bIns="6073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Product Division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F8A2569-5DB2-300F-8462-93045062AB0B}"/>
                </a:ext>
              </a:extLst>
            </p:cNvPr>
            <p:cNvSpPr/>
            <p:nvPr/>
          </p:nvSpPr>
          <p:spPr>
            <a:xfrm>
              <a:off x="2776949" y="1909142"/>
              <a:ext cx="3134067" cy="2571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134067" y="0"/>
                  </a:moveTo>
                  <a:lnTo>
                    <a:pt x="3134067" y="128577"/>
                  </a:lnTo>
                  <a:lnTo>
                    <a:pt x="0" y="128577"/>
                  </a:lnTo>
                  <a:lnTo>
                    <a:pt x="0" y="25715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522BDC3-98DD-8641-87A1-655928A654C4}"/>
                </a:ext>
              </a:extLst>
            </p:cNvPr>
            <p:cNvSpPr/>
            <p:nvPr/>
          </p:nvSpPr>
          <p:spPr>
            <a:xfrm>
              <a:off x="2294785" y="2166296"/>
              <a:ext cx="964328" cy="642885"/>
            </a:xfrm>
            <a:custGeom>
              <a:avLst/>
              <a:gdLst>
                <a:gd name="connsiteX0" fmla="*/ 0 w 964328"/>
                <a:gd name="connsiteY0" fmla="*/ 64289 h 642885"/>
                <a:gd name="connsiteX1" fmla="*/ 64289 w 964328"/>
                <a:gd name="connsiteY1" fmla="*/ 0 h 642885"/>
                <a:gd name="connsiteX2" fmla="*/ 900040 w 964328"/>
                <a:gd name="connsiteY2" fmla="*/ 0 h 642885"/>
                <a:gd name="connsiteX3" fmla="*/ 964329 w 964328"/>
                <a:gd name="connsiteY3" fmla="*/ 64289 h 642885"/>
                <a:gd name="connsiteX4" fmla="*/ 964328 w 964328"/>
                <a:gd name="connsiteY4" fmla="*/ 578597 h 642885"/>
                <a:gd name="connsiteX5" fmla="*/ 900039 w 964328"/>
                <a:gd name="connsiteY5" fmla="*/ 642886 h 642885"/>
                <a:gd name="connsiteX6" fmla="*/ 64289 w 964328"/>
                <a:gd name="connsiteY6" fmla="*/ 642885 h 642885"/>
                <a:gd name="connsiteX7" fmla="*/ 0 w 964328"/>
                <a:gd name="connsiteY7" fmla="*/ 578596 h 642885"/>
                <a:gd name="connsiteX8" fmla="*/ 0 w 964328"/>
                <a:gd name="connsiteY8" fmla="*/ 64289 h 6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328" h="642885">
                  <a:moveTo>
                    <a:pt x="0" y="64289"/>
                  </a:moveTo>
                  <a:cubicBezTo>
                    <a:pt x="0" y="28783"/>
                    <a:pt x="28783" y="0"/>
                    <a:pt x="64289" y="0"/>
                  </a:cubicBezTo>
                  <a:lnTo>
                    <a:pt x="900040" y="0"/>
                  </a:lnTo>
                  <a:cubicBezTo>
                    <a:pt x="935546" y="0"/>
                    <a:pt x="964329" y="28783"/>
                    <a:pt x="964329" y="64289"/>
                  </a:cubicBezTo>
                  <a:cubicBezTo>
                    <a:pt x="964329" y="235725"/>
                    <a:pt x="964328" y="407161"/>
                    <a:pt x="964328" y="578597"/>
                  </a:cubicBezTo>
                  <a:cubicBezTo>
                    <a:pt x="964328" y="614103"/>
                    <a:pt x="935545" y="642886"/>
                    <a:pt x="900039" y="642886"/>
                  </a:cubicBezTo>
                  <a:lnTo>
                    <a:pt x="64289" y="642885"/>
                  </a:lnTo>
                  <a:cubicBezTo>
                    <a:pt x="28783" y="642885"/>
                    <a:pt x="0" y="614102"/>
                    <a:pt x="0" y="578596"/>
                  </a:cubicBezTo>
                  <a:lnTo>
                    <a:pt x="0" y="64289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739" tIns="60739" rIns="60739" bIns="6073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PC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446A901-169A-DA3B-8D0F-407415903EBC}"/>
                </a:ext>
              </a:extLst>
            </p:cNvPr>
            <p:cNvSpPr/>
            <p:nvPr/>
          </p:nvSpPr>
          <p:spPr>
            <a:xfrm>
              <a:off x="2150136" y="2809182"/>
              <a:ext cx="626813" cy="2571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26813" y="0"/>
                  </a:moveTo>
                  <a:lnTo>
                    <a:pt x="626813" y="128577"/>
                  </a:lnTo>
                  <a:lnTo>
                    <a:pt x="0" y="128577"/>
                  </a:lnTo>
                  <a:lnTo>
                    <a:pt x="0" y="25715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67A3B3F-BB85-D39F-2521-39AB64EA8349}"/>
                </a:ext>
              </a:extLst>
            </p:cNvPr>
            <p:cNvSpPr/>
            <p:nvPr/>
          </p:nvSpPr>
          <p:spPr>
            <a:xfrm>
              <a:off x="1667972" y="3066336"/>
              <a:ext cx="964328" cy="642885"/>
            </a:xfrm>
            <a:custGeom>
              <a:avLst/>
              <a:gdLst>
                <a:gd name="connsiteX0" fmla="*/ 0 w 964328"/>
                <a:gd name="connsiteY0" fmla="*/ 64289 h 642885"/>
                <a:gd name="connsiteX1" fmla="*/ 64289 w 964328"/>
                <a:gd name="connsiteY1" fmla="*/ 0 h 642885"/>
                <a:gd name="connsiteX2" fmla="*/ 900040 w 964328"/>
                <a:gd name="connsiteY2" fmla="*/ 0 h 642885"/>
                <a:gd name="connsiteX3" fmla="*/ 964329 w 964328"/>
                <a:gd name="connsiteY3" fmla="*/ 64289 h 642885"/>
                <a:gd name="connsiteX4" fmla="*/ 964328 w 964328"/>
                <a:gd name="connsiteY4" fmla="*/ 578597 h 642885"/>
                <a:gd name="connsiteX5" fmla="*/ 900039 w 964328"/>
                <a:gd name="connsiteY5" fmla="*/ 642886 h 642885"/>
                <a:gd name="connsiteX6" fmla="*/ 64289 w 964328"/>
                <a:gd name="connsiteY6" fmla="*/ 642885 h 642885"/>
                <a:gd name="connsiteX7" fmla="*/ 0 w 964328"/>
                <a:gd name="connsiteY7" fmla="*/ 578596 h 642885"/>
                <a:gd name="connsiteX8" fmla="*/ 0 w 964328"/>
                <a:gd name="connsiteY8" fmla="*/ 64289 h 6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328" h="642885">
                  <a:moveTo>
                    <a:pt x="0" y="64289"/>
                  </a:moveTo>
                  <a:cubicBezTo>
                    <a:pt x="0" y="28783"/>
                    <a:pt x="28783" y="0"/>
                    <a:pt x="64289" y="0"/>
                  </a:cubicBezTo>
                  <a:lnTo>
                    <a:pt x="900040" y="0"/>
                  </a:lnTo>
                  <a:cubicBezTo>
                    <a:pt x="935546" y="0"/>
                    <a:pt x="964329" y="28783"/>
                    <a:pt x="964329" y="64289"/>
                  </a:cubicBezTo>
                  <a:cubicBezTo>
                    <a:pt x="964329" y="235725"/>
                    <a:pt x="964328" y="407161"/>
                    <a:pt x="964328" y="578597"/>
                  </a:cubicBezTo>
                  <a:cubicBezTo>
                    <a:pt x="964328" y="614103"/>
                    <a:pt x="935545" y="642886"/>
                    <a:pt x="900039" y="642886"/>
                  </a:cubicBezTo>
                  <a:lnTo>
                    <a:pt x="64289" y="642885"/>
                  </a:lnTo>
                  <a:cubicBezTo>
                    <a:pt x="28783" y="642885"/>
                    <a:pt x="0" y="614102"/>
                    <a:pt x="0" y="578596"/>
                  </a:cubicBezTo>
                  <a:lnTo>
                    <a:pt x="0" y="64289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739" tIns="60739" rIns="60739" bIns="6073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Personal Laptop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29577AC-9B3D-D1EA-2A32-906466FFA837}"/>
                </a:ext>
              </a:extLst>
            </p:cNvPr>
            <p:cNvSpPr/>
            <p:nvPr/>
          </p:nvSpPr>
          <p:spPr>
            <a:xfrm>
              <a:off x="2776949" y="2809182"/>
              <a:ext cx="626813" cy="2571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8577"/>
                  </a:lnTo>
                  <a:lnTo>
                    <a:pt x="626813" y="128577"/>
                  </a:lnTo>
                  <a:lnTo>
                    <a:pt x="626813" y="25715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44A590-04FD-2CC1-C27E-261375B05201}"/>
                </a:ext>
              </a:extLst>
            </p:cNvPr>
            <p:cNvSpPr/>
            <p:nvPr/>
          </p:nvSpPr>
          <p:spPr>
            <a:xfrm>
              <a:off x="2921598" y="3066336"/>
              <a:ext cx="964328" cy="642885"/>
            </a:xfrm>
            <a:custGeom>
              <a:avLst/>
              <a:gdLst>
                <a:gd name="connsiteX0" fmla="*/ 0 w 964328"/>
                <a:gd name="connsiteY0" fmla="*/ 64289 h 642885"/>
                <a:gd name="connsiteX1" fmla="*/ 64289 w 964328"/>
                <a:gd name="connsiteY1" fmla="*/ 0 h 642885"/>
                <a:gd name="connsiteX2" fmla="*/ 900040 w 964328"/>
                <a:gd name="connsiteY2" fmla="*/ 0 h 642885"/>
                <a:gd name="connsiteX3" fmla="*/ 964329 w 964328"/>
                <a:gd name="connsiteY3" fmla="*/ 64289 h 642885"/>
                <a:gd name="connsiteX4" fmla="*/ 964328 w 964328"/>
                <a:gd name="connsiteY4" fmla="*/ 578597 h 642885"/>
                <a:gd name="connsiteX5" fmla="*/ 900039 w 964328"/>
                <a:gd name="connsiteY5" fmla="*/ 642886 h 642885"/>
                <a:gd name="connsiteX6" fmla="*/ 64289 w 964328"/>
                <a:gd name="connsiteY6" fmla="*/ 642885 h 642885"/>
                <a:gd name="connsiteX7" fmla="*/ 0 w 964328"/>
                <a:gd name="connsiteY7" fmla="*/ 578596 h 642885"/>
                <a:gd name="connsiteX8" fmla="*/ 0 w 964328"/>
                <a:gd name="connsiteY8" fmla="*/ 64289 h 6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328" h="642885">
                  <a:moveTo>
                    <a:pt x="0" y="64289"/>
                  </a:moveTo>
                  <a:cubicBezTo>
                    <a:pt x="0" y="28783"/>
                    <a:pt x="28783" y="0"/>
                    <a:pt x="64289" y="0"/>
                  </a:cubicBezTo>
                  <a:lnTo>
                    <a:pt x="900040" y="0"/>
                  </a:lnTo>
                  <a:cubicBezTo>
                    <a:pt x="935546" y="0"/>
                    <a:pt x="964329" y="28783"/>
                    <a:pt x="964329" y="64289"/>
                  </a:cubicBezTo>
                  <a:cubicBezTo>
                    <a:pt x="964329" y="235725"/>
                    <a:pt x="964328" y="407161"/>
                    <a:pt x="964328" y="578597"/>
                  </a:cubicBezTo>
                  <a:cubicBezTo>
                    <a:pt x="964328" y="614103"/>
                    <a:pt x="935545" y="642886"/>
                    <a:pt x="900039" y="642886"/>
                  </a:cubicBezTo>
                  <a:lnTo>
                    <a:pt x="64289" y="642885"/>
                  </a:lnTo>
                  <a:cubicBezTo>
                    <a:pt x="28783" y="642885"/>
                    <a:pt x="0" y="614102"/>
                    <a:pt x="0" y="578596"/>
                  </a:cubicBezTo>
                  <a:lnTo>
                    <a:pt x="0" y="64289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739" tIns="60739" rIns="60739" bIns="6073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Gaming Laptop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C343EC-7401-4658-A79B-531C12D79533}"/>
                </a:ext>
              </a:extLst>
            </p:cNvPr>
            <p:cNvSpPr/>
            <p:nvPr/>
          </p:nvSpPr>
          <p:spPr>
            <a:xfrm>
              <a:off x="5284203" y="1909142"/>
              <a:ext cx="626813" cy="2571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26813" y="0"/>
                  </a:moveTo>
                  <a:lnTo>
                    <a:pt x="626813" y="128577"/>
                  </a:lnTo>
                  <a:lnTo>
                    <a:pt x="0" y="128577"/>
                  </a:lnTo>
                  <a:lnTo>
                    <a:pt x="0" y="25715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39CCB9B-3E8F-7965-981A-CF27AE8C6296}"/>
                </a:ext>
              </a:extLst>
            </p:cNvPr>
            <p:cNvSpPr/>
            <p:nvPr/>
          </p:nvSpPr>
          <p:spPr>
            <a:xfrm>
              <a:off x="4802039" y="2166296"/>
              <a:ext cx="964328" cy="642885"/>
            </a:xfrm>
            <a:custGeom>
              <a:avLst/>
              <a:gdLst>
                <a:gd name="connsiteX0" fmla="*/ 0 w 964328"/>
                <a:gd name="connsiteY0" fmla="*/ 64289 h 642885"/>
                <a:gd name="connsiteX1" fmla="*/ 64289 w 964328"/>
                <a:gd name="connsiteY1" fmla="*/ 0 h 642885"/>
                <a:gd name="connsiteX2" fmla="*/ 900040 w 964328"/>
                <a:gd name="connsiteY2" fmla="*/ 0 h 642885"/>
                <a:gd name="connsiteX3" fmla="*/ 964329 w 964328"/>
                <a:gd name="connsiteY3" fmla="*/ 64289 h 642885"/>
                <a:gd name="connsiteX4" fmla="*/ 964328 w 964328"/>
                <a:gd name="connsiteY4" fmla="*/ 578597 h 642885"/>
                <a:gd name="connsiteX5" fmla="*/ 900039 w 964328"/>
                <a:gd name="connsiteY5" fmla="*/ 642886 h 642885"/>
                <a:gd name="connsiteX6" fmla="*/ 64289 w 964328"/>
                <a:gd name="connsiteY6" fmla="*/ 642885 h 642885"/>
                <a:gd name="connsiteX7" fmla="*/ 0 w 964328"/>
                <a:gd name="connsiteY7" fmla="*/ 578596 h 642885"/>
                <a:gd name="connsiteX8" fmla="*/ 0 w 964328"/>
                <a:gd name="connsiteY8" fmla="*/ 64289 h 6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328" h="642885">
                  <a:moveTo>
                    <a:pt x="0" y="64289"/>
                  </a:moveTo>
                  <a:cubicBezTo>
                    <a:pt x="0" y="28783"/>
                    <a:pt x="28783" y="0"/>
                    <a:pt x="64289" y="0"/>
                  </a:cubicBezTo>
                  <a:lnTo>
                    <a:pt x="900040" y="0"/>
                  </a:lnTo>
                  <a:cubicBezTo>
                    <a:pt x="935546" y="0"/>
                    <a:pt x="964329" y="28783"/>
                    <a:pt x="964329" y="64289"/>
                  </a:cubicBezTo>
                  <a:cubicBezTo>
                    <a:pt x="964329" y="235725"/>
                    <a:pt x="964328" y="407161"/>
                    <a:pt x="964328" y="578597"/>
                  </a:cubicBezTo>
                  <a:cubicBezTo>
                    <a:pt x="964328" y="614103"/>
                    <a:pt x="935545" y="642886"/>
                    <a:pt x="900039" y="642886"/>
                  </a:cubicBezTo>
                  <a:lnTo>
                    <a:pt x="64289" y="642885"/>
                  </a:lnTo>
                  <a:cubicBezTo>
                    <a:pt x="28783" y="642885"/>
                    <a:pt x="0" y="614102"/>
                    <a:pt x="0" y="578596"/>
                  </a:cubicBezTo>
                  <a:lnTo>
                    <a:pt x="0" y="64289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739" tIns="60739" rIns="60739" bIns="6073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N&amp;S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41D840-399B-0693-D1C2-84179EE47449}"/>
                </a:ext>
              </a:extLst>
            </p:cNvPr>
            <p:cNvSpPr/>
            <p:nvPr/>
          </p:nvSpPr>
          <p:spPr>
            <a:xfrm>
              <a:off x="4657390" y="2809182"/>
              <a:ext cx="626813" cy="2571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26813" y="0"/>
                  </a:moveTo>
                  <a:lnTo>
                    <a:pt x="626813" y="128577"/>
                  </a:lnTo>
                  <a:lnTo>
                    <a:pt x="0" y="128577"/>
                  </a:lnTo>
                  <a:lnTo>
                    <a:pt x="0" y="25715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803F7B3-ED5B-4034-17E5-2A42F7CCDDF4}"/>
                </a:ext>
              </a:extLst>
            </p:cNvPr>
            <p:cNvSpPr/>
            <p:nvPr/>
          </p:nvSpPr>
          <p:spPr>
            <a:xfrm>
              <a:off x="4175225" y="3066336"/>
              <a:ext cx="964328" cy="642885"/>
            </a:xfrm>
            <a:custGeom>
              <a:avLst/>
              <a:gdLst>
                <a:gd name="connsiteX0" fmla="*/ 0 w 964328"/>
                <a:gd name="connsiteY0" fmla="*/ 64289 h 642885"/>
                <a:gd name="connsiteX1" fmla="*/ 64289 w 964328"/>
                <a:gd name="connsiteY1" fmla="*/ 0 h 642885"/>
                <a:gd name="connsiteX2" fmla="*/ 900040 w 964328"/>
                <a:gd name="connsiteY2" fmla="*/ 0 h 642885"/>
                <a:gd name="connsiteX3" fmla="*/ 964329 w 964328"/>
                <a:gd name="connsiteY3" fmla="*/ 64289 h 642885"/>
                <a:gd name="connsiteX4" fmla="*/ 964328 w 964328"/>
                <a:gd name="connsiteY4" fmla="*/ 578597 h 642885"/>
                <a:gd name="connsiteX5" fmla="*/ 900039 w 964328"/>
                <a:gd name="connsiteY5" fmla="*/ 642886 h 642885"/>
                <a:gd name="connsiteX6" fmla="*/ 64289 w 964328"/>
                <a:gd name="connsiteY6" fmla="*/ 642885 h 642885"/>
                <a:gd name="connsiteX7" fmla="*/ 0 w 964328"/>
                <a:gd name="connsiteY7" fmla="*/ 578596 h 642885"/>
                <a:gd name="connsiteX8" fmla="*/ 0 w 964328"/>
                <a:gd name="connsiteY8" fmla="*/ 64289 h 6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328" h="642885">
                  <a:moveTo>
                    <a:pt x="0" y="64289"/>
                  </a:moveTo>
                  <a:cubicBezTo>
                    <a:pt x="0" y="28783"/>
                    <a:pt x="28783" y="0"/>
                    <a:pt x="64289" y="0"/>
                  </a:cubicBezTo>
                  <a:lnTo>
                    <a:pt x="900040" y="0"/>
                  </a:lnTo>
                  <a:cubicBezTo>
                    <a:pt x="935546" y="0"/>
                    <a:pt x="964329" y="28783"/>
                    <a:pt x="964329" y="64289"/>
                  </a:cubicBezTo>
                  <a:cubicBezTo>
                    <a:pt x="964329" y="235725"/>
                    <a:pt x="964328" y="407161"/>
                    <a:pt x="964328" y="578597"/>
                  </a:cubicBezTo>
                  <a:cubicBezTo>
                    <a:pt x="964328" y="614103"/>
                    <a:pt x="935545" y="642886"/>
                    <a:pt x="900039" y="642886"/>
                  </a:cubicBezTo>
                  <a:lnTo>
                    <a:pt x="64289" y="642885"/>
                  </a:lnTo>
                  <a:cubicBezTo>
                    <a:pt x="28783" y="642885"/>
                    <a:pt x="0" y="614102"/>
                    <a:pt x="0" y="578596"/>
                  </a:cubicBezTo>
                  <a:lnTo>
                    <a:pt x="0" y="64289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739" tIns="60739" rIns="60739" bIns="6073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Wi-Fi Extenders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75ECDD6-D1A3-FFD4-9510-0EDC4E31807B}"/>
                </a:ext>
              </a:extLst>
            </p:cNvPr>
            <p:cNvSpPr/>
            <p:nvPr/>
          </p:nvSpPr>
          <p:spPr>
            <a:xfrm>
              <a:off x="5284203" y="2809182"/>
              <a:ext cx="626813" cy="2571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8577"/>
                  </a:lnTo>
                  <a:lnTo>
                    <a:pt x="626813" y="128577"/>
                  </a:lnTo>
                  <a:lnTo>
                    <a:pt x="626813" y="25715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5356183-8CD4-D828-B91D-AF2FF1BF56D0}"/>
                </a:ext>
              </a:extLst>
            </p:cNvPr>
            <p:cNvSpPr/>
            <p:nvPr/>
          </p:nvSpPr>
          <p:spPr>
            <a:xfrm>
              <a:off x="5428852" y="3066336"/>
              <a:ext cx="964328" cy="642885"/>
            </a:xfrm>
            <a:custGeom>
              <a:avLst/>
              <a:gdLst>
                <a:gd name="connsiteX0" fmla="*/ 0 w 964328"/>
                <a:gd name="connsiteY0" fmla="*/ 64289 h 642885"/>
                <a:gd name="connsiteX1" fmla="*/ 64289 w 964328"/>
                <a:gd name="connsiteY1" fmla="*/ 0 h 642885"/>
                <a:gd name="connsiteX2" fmla="*/ 900040 w 964328"/>
                <a:gd name="connsiteY2" fmla="*/ 0 h 642885"/>
                <a:gd name="connsiteX3" fmla="*/ 964329 w 964328"/>
                <a:gd name="connsiteY3" fmla="*/ 64289 h 642885"/>
                <a:gd name="connsiteX4" fmla="*/ 964328 w 964328"/>
                <a:gd name="connsiteY4" fmla="*/ 578597 h 642885"/>
                <a:gd name="connsiteX5" fmla="*/ 900039 w 964328"/>
                <a:gd name="connsiteY5" fmla="*/ 642886 h 642885"/>
                <a:gd name="connsiteX6" fmla="*/ 64289 w 964328"/>
                <a:gd name="connsiteY6" fmla="*/ 642885 h 642885"/>
                <a:gd name="connsiteX7" fmla="*/ 0 w 964328"/>
                <a:gd name="connsiteY7" fmla="*/ 578596 h 642885"/>
                <a:gd name="connsiteX8" fmla="*/ 0 w 964328"/>
                <a:gd name="connsiteY8" fmla="*/ 64289 h 6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328" h="642885">
                  <a:moveTo>
                    <a:pt x="0" y="64289"/>
                  </a:moveTo>
                  <a:cubicBezTo>
                    <a:pt x="0" y="28783"/>
                    <a:pt x="28783" y="0"/>
                    <a:pt x="64289" y="0"/>
                  </a:cubicBezTo>
                  <a:lnTo>
                    <a:pt x="900040" y="0"/>
                  </a:lnTo>
                  <a:cubicBezTo>
                    <a:pt x="935546" y="0"/>
                    <a:pt x="964329" y="28783"/>
                    <a:pt x="964329" y="64289"/>
                  </a:cubicBezTo>
                  <a:cubicBezTo>
                    <a:pt x="964329" y="235725"/>
                    <a:pt x="964328" y="407161"/>
                    <a:pt x="964328" y="578597"/>
                  </a:cubicBezTo>
                  <a:cubicBezTo>
                    <a:pt x="964328" y="614103"/>
                    <a:pt x="935545" y="642886"/>
                    <a:pt x="900039" y="642886"/>
                  </a:cubicBezTo>
                  <a:lnTo>
                    <a:pt x="64289" y="642885"/>
                  </a:lnTo>
                  <a:cubicBezTo>
                    <a:pt x="28783" y="642885"/>
                    <a:pt x="0" y="614102"/>
                    <a:pt x="0" y="578596"/>
                  </a:cubicBezTo>
                  <a:lnTo>
                    <a:pt x="0" y="64289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739" tIns="60739" rIns="60739" bIns="6073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USB Flash Drives 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7C6DD1-5460-9893-5976-1C0614EBA977}"/>
                </a:ext>
              </a:extLst>
            </p:cNvPr>
            <p:cNvSpPr/>
            <p:nvPr/>
          </p:nvSpPr>
          <p:spPr>
            <a:xfrm>
              <a:off x="5911017" y="1909142"/>
              <a:ext cx="3134067" cy="2571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8577"/>
                  </a:lnTo>
                  <a:lnTo>
                    <a:pt x="3134067" y="128577"/>
                  </a:lnTo>
                  <a:lnTo>
                    <a:pt x="3134067" y="257154"/>
                  </a:lnTo>
                </a:path>
              </a:pathLst>
            </a:custGeom>
            <a:no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612EE0F-D87B-4984-D3D9-342B4B6268FD}"/>
                </a:ext>
              </a:extLst>
            </p:cNvPr>
            <p:cNvSpPr/>
            <p:nvPr/>
          </p:nvSpPr>
          <p:spPr>
            <a:xfrm>
              <a:off x="8562920" y="2166296"/>
              <a:ext cx="964328" cy="642885"/>
            </a:xfrm>
            <a:custGeom>
              <a:avLst/>
              <a:gdLst>
                <a:gd name="connsiteX0" fmla="*/ 0 w 964328"/>
                <a:gd name="connsiteY0" fmla="*/ 64289 h 642885"/>
                <a:gd name="connsiteX1" fmla="*/ 64289 w 964328"/>
                <a:gd name="connsiteY1" fmla="*/ 0 h 642885"/>
                <a:gd name="connsiteX2" fmla="*/ 900040 w 964328"/>
                <a:gd name="connsiteY2" fmla="*/ 0 h 642885"/>
                <a:gd name="connsiteX3" fmla="*/ 964329 w 964328"/>
                <a:gd name="connsiteY3" fmla="*/ 64289 h 642885"/>
                <a:gd name="connsiteX4" fmla="*/ 964328 w 964328"/>
                <a:gd name="connsiteY4" fmla="*/ 578597 h 642885"/>
                <a:gd name="connsiteX5" fmla="*/ 900039 w 964328"/>
                <a:gd name="connsiteY5" fmla="*/ 642886 h 642885"/>
                <a:gd name="connsiteX6" fmla="*/ 64289 w 964328"/>
                <a:gd name="connsiteY6" fmla="*/ 642885 h 642885"/>
                <a:gd name="connsiteX7" fmla="*/ 0 w 964328"/>
                <a:gd name="connsiteY7" fmla="*/ 578596 h 642885"/>
                <a:gd name="connsiteX8" fmla="*/ 0 w 964328"/>
                <a:gd name="connsiteY8" fmla="*/ 64289 h 6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328" h="642885">
                  <a:moveTo>
                    <a:pt x="0" y="64289"/>
                  </a:moveTo>
                  <a:cubicBezTo>
                    <a:pt x="0" y="28783"/>
                    <a:pt x="28783" y="0"/>
                    <a:pt x="64289" y="0"/>
                  </a:cubicBezTo>
                  <a:lnTo>
                    <a:pt x="900040" y="0"/>
                  </a:lnTo>
                  <a:cubicBezTo>
                    <a:pt x="935546" y="0"/>
                    <a:pt x="964329" y="28783"/>
                    <a:pt x="964329" y="64289"/>
                  </a:cubicBezTo>
                  <a:cubicBezTo>
                    <a:pt x="964329" y="235725"/>
                    <a:pt x="964328" y="407161"/>
                    <a:pt x="964328" y="578597"/>
                  </a:cubicBezTo>
                  <a:cubicBezTo>
                    <a:pt x="964328" y="614103"/>
                    <a:pt x="935545" y="642886"/>
                    <a:pt x="900039" y="642886"/>
                  </a:cubicBezTo>
                  <a:lnTo>
                    <a:pt x="64289" y="642885"/>
                  </a:lnTo>
                  <a:cubicBezTo>
                    <a:pt x="28783" y="642885"/>
                    <a:pt x="0" y="614102"/>
                    <a:pt x="0" y="578596"/>
                  </a:cubicBezTo>
                  <a:lnTo>
                    <a:pt x="0" y="64289"/>
                  </a:ln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739" tIns="60739" rIns="60739" bIns="6073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P&amp;A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B97D185-D2C7-5AC7-E517-BB78E21BE97D}"/>
                </a:ext>
              </a:extLst>
            </p:cNvPr>
            <p:cNvSpPr/>
            <p:nvPr/>
          </p:nvSpPr>
          <p:spPr>
            <a:xfrm>
              <a:off x="7164643" y="2809182"/>
              <a:ext cx="1880440" cy="2571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80440" y="0"/>
                  </a:moveTo>
                  <a:lnTo>
                    <a:pt x="1880440" y="128577"/>
                  </a:lnTo>
                  <a:lnTo>
                    <a:pt x="0" y="128577"/>
                  </a:lnTo>
                  <a:lnTo>
                    <a:pt x="0" y="25715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CD08676-1A87-F92B-1AB8-3A01C5AE3164}"/>
                </a:ext>
              </a:extLst>
            </p:cNvPr>
            <p:cNvSpPr/>
            <p:nvPr/>
          </p:nvSpPr>
          <p:spPr>
            <a:xfrm>
              <a:off x="6682479" y="3066336"/>
              <a:ext cx="964328" cy="642885"/>
            </a:xfrm>
            <a:custGeom>
              <a:avLst/>
              <a:gdLst>
                <a:gd name="connsiteX0" fmla="*/ 0 w 964328"/>
                <a:gd name="connsiteY0" fmla="*/ 64289 h 642885"/>
                <a:gd name="connsiteX1" fmla="*/ 64289 w 964328"/>
                <a:gd name="connsiteY1" fmla="*/ 0 h 642885"/>
                <a:gd name="connsiteX2" fmla="*/ 900040 w 964328"/>
                <a:gd name="connsiteY2" fmla="*/ 0 h 642885"/>
                <a:gd name="connsiteX3" fmla="*/ 964329 w 964328"/>
                <a:gd name="connsiteY3" fmla="*/ 64289 h 642885"/>
                <a:gd name="connsiteX4" fmla="*/ 964328 w 964328"/>
                <a:gd name="connsiteY4" fmla="*/ 578597 h 642885"/>
                <a:gd name="connsiteX5" fmla="*/ 900039 w 964328"/>
                <a:gd name="connsiteY5" fmla="*/ 642886 h 642885"/>
                <a:gd name="connsiteX6" fmla="*/ 64289 w 964328"/>
                <a:gd name="connsiteY6" fmla="*/ 642885 h 642885"/>
                <a:gd name="connsiteX7" fmla="*/ 0 w 964328"/>
                <a:gd name="connsiteY7" fmla="*/ 578596 h 642885"/>
                <a:gd name="connsiteX8" fmla="*/ 0 w 964328"/>
                <a:gd name="connsiteY8" fmla="*/ 64289 h 6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328" h="642885">
                  <a:moveTo>
                    <a:pt x="0" y="64289"/>
                  </a:moveTo>
                  <a:cubicBezTo>
                    <a:pt x="0" y="28783"/>
                    <a:pt x="28783" y="0"/>
                    <a:pt x="64289" y="0"/>
                  </a:cubicBezTo>
                  <a:lnTo>
                    <a:pt x="900040" y="0"/>
                  </a:lnTo>
                  <a:cubicBezTo>
                    <a:pt x="935546" y="0"/>
                    <a:pt x="964329" y="28783"/>
                    <a:pt x="964329" y="64289"/>
                  </a:cubicBezTo>
                  <a:cubicBezTo>
                    <a:pt x="964329" y="235725"/>
                    <a:pt x="964328" y="407161"/>
                    <a:pt x="964328" y="578597"/>
                  </a:cubicBezTo>
                  <a:cubicBezTo>
                    <a:pt x="964328" y="614103"/>
                    <a:pt x="935545" y="642886"/>
                    <a:pt x="900039" y="642886"/>
                  </a:cubicBezTo>
                  <a:lnTo>
                    <a:pt x="64289" y="642885"/>
                  </a:lnTo>
                  <a:cubicBezTo>
                    <a:pt x="28783" y="642885"/>
                    <a:pt x="0" y="614102"/>
                    <a:pt x="0" y="578596"/>
                  </a:cubicBezTo>
                  <a:lnTo>
                    <a:pt x="0" y="64289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739" tIns="60739" rIns="60739" bIns="6073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Processor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8B7A108-E2A9-8AE9-FEC7-66A355EDA631}"/>
                </a:ext>
              </a:extLst>
            </p:cNvPr>
            <p:cNvSpPr/>
            <p:nvPr/>
          </p:nvSpPr>
          <p:spPr>
            <a:xfrm>
              <a:off x="8418270" y="2809182"/>
              <a:ext cx="626813" cy="2571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26813" y="0"/>
                  </a:moveTo>
                  <a:lnTo>
                    <a:pt x="626813" y="128577"/>
                  </a:lnTo>
                  <a:lnTo>
                    <a:pt x="0" y="128577"/>
                  </a:lnTo>
                  <a:lnTo>
                    <a:pt x="0" y="25715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85C8D5-C047-A359-11BF-6101077497DA}"/>
                </a:ext>
              </a:extLst>
            </p:cNvPr>
            <p:cNvSpPr/>
            <p:nvPr/>
          </p:nvSpPr>
          <p:spPr>
            <a:xfrm>
              <a:off x="7936106" y="3066336"/>
              <a:ext cx="964328" cy="642885"/>
            </a:xfrm>
            <a:custGeom>
              <a:avLst/>
              <a:gdLst>
                <a:gd name="connsiteX0" fmla="*/ 0 w 964328"/>
                <a:gd name="connsiteY0" fmla="*/ 64289 h 642885"/>
                <a:gd name="connsiteX1" fmla="*/ 64289 w 964328"/>
                <a:gd name="connsiteY1" fmla="*/ 0 h 642885"/>
                <a:gd name="connsiteX2" fmla="*/ 900040 w 964328"/>
                <a:gd name="connsiteY2" fmla="*/ 0 h 642885"/>
                <a:gd name="connsiteX3" fmla="*/ 964329 w 964328"/>
                <a:gd name="connsiteY3" fmla="*/ 64289 h 642885"/>
                <a:gd name="connsiteX4" fmla="*/ 964328 w 964328"/>
                <a:gd name="connsiteY4" fmla="*/ 578597 h 642885"/>
                <a:gd name="connsiteX5" fmla="*/ 900039 w 964328"/>
                <a:gd name="connsiteY5" fmla="*/ 642886 h 642885"/>
                <a:gd name="connsiteX6" fmla="*/ 64289 w 964328"/>
                <a:gd name="connsiteY6" fmla="*/ 642885 h 642885"/>
                <a:gd name="connsiteX7" fmla="*/ 0 w 964328"/>
                <a:gd name="connsiteY7" fmla="*/ 578596 h 642885"/>
                <a:gd name="connsiteX8" fmla="*/ 0 w 964328"/>
                <a:gd name="connsiteY8" fmla="*/ 64289 h 6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328" h="642885">
                  <a:moveTo>
                    <a:pt x="0" y="64289"/>
                  </a:moveTo>
                  <a:cubicBezTo>
                    <a:pt x="0" y="28783"/>
                    <a:pt x="28783" y="0"/>
                    <a:pt x="64289" y="0"/>
                  </a:cubicBezTo>
                  <a:lnTo>
                    <a:pt x="900040" y="0"/>
                  </a:lnTo>
                  <a:cubicBezTo>
                    <a:pt x="935546" y="0"/>
                    <a:pt x="964329" y="28783"/>
                    <a:pt x="964329" y="64289"/>
                  </a:cubicBezTo>
                  <a:cubicBezTo>
                    <a:pt x="964329" y="235725"/>
                    <a:pt x="964328" y="407161"/>
                    <a:pt x="964328" y="578597"/>
                  </a:cubicBezTo>
                  <a:cubicBezTo>
                    <a:pt x="964328" y="614103"/>
                    <a:pt x="935545" y="642886"/>
                    <a:pt x="900039" y="642886"/>
                  </a:cubicBezTo>
                  <a:lnTo>
                    <a:pt x="64289" y="642885"/>
                  </a:lnTo>
                  <a:cubicBezTo>
                    <a:pt x="28783" y="642885"/>
                    <a:pt x="0" y="614102"/>
                    <a:pt x="0" y="578596"/>
                  </a:cubicBezTo>
                  <a:lnTo>
                    <a:pt x="0" y="64289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739" tIns="60739" rIns="60739" bIns="6073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Motherboard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B7B413-C4B9-FA4F-C1E8-5C7D8A930AC9}"/>
                </a:ext>
              </a:extLst>
            </p:cNvPr>
            <p:cNvSpPr/>
            <p:nvPr/>
          </p:nvSpPr>
          <p:spPr>
            <a:xfrm>
              <a:off x="9045084" y="2809182"/>
              <a:ext cx="626813" cy="2571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8577"/>
                  </a:lnTo>
                  <a:lnTo>
                    <a:pt x="626813" y="128577"/>
                  </a:lnTo>
                  <a:lnTo>
                    <a:pt x="626813" y="25715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7166709-B90B-B293-6B4A-FC663E75232B}"/>
                </a:ext>
              </a:extLst>
            </p:cNvPr>
            <p:cNvSpPr/>
            <p:nvPr/>
          </p:nvSpPr>
          <p:spPr>
            <a:xfrm>
              <a:off x="9189733" y="3066336"/>
              <a:ext cx="964328" cy="642885"/>
            </a:xfrm>
            <a:custGeom>
              <a:avLst/>
              <a:gdLst>
                <a:gd name="connsiteX0" fmla="*/ 0 w 964328"/>
                <a:gd name="connsiteY0" fmla="*/ 64289 h 642885"/>
                <a:gd name="connsiteX1" fmla="*/ 64289 w 964328"/>
                <a:gd name="connsiteY1" fmla="*/ 0 h 642885"/>
                <a:gd name="connsiteX2" fmla="*/ 900040 w 964328"/>
                <a:gd name="connsiteY2" fmla="*/ 0 h 642885"/>
                <a:gd name="connsiteX3" fmla="*/ 964329 w 964328"/>
                <a:gd name="connsiteY3" fmla="*/ 64289 h 642885"/>
                <a:gd name="connsiteX4" fmla="*/ 964328 w 964328"/>
                <a:gd name="connsiteY4" fmla="*/ 578597 h 642885"/>
                <a:gd name="connsiteX5" fmla="*/ 900039 w 964328"/>
                <a:gd name="connsiteY5" fmla="*/ 642886 h 642885"/>
                <a:gd name="connsiteX6" fmla="*/ 64289 w 964328"/>
                <a:gd name="connsiteY6" fmla="*/ 642885 h 642885"/>
                <a:gd name="connsiteX7" fmla="*/ 0 w 964328"/>
                <a:gd name="connsiteY7" fmla="*/ 578596 h 642885"/>
                <a:gd name="connsiteX8" fmla="*/ 0 w 964328"/>
                <a:gd name="connsiteY8" fmla="*/ 64289 h 6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328" h="642885">
                  <a:moveTo>
                    <a:pt x="0" y="64289"/>
                  </a:moveTo>
                  <a:cubicBezTo>
                    <a:pt x="0" y="28783"/>
                    <a:pt x="28783" y="0"/>
                    <a:pt x="64289" y="0"/>
                  </a:cubicBezTo>
                  <a:lnTo>
                    <a:pt x="900040" y="0"/>
                  </a:lnTo>
                  <a:cubicBezTo>
                    <a:pt x="935546" y="0"/>
                    <a:pt x="964329" y="28783"/>
                    <a:pt x="964329" y="64289"/>
                  </a:cubicBezTo>
                  <a:cubicBezTo>
                    <a:pt x="964329" y="235725"/>
                    <a:pt x="964328" y="407161"/>
                    <a:pt x="964328" y="578597"/>
                  </a:cubicBezTo>
                  <a:cubicBezTo>
                    <a:pt x="964328" y="614103"/>
                    <a:pt x="935545" y="642886"/>
                    <a:pt x="900039" y="642886"/>
                  </a:cubicBezTo>
                  <a:lnTo>
                    <a:pt x="64289" y="642885"/>
                  </a:lnTo>
                  <a:cubicBezTo>
                    <a:pt x="28783" y="642885"/>
                    <a:pt x="0" y="614102"/>
                    <a:pt x="0" y="578596"/>
                  </a:cubicBezTo>
                  <a:lnTo>
                    <a:pt x="0" y="64289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739" tIns="60739" rIns="60739" bIns="6073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Keyboard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58DD59C-0686-6470-415B-5CCFC0F833C9}"/>
                </a:ext>
              </a:extLst>
            </p:cNvPr>
            <p:cNvSpPr/>
            <p:nvPr/>
          </p:nvSpPr>
          <p:spPr>
            <a:xfrm>
              <a:off x="9045084" y="2809182"/>
              <a:ext cx="1880440" cy="2571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28577"/>
                  </a:lnTo>
                  <a:lnTo>
                    <a:pt x="1880440" y="128577"/>
                  </a:lnTo>
                  <a:lnTo>
                    <a:pt x="1880440" y="257154"/>
                  </a:lnTo>
                </a:path>
              </a:pathLst>
            </a:custGeom>
            <a:no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0A9F4FE-4A86-9360-73C2-B6C32E1B0758}"/>
                </a:ext>
              </a:extLst>
            </p:cNvPr>
            <p:cNvSpPr/>
            <p:nvPr/>
          </p:nvSpPr>
          <p:spPr>
            <a:xfrm>
              <a:off x="10443360" y="3066336"/>
              <a:ext cx="964328" cy="642885"/>
            </a:xfrm>
            <a:custGeom>
              <a:avLst/>
              <a:gdLst>
                <a:gd name="connsiteX0" fmla="*/ 0 w 964328"/>
                <a:gd name="connsiteY0" fmla="*/ 64289 h 642885"/>
                <a:gd name="connsiteX1" fmla="*/ 64289 w 964328"/>
                <a:gd name="connsiteY1" fmla="*/ 0 h 642885"/>
                <a:gd name="connsiteX2" fmla="*/ 900040 w 964328"/>
                <a:gd name="connsiteY2" fmla="*/ 0 h 642885"/>
                <a:gd name="connsiteX3" fmla="*/ 964329 w 964328"/>
                <a:gd name="connsiteY3" fmla="*/ 64289 h 642885"/>
                <a:gd name="connsiteX4" fmla="*/ 964328 w 964328"/>
                <a:gd name="connsiteY4" fmla="*/ 578597 h 642885"/>
                <a:gd name="connsiteX5" fmla="*/ 900039 w 964328"/>
                <a:gd name="connsiteY5" fmla="*/ 642886 h 642885"/>
                <a:gd name="connsiteX6" fmla="*/ 64289 w 964328"/>
                <a:gd name="connsiteY6" fmla="*/ 642885 h 642885"/>
                <a:gd name="connsiteX7" fmla="*/ 0 w 964328"/>
                <a:gd name="connsiteY7" fmla="*/ 578596 h 642885"/>
                <a:gd name="connsiteX8" fmla="*/ 0 w 964328"/>
                <a:gd name="connsiteY8" fmla="*/ 64289 h 64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4328" h="642885">
                  <a:moveTo>
                    <a:pt x="0" y="64289"/>
                  </a:moveTo>
                  <a:cubicBezTo>
                    <a:pt x="0" y="28783"/>
                    <a:pt x="28783" y="0"/>
                    <a:pt x="64289" y="0"/>
                  </a:cubicBezTo>
                  <a:lnTo>
                    <a:pt x="900040" y="0"/>
                  </a:lnTo>
                  <a:cubicBezTo>
                    <a:pt x="935546" y="0"/>
                    <a:pt x="964329" y="28783"/>
                    <a:pt x="964329" y="64289"/>
                  </a:cubicBezTo>
                  <a:cubicBezTo>
                    <a:pt x="964329" y="235725"/>
                    <a:pt x="964328" y="407161"/>
                    <a:pt x="964328" y="578597"/>
                  </a:cubicBezTo>
                  <a:cubicBezTo>
                    <a:pt x="964328" y="614103"/>
                    <a:pt x="935545" y="642886"/>
                    <a:pt x="900039" y="642886"/>
                  </a:cubicBezTo>
                  <a:lnTo>
                    <a:pt x="64289" y="642885"/>
                  </a:lnTo>
                  <a:cubicBezTo>
                    <a:pt x="28783" y="642885"/>
                    <a:pt x="0" y="614102"/>
                    <a:pt x="0" y="578596"/>
                  </a:cubicBezTo>
                  <a:lnTo>
                    <a:pt x="0" y="64289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739" tIns="60739" rIns="60739" bIns="6073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100" kern="1200" dirty="0"/>
                <a:t>Mouse</a:t>
              </a:r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48F2CF13-E05B-48B6-A67B-88E9B4062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714036"/>
              </p:ext>
            </p:extLst>
          </p:nvPr>
        </p:nvGraphicFramePr>
        <p:xfrm>
          <a:off x="1789766" y="4176840"/>
          <a:ext cx="9496131" cy="1566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AC6141-35D5-40EB-8A75-6FFD1E48A180}"/>
              </a:ext>
            </a:extLst>
          </p:cNvPr>
          <p:cNvSpPr txBox="1"/>
          <p:nvPr/>
        </p:nvSpPr>
        <p:spPr>
          <a:xfrm>
            <a:off x="1214782" y="398529"/>
            <a:ext cx="601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AtliQ Hardware – Business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4D8082-F879-456F-A56E-86BC410911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15C43D-9C05-433C-833C-280AB8053A73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6C3A3B-688E-405E-92B0-974451867215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</p:spTree>
    <p:extLst>
      <p:ext uri="{BB962C8B-B14F-4D97-AF65-F5344CB8AC3E}">
        <p14:creationId xmlns:p14="http://schemas.microsoft.com/office/powerpoint/2010/main" val="124897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87CB03-CD73-4DE2-9475-42DD94276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49" y="758997"/>
            <a:ext cx="9848093" cy="534000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24AB32F-D4EA-498F-A36B-EEEB73899A83}"/>
              </a:ext>
            </a:extLst>
          </p:cNvPr>
          <p:cNvSpPr/>
          <p:nvPr/>
        </p:nvSpPr>
        <p:spPr>
          <a:xfrm>
            <a:off x="4028661" y="3008243"/>
            <a:ext cx="1444487" cy="72887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358B3-A5D0-40C1-B54F-353180EDEF30}"/>
              </a:ext>
            </a:extLst>
          </p:cNvPr>
          <p:cNvSpPr txBox="1"/>
          <p:nvPr/>
        </p:nvSpPr>
        <p:spPr>
          <a:xfrm>
            <a:off x="1242528" y="558942"/>
            <a:ext cx="2170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Data Sets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080ED2-72C5-4ADB-A17E-FB5E2D99E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5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214782" y="533664"/>
            <a:ext cx="601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Database Overview</a:t>
            </a:r>
            <a:endParaRPr lang="en-IN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28F06-B180-40D2-A904-8652F2A6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5245411"/>
            <a:ext cx="6725589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44CFC-C9E3-4C01-8CA6-6FD0408BA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3581767"/>
            <a:ext cx="6658904" cy="1390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52DC7-E91A-435B-B6D3-683A5392E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460012"/>
            <a:ext cx="6420746" cy="1981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60BBE-758E-47C7-BDEB-9DABD9627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93" y="4988200"/>
            <a:ext cx="1914792" cy="89547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5BED3F1-C45E-448B-B04A-BAA77905F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4" y="1923692"/>
            <a:ext cx="1534931" cy="527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10AF2E-F1B3-4B35-8400-5DCCE33FC1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1" y="2452058"/>
            <a:ext cx="1974193" cy="1825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DFCD5FC-C1AB-43CB-9DB8-BEDB08EAA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3" y="3161761"/>
            <a:ext cx="2462584" cy="2323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0C5134-91E8-4CD9-8D54-C047ED9561FB}"/>
              </a:ext>
            </a:extLst>
          </p:cNvPr>
          <p:cNvSpPr txBox="1"/>
          <p:nvPr/>
        </p:nvSpPr>
        <p:spPr>
          <a:xfrm>
            <a:off x="9475305" y="1723637"/>
            <a:ext cx="197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Tables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3F9F13-424F-471E-A1D7-7F0A5ED05B82}"/>
              </a:ext>
            </a:extLst>
          </p:cNvPr>
          <p:cNvSpPr txBox="1"/>
          <p:nvPr/>
        </p:nvSpPr>
        <p:spPr>
          <a:xfrm>
            <a:off x="9913470" y="2144676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Stored</a:t>
            </a:r>
            <a:r>
              <a:rPr lang="en-IN" sz="1600" dirty="0">
                <a:solidFill>
                  <a:srgbClr val="00B0F0"/>
                </a:solidFill>
              </a:rPr>
              <a:t> </a:t>
            </a:r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Procedures</a:t>
            </a:r>
            <a:r>
              <a:rPr lang="en-IN" sz="16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B3F12-DB18-4A0E-85B0-C4B8B53438E8}"/>
              </a:ext>
            </a:extLst>
          </p:cNvPr>
          <p:cNvSpPr txBox="1"/>
          <p:nvPr/>
        </p:nvSpPr>
        <p:spPr>
          <a:xfrm>
            <a:off x="10402957" y="2939158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Functions</a:t>
            </a:r>
            <a:r>
              <a:rPr lang="en-IN" sz="1600" dirty="0">
                <a:solidFill>
                  <a:srgbClr val="00B0F0"/>
                </a:solidFill>
              </a:rPr>
              <a:t> 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5D2728C-8E07-4EFB-BBBD-10912F7A7E10}"/>
              </a:ext>
            </a:extLst>
          </p:cNvPr>
          <p:cNvCxnSpPr>
            <a:cxnSpLocks/>
          </p:cNvCxnSpPr>
          <p:nvPr/>
        </p:nvCxnSpPr>
        <p:spPr>
          <a:xfrm flipV="1">
            <a:off x="7635528" y="5453201"/>
            <a:ext cx="1536137" cy="741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C11E20-DD06-4710-BA0A-BCF4A3C18CB8}"/>
              </a:ext>
            </a:extLst>
          </p:cNvPr>
          <p:cNvSpPr txBox="1"/>
          <p:nvPr/>
        </p:nvSpPr>
        <p:spPr>
          <a:xfrm>
            <a:off x="6953274" y="5963460"/>
            <a:ext cx="98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accent2">
                    <a:lumMod val="75000"/>
                  </a:schemeClr>
                </a:solidFill>
              </a:rPr>
              <a:t>Views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512568-61B6-4DF4-8DF4-EE48835D0B4D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87B47D-9D3B-49E0-A27C-C94EEABF6C42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</p:spTree>
    <p:extLst>
      <p:ext uri="{BB962C8B-B14F-4D97-AF65-F5344CB8AC3E}">
        <p14:creationId xmlns:p14="http://schemas.microsoft.com/office/powerpoint/2010/main" val="398998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69945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Croma India product wise sales report for fiscal year - 2021</a:t>
            </a:r>
            <a:endParaRPr lang="en-IN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746E7F-0271-4201-8586-2B80F2F9D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3567541"/>
            <a:ext cx="9108661" cy="3220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C614C-660B-418C-9A39-B61F2CFA2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83" y="540000"/>
            <a:ext cx="5401930" cy="30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132515" y="287655"/>
            <a:ext cx="70683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Gross monthly total sales for Croma</a:t>
            </a:r>
            <a:endParaRPr lang="en-IN" sz="2000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C12021-3BF5-4528-B8CC-184C3E071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" y="1910110"/>
            <a:ext cx="7659169" cy="24863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C22A44-BDEF-4A2B-BB2E-3B11F0E27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370" y="2495980"/>
            <a:ext cx="2648320" cy="38010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C11DCC-4DD9-4656-A8DC-FBAEF59A61E4}"/>
              </a:ext>
            </a:extLst>
          </p:cNvPr>
          <p:cNvSpPr txBox="1"/>
          <p:nvPr/>
        </p:nvSpPr>
        <p:spPr>
          <a:xfrm>
            <a:off x="0" y="6550223"/>
            <a:ext cx="2226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4338D-6F03-41F1-8F2A-09E985D16943}"/>
              </a:ext>
            </a:extLst>
          </p:cNvPr>
          <p:cNvSpPr txBox="1"/>
          <p:nvPr/>
        </p:nvSpPr>
        <p:spPr>
          <a:xfrm>
            <a:off x="9514107" y="6550223"/>
            <a:ext cx="354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venir LT Pro 65 Medium" panose="020B0603020203020204" pitchFamily="34" charset="0"/>
              </a:rPr>
              <a:t>Presented by – Pranoy Roy</a:t>
            </a:r>
          </a:p>
        </p:txBody>
      </p:sp>
    </p:spTree>
    <p:extLst>
      <p:ext uri="{BB962C8B-B14F-4D97-AF65-F5344CB8AC3E}">
        <p14:creationId xmlns:p14="http://schemas.microsoft.com/office/powerpoint/2010/main" val="1943066012"/>
      </p:ext>
    </p:extLst>
  </p:cSld>
  <p:clrMapOvr>
    <a:masterClrMapping/>
  </p:clrMapOvr>
</p:sld>
</file>

<file path=ppt/theme/theme1.xml><?xml version="1.0" encoding="utf-8"?>
<a:theme xmlns:a="http://schemas.openxmlformats.org/drawingml/2006/main" name="1111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11" id="{7E65B1E8-BFFE-4A81-A9BF-CD895C7ECE66}" vid="{5FDA63A6-45D5-4DB4-9E59-A8D93E609B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5766</TotalTime>
  <Words>659</Words>
  <Application>Microsoft Office PowerPoint</Application>
  <PresentationFormat>Widescreen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Avenir LT Pro 65 Medium</vt:lpstr>
      <vt:lpstr>Calibri</vt:lpstr>
      <vt:lpstr>Calibri Light</vt:lpstr>
      <vt:lpstr>Söhne</vt:lpstr>
      <vt:lpstr>Wingdings</vt:lpstr>
      <vt:lpstr>111111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Pranoy</dc:creator>
  <cp:lastModifiedBy>Pranoy</cp:lastModifiedBy>
  <cp:revision>115</cp:revision>
  <dcterms:created xsi:type="dcterms:W3CDTF">2024-04-27T19:30:57Z</dcterms:created>
  <dcterms:modified xsi:type="dcterms:W3CDTF">2024-09-13T21:46:44Z</dcterms:modified>
</cp:coreProperties>
</file>