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Patra" initials="PP" lastIdx="2" clrIdx="0">
    <p:extLst>
      <p:ext uri="{19B8F6BF-5375-455C-9EA6-DF929625EA0E}">
        <p15:presenceInfo xmlns:p15="http://schemas.microsoft.com/office/powerpoint/2012/main" userId="a2c911b4c489c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2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7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1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pretty-format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3870-1A53-11BC-7873-C88D0CD80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Lets GIT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42B3D-C07D-F25D-2B2D-F83F45F0BF55}"/>
              </a:ext>
            </a:extLst>
          </p:cNvPr>
          <p:cNvSpPr txBox="1"/>
          <p:nvPr/>
        </p:nvSpPr>
        <p:spPr>
          <a:xfrm>
            <a:off x="9283700" y="4889500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~~Pranoy Patra</a:t>
            </a:r>
          </a:p>
        </p:txBody>
      </p:sp>
    </p:spTree>
    <p:extLst>
      <p:ext uri="{BB962C8B-B14F-4D97-AF65-F5344CB8AC3E}">
        <p14:creationId xmlns:p14="http://schemas.microsoft.com/office/powerpoint/2010/main" val="385691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Three Stage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1106905" y="2714324"/>
            <a:ext cx="2223436" cy="121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4724399" y="2714324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8632256" y="2714324"/>
            <a:ext cx="2223436" cy="1212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1259305" y="3136049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5091765" y="3124637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8999621" y="3122850"/>
            <a:ext cx="222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Git Directory</a:t>
            </a:r>
          </a:p>
          <a:p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     (.git Folder)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2058201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5706176" y="3913908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9614033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2496151" y="5275540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6274067" y="6104772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2638923" y="4127564"/>
            <a:ext cx="675212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3039978" y="543311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7119486" y="6250560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3675643" y="4283703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Checkout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9206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96C-BB40-56DC-C4E4-4E629863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Bash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3702-A78E-3B63-9555-38AE3FED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750295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/>
              <a:t> (It will gives you an overview)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status </a:t>
            </a:r>
            <a:r>
              <a:rPr lang="en-IN" dirty="0"/>
              <a:t>(To check the status of git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 (Configure git for first time or update user </a:t>
            </a:r>
            <a:r>
              <a:rPr lang="en-IN" dirty="0" err="1"/>
              <a:t>datas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user.name=“Your Name” </a:t>
            </a:r>
            <a:r>
              <a:rPr lang="en-IN" dirty="0"/>
              <a:t>(Set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=“Your mail id” </a:t>
            </a:r>
            <a:r>
              <a:rPr lang="en-IN" dirty="0"/>
              <a:t>(Set your 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user.name </a:t>
            </a:r>
            <a:r>
              <a:rPr lang="en-IN" dirty="0"/>
              <a:t>(Show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(Show your Email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(To initialize Git by making .git folder)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–a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 add .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“filename” </a:t>
            </a:r>
            <a:r>
              <a:rPr lang="en-IN" dirty="0"/>
              <a:t>(To Track a single Files)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D49DA-A37C-6B47-0898-2C5AC939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84" y="2146853"/>
            <a:ext cx="5641139" cy="1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B549D-1701-89BD-87D7-936964D295C1}"/>
              </a:ext>
            </a:extLst>
          </p:cNvPr>
          <p:cNvSpPr txBox="1"/>
          <p:nvPr/>
        </p:nvSpPr>
        <p:spPr>
          <a:xfrm>
            <a:off x="685800" y="556591"/>
            <a:ext cx="629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commit –m “Your Massage”  </a:t>
            </a:r>
            <a:r>
              <a:rPr lang="en-IN"/>
              <a:t>(To Commit Staged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log </a:t>
            </a:r>
            <a:r>
              <a:rPr lang="en-IN"/>
              <a:t>(To see the logs of your Commits with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rm –rf .git </a:t>
            </a:r>
            <a:r>
              <a:rPr lang="en-IN"/>
              <a:t>(To remove .git folder)(Be carefull about it , </a:t>
            </a:r>
            <a:r>
              <a:rPr lang="en-IN">
                <a:solidFill>
                  <a:srgbClr val="00B0F0"/>
                </a:solidFill>
              </a:rPr>
              <a:t>it will delete all your previous versions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ABEB-7943-5DBA-5EA7-0B42569E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360A5-9678-0337-E55C-005D8F92D543}"/>
              </a:ext>
            </a:extLst>
          </p:cNvPr>
          <p:cNvSpPr txBox="1"/>
          <p:nvPr/>
        </p:nvSpPr>
        <p:spPr>
          <a:xfrm>
            <a:off x="1145406" y="2608446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Clone the Project from Remote Server to Your Local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37A1-31CB-937C-6C57-2EE61368B72D}"/>
              </a:ext>
            </a:extLst>
          </p:cNvPr>
          <p:cNvSpPr txBox="1"/>
          <p:nvPr/>
        </p:nvSpPr>
        <p:spPr>
          <a:xfrm>
            <a:off x="1337912" y="3429000"/>
            <a:ext cx="72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your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GitBash</a:t>
            </a:r>
            <a:r>
              <a:rPr lang="en-IN" dirty="0"/>
              <a:t> and type the Command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</a:t>
            </a:r>
          </a:p>
          <a:p>
            <a:r>
              <a:rPr lang="en-IN" dirty="0"/>
              <a:t>Or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coustom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5A8FF-EDD1-64EA-EFFB-A0070FEB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4948998"/>
            <a:ext cx="6806840" cy="19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File Status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94647" y="2347999"/>
            <a:ext cx="2223436" cy="12127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3335152" y="2374473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6575657" y="2366344"/>
            <a:ext cx="2223436" cy="12127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50211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Untracked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3742623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Unmodified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704809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Modified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1005137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4277828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7542594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7954476" y="3911610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1518888" y="3865675"/>
            <a:ext cx="2513297" cy="5685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4746255" y="5414039"/>
            <a:ext cx="567790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8640242" y="404110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1991275" y="4011463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or Remove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5966058" y="5559827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51EDE-A862-2156-904B-D68F704A3282}"/>
              </a:ext>
            </a:extLst>
          </p:cNvPr>
          <p:cNvSpPr/>
          <p:nvPr/>
        </p:nvSpPr>
        <p:spPr>
          <a:xfrm>
            <a:off x="9743974" y="2383261"/>
            <a:ext cx="2223436" cy="12127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3345-0F21-1DED-E8AE-8152D95168FD}"/>
              </a:ext>
            </a:extLst>
          </p:cNvPr>
          <p:cNvSpPr txBox="1"/>
          <p:nvPr/>
        </p:nvSpPr>
        <p:spPr>
          <a:xfrm>
            <a:off x="10350329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63359-84AB-70C4-1D46-7F7526F3D0E4}"/>
              </a:ext>
            </a:extLst>
          </p:cNvPr>
          <p:cNvSpPr/>
          <p:nvPr/>
        </p:nvSpPr>
        <p:spPr>
          <a:xfrm>
            <a:off x="10713717" y="3587256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3020043-CA27-DC63-7BA5-C2CB532DCBD4}"/>
              </a:ext>
            </a:extLst>
          </p:cNvPr>
          <p:cNvSpPr/>
          <p:nvPr/>
        </p:nvSpPr>
        <p:spPr>
          <a:xfrm>
            <a:off x="4783353" y="3888125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88895-F8D9-C75B-79A8-D473B1874FBB}"/>
              </a:ext>
            </a:extLst>
          </p:cNvPr>
          <p:cNvSpPr txBox="1"/>
          <p:nvPr/>
        </p:nvSpPr>
        <p:spPr>
          <a:xfrm>
            <a:off x="5465546" y="4041102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Edit Files</a:t>
            </a:r>
          </a:p>
        </p:txBody>
      </p:sp>
    </p:spTree>
    <p:extLst>
      <p:ext uri="{BB962C8B-B14F-4D97-AF65-F5344CB8AC3E}">
        <p14:creationId xmlns:p14="http://schemas.microsoft.com/office/powerpoint/2010/main" val="285566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88-08D1-4688-8D88-E29EE15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.</a:t>
            </a:r>
            <a:r>
              <a:rPr lang="en-IN" dirty="0" err="1"/>
              <a:t>gitignore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A46A-1543-FF91-B296-EDA47C9B11E5}"/>
              </a:ext>
            </a:extLst>
          </p:cNvPr>
          <p:cNvSpPr txBox="1"/>
          <p:nvPr/>
        </p:nvSpPr>
        <p:spPr>
          <a:xfrm>
            <a:off x="680321" y="2243654"/>
            <a:ext cx="78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don’t want to track your all files (like </a:t>
            </a:r>
            <a:r>
              <a:rPr lang="en-IN" dirty="0" err="1"/>
              <a:t>app.log,etc</a:t>
            </a:r>
            <a:r>
              <a:rPr lang="en-IN" dirty="0"/>
              <a:t>)</a:t>
            </a:r>
          </a:p>
          <a:p>
            <a:r>
              <a:rPr lang="en-IN" dirty="0"/>
              <a:t>		                            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.</a:t>
            </a:r>
            <a:r>
              <a:rPr lang="en-IN" dirty="0" err="1">
                <a:solidFill>
                  <a:schemeClr val="tx2">
                    <a:lumMod val="25000"/>
                  </a:schemeClr>
                </a:solidFill>
              </a:rPr>
              <a:t>gitignore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 is here to help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CED5-A49F-433C-77F2-FEFA574A7B7E}"/>
              </a:ext>
            </a:extLst>
          </p:cNvPr>
          <p:cNvSpPr txBox="1"/>
          <p:nvPr/>
        </p:nvSpPr>
        <p:spPr>
          <a:xfrm>
            <a:off x="1001026" y="3753853"/>
            <a:ext cx="6554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touch .</a:t>
            </a:r>
            <a:r>
              <a:rPr lang="en-IN" sz="1600" dirty="0" err="1">
                <a:solidFill>
                  <a:schemeClr val="bg1"/>
                </a:solidFill>
              </a:rPr>
              <a:t>gitignore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Writes some files or folders inside it(</a:t>
            </a:r>
            <a:r>
              <a:rPr lang="en-IN" dirty="0" err="1"/>
              <a:t>Whoom</a:t>
            </a:r>
            <a:r>
              <a:rPr lang="en-IN" dirty="0"/>
              <a:t> to be ignored)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Ex: 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app.log,error.log</a:t>
            </a:r>
            <a:r>
              <a:rPr lang="en-IN" sz="16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.</a:t>
            </a:r>
            <a:r>
              <a:rPr lang="en-IN" dirty="0" err="1"/>
              <a:t>gitignore</a:t>
            </a:r>
            <a:r>
              <a:rPr lang="en-IN" dirty="0"/>
              <a:t> to stage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add .</a:t>
            </a:r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gitignore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commit –m “custom massage”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03E5D-BF44-67A7-4A35-5476074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07" y="2243654"/>
            <a:ext cx="3724542" cy="438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8AA09-D631-053A-12D0-F51F5AA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84" y="5308696"/>
            <a:ext cx="1581231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0DE-7262-489A-B888-EEBC234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60ADD-3782-A1BF-275E-10C8C69AC287}"/>
              </a:ext>
            </a:extLst>
          </p:cNvPr>
          <p:cNvSpPr txBox="1"/>
          <p:nvPr/>
        </p:nvSpPr>
        <p:spPr>
          <a:xfrm>
            <a:off x="0" y="2273300"/>
            <a:ext cx="1209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 diff will compare all the differences between your Working Directory (or last Commit)&amp; Staging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EE8C-A5EB-F817-2A3E-54E35400F370}"/>
              </a:ext>
            </a:extLst>
          </p:cNvPr>
          <p:cNvSpPr txBox="1"/>
          <p:nvPr/>
        </p:nvSpPr>
        <p:spPr>
          <a:xfrm>
            <a:off x="457200" y="298450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 diff </a:t>
            </a:r>
            <a:r>
              <a:rPr lang="en-IN" dirty="0"/>
              <a:t>( Compare </a:t>
            </a:r>
            <a:r>
              <a:rPr lang="en-IN" sz="1800" dirty="0"/>
              <a:t>Working Directory &amp; Staging Area</a:t>
            </a:r>
            <a:r>
              <a:rPr lang="en-IN" dirty="0"/>
              <a:t> )</a:t>
            </a:r>
          </a:p>
          <a:p>
            <a:r>
              <a:rPr lang="en-IN" dirty="0">
                <a:solidFill>
                  <a:schemeClr val="bg1"/>
                </a:solidFill>
              </a:rPr>
              <a:t>git diff –staged </a:t>
            </a:r>
            <a:r>
              <a:rPr lang="en-IN" dirty="0"/>
              <a:t>( Compare L</a:t>
            </a:r>
            <a:r>
              <a:rPr lang="en-IN" sz="1800" dirty="0"/>
              <a:t>ast Commit &amp; Staging Area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699D-3E14-62E4-3B2E-BDDCE45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99" y="3460575"/>
            <a:ext cx="488340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9E8-D8A4-5FF3-4535-0D8E41C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282A-D2B3-26D5-3239-50BD48DAA4C4}"/>
              </a:ext>
            </a:extLst>
          </p:cNvPr>
          <p:cNvSpPr txBox="1"/>
          <p:nvPr/>
        </p:nvSpPr>
        <p:spPr>
          <a:xfrm>
            <a:off x="1333500" y="2781300"/>
            <a:ext cx="6870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Skipping Staging area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commit –a –m “</a:t>
            </a:r>
            <a:r>
              <a:rPr lang="en-IN" dirty="0" err="1">
                <a:solidFill>
                  <a:schemeClr val="bg1"/>
                </a:solidFill>
              </a:rPr>
              <a:t>Cousom</a:t>
            </a:r>
            <a:r>
              <a:rPr lang="en-IN" dirty="0">
                <a:solidFill>
                  <a:schemeClr val="bg1"/>
                </a:solidFill>
              </a:rPr>
              <a:t> Massage”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Remove &amp; Rename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“file.txt” </a:t>
            </a:r>
            <a:r>
              <a:rPr lang="en-IN" dirty="0"/>
              <a:t>(To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mv “file.txt” “newNeme.txt” </a:t>
            </a:r>
            <a:r>
              <a:rPr lang="en-IN" dirty="0"/>
              <a:t>(To Rename)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Untrack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--</a:t>
            </a:r>
            <a:r>
              <a:rPr lang="en-IN" dirty="0" err="1">
                <a:solidFill>
                  <a:schemeClr val="bg1"/>
                </a:solidFill>
              </a:rPr>
              <a:t>catched</a:t>
            </a:r>
            <a:r>
              <a:rPr lang="en-IN" dirty="0">
                <a:solidFill>
                  <a:schemeClr val="bg1"/>
                </a:solidFill>
              </a:rPr>
              <a:t> “file.txt”</a:t>
            </a:r>
          </a:p>
        </p:txBody>
      </p:sp>
    </p:spTree>
    <p:extLst>
      <p:ext uri="{BB962C8B-B14F-4D97-AF65-F5344CB8AC3E}">
        <p14:creationId xmlns:p14="http://schemas.microsoft.com/office/powerpoint/2010/main" val="362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89AA-8588-B642-3A70-516C2F0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532083" cy="1080938"/>
          </a:xfrm>
        </p:spPr>
        <p:txBody>
          <a:bodyPr/>
          <a:lstStyle/>
          <a:p>
            <a:r>
              <a:rPr lang="en-IN" dirty="0"/>
              <a:t>Git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43D36-E05F-7766-B7C1-CEA0F60C440E}"/>
              </a:ext>
            </a:extLst>
          </p:cNvPr>
          <p:cNvSpPr txBox="1"/>
          <p:nvPr/>
        </p:nvSpPr>
        <p:spPr>
          <a:xfrm>
            <a:off x="680321" y="2165964"/>
            <a:ext cx="10253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 can see all your project logs here (All commits..)</a:t>
            </a:r>
          </a:p>
          <a:p>
            <a:r>
              <a:rPr lang="en-IN" sz="2800" dirty="0"/>
              <a:t>																		</a:t>
            </a:r>
            <a:r>
              <a:rPr lang="en-IN" sz="1400" dirty="0"/>
              <a:t>(Press q to exit)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D52B-E1D1-E212-10AE-E9E58A4A6641}"/>
              </a:ext>
            </a:extLst>
          </p:cNvPr>
          <p:cNvSpPr txBox="1"/>
          <p:nvPr/>
        </p:nvSpPr>
        <p:spPr>
          <a:xfrm>
            <a:off x="750771" y="2987444"/>
            <a:ext cx="9532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</a:t>
            </a:r>
            <a:r>
              <a:rPr lang="en-IN" dirty="0"/>
              <a:t>( Show all Logs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</a:t>
            </a:r>
            <a:r>
              <a:rPr lang="en-IN" dirty="0"/>
              <a:t>( Show all Details Line by Line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 -n </a:t>
            </a:r>
            <a:r>
              <a:rPr lang="en-IN" dirty="0"/>
              <a:t>( Show all Details of n (1,2,3..n) commits)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--stat </a:t>
            </a:r>
            <a:r>
              <a:rPr lang="en-IN" dirty="0"/>
              <a:t>( Show Stat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=1 ( Show all commits (1 commit in 1 line)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=sort ( Show Commits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	 =full(( Show Commits in Full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–since=</a:t>
            </a:r>
            <a:r>
              <a:rPr lang="en-IN" dirty="0" err="1">
                <a:solidFill>
                  <a:schemeClr val="bg1"/>
                </a:solidFill>
              </a:rPr>
              <a:t>n.days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 Show commits of last 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n.weeks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n.months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n.years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3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1783-D0E9-F250-07A9-D2D9DD4D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Log –-preety Formating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F22B-2D61-B0F3-1688-793479780505}"/>
              </a:ext>
            </a:extLst>
          </p:cNvPr>
          <p:cNvSpPr txBox="1"/>
          <p:nvPr/>
        </p:nvSpPr>
        <p:spPr>
          <a:xfrm>
            <a:off x="519763" y="2252312"/>
            <a:ext cx="78253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log --preety = format : “ format specifiers ”//use like output in C/C++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FF00"/>
                </a:solidFill>
              </a:rPr>
              <a:t>Format Specifiers: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author name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4E443C"/>
              </a:solidFill>
              <a:latin typeface="Roboto Slab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 Slab" pitchFamily="2" charset="0"/>
              </a:rPr>
              <a:t>Example : “%H ~~~ %an” it will represents Commit Hash ~~~ Author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B2C03-181F-559B-3BF4-4FA0BEDA3D8F}"/>
              </a:ext>
            </a:extLst>
          </p:cNvPr>
          <p:cNvSpPr txBox="1"/>
          <p:nvPr/>
        </p:nvSpPr>
        <p:spPr>
          <a:xfrm>
            <a:off x="7026443" y="4839169"/>
            <a:ext cx="3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AE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More Specifiers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Click here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3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AF7-C647-D6D7-E27D-C2BDFCD5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1AA3-2707-6FBF-988C-0146864E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35" y="643991"/>
            <a:ext cx="1147332" cy="1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3F1A8-FF55-0CB9-102E-77F5A3B4E3D3}"/>
              </a:ext>
            </a:extLst>
          </p:cNvPr>
          <p:cNvSpPr txBox="1"/>
          <p:nvPr/>
        </p:nvSpPr>
        <p:spPr>
          <a:xfrm>
            <a:off x="868278" y="2742629"/>
            <a:ext cx="10455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Unorganised</a:t>
            </a:r>
            <a:r>
              <a:rPr lang="en-IN" dirty="0"/>
              <a:t> in nature. Isn’t it?</a:t>
            </a:r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thinks about Developers </a:t>
            </a:r>
            <a:r>
              <a:rPr lang="en-IN" dirty="0"/>
              <a:t>😢 </a:t>
            </a:r>
          </a:p>
          <a:p>
            <a:r>
              <a:rPr lang="en-IN" dirty="0">
                <a:solidFill>
                  <a:srgbClr val="FFFF00"/>
                </a:solidFill>
              </a:rPr>
              <a:t>They have  to handle a large number of files </a:t>
            </a:r>
          </a:p>
          <a:p>
            <a:r>
              <a:rPr lang="en-IN" dirty="0">
                <a:solidFill>
                  <a:srgbClr val="FFFF00"/>
                </a:solidFill>
              </a:rPr>
              <a:t>and they have to update it continuously</a:t>
            </a:r>
            <a:r>
              <a:rPr lang="en-IN" dirty="0"/>
              <a:t>☹️</a:t>
            </a:r>
          </a:p>
          <a:p>
            <a:endParaRPr lang="en-IN" dirty="0"/>
          </a:p>
          <a:p>
            <a:r>
              <a:rPr lang="en-IN" dirty="0"/>
              <a:t>It is very difficult for them to remember the changes 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DE4E6-8283-8E4C-F078-801FEBC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7" y="2439942"/>
            <a:ext cx="811127" cy="81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4E201-4420-663F-A124-9958E3764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7523">
            <a:off x="7208563" y="2951647"/>
            <a:ext cx="811127" cy="81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E3BD2-2DAD-28EF-556E-6CA32F0C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6539">
            <a:off x="8019690" y="2439941"/>
            <a:ext cx="811127" cy="81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D6D18-72FE-8EBD-44F2-647D78B2D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25" y="2013968"/>
            <a:ext cx="811127" cy="81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1588E-BD2F-C69D-38EF-5EB60958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18" y="2546083"/>
            <a:ext cx="811127" cy="8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63A-9990-C85F-D489-2B5E6844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Unstaging and Unmodified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81317-2C95-B5DC-D4B4-D1E98C97FA24}"/>
              </a:ext>
            </a:extLst>
          </p:cNvPr>
          <p:cNvSpPr txBox="1"/>
          <p:nvPr/>
        </p:nvSpPr>
        <p:spPr>
          <a:xfrm>
            <a:off x="340242" y="2456121"/>
            <a:ext cx="1170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restore --staged  “file name” ( to </a:t>
            </a:r>
            <a:r>
              <a:rPr lang="en-IN" dirty="0" err="1"/>
              <a:t>Unstage</a:t>
            </a:r>
            <a:r>
              <a:rPr lang="en-IN" dirty="0"/>
              <a:t> a File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 “file name”  ( </a:t>
            </a:r>
            <a:r>
              <a:rPr lang="en-IN" dirty="0" err="1"/>
              <a:t>Unmodify</a:t>
            </a:r>
            <a:r>
              <a:rPr lang="en-IN" dirty="0"/>
              <a:t> File (Match to Last Commit) )**Be Careful you will Loose 																	     		   Current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–f ( Set Working Directory to the last Commit , all Files and we will loose our current edits)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9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112-519A-1BF2-9438-7101B66F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423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EA76-A758-6EA2-FC41-366F2390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4" y="706772"/>
            <a:ext cx="1193769" cy="115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FDB48-2958-5610-7A11-8DD8888D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" y="1738045"/>
            <a:ext cx="1953928" cy="1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14ABA-6882-FD10-266C-404D7C2DF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1" y="0"/>
            <a:ext cx="3596587" cy="3223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C153D-2C31-6381-D202-B693BF79D4C5}"/>
              </a:ext>
            </a:extLst>
          </p:cNvPr>
          <p:cNvSpPr txBox="1"/>
          <p:nvPr/>
        </p:nvSpPr>
        <p:spPr>
          <a:xfrm>
            <a:off x="3279912" y="556591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	Hey ! </a:t>
            </a:r>
          </a:p>
          <a:p>
            <a:r>
              <a:rPr lang="en-US" dirty="0">
                <a:solidFill>
                  <a:schemeClr val="accent3"/>
                </a:solidFill>
              </a:rPr>
              <a:t>   I Am Here To     	Help You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4D846-1C68-D317-877F-6F04E363C249}"/>
              </a:ext>
            </a:extLst>
          </p:cNvPr>
          <p:cNvSpPr txBox="1"/>
          <p:nvPr/>
        </p:nvSpPr>
        <p:spPr>
          <a:xfrm>
            <a:off x="636104" y="3833591"/>
            <a:ext cx="109628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 : Git is a  distributed version control system</a:t>
            </a:r>
          </a:p>
          <a:p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Now we can use Git to solve our problem to organize files properly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												</a:t>
            </a:r>
            <a:r>
              <a:rPr lang="en-IN" sz="2000" dirty="0"/>
              <a:t>Lets see the Benefits</a:t>
            </a:r>
          </a:p>
        </p:txBody>
      </p:sp>
    </p:spTree>
    <p:extLst>
      <p:ext uri="{BB962C8B-B14F-4D97-AF65-F5344CB8AC3E}">
        <p14:creationId xmlns:p14="http://schemas.microsoft.com/office/powerpoint/2010/main" val="10399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5FB-FFC7-BF6C-0F8C-62822B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BD80-EE03-6A1D-7931-A6FEF09A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5750294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Easily recover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Who introduced issue and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Rollback to previously working state</a:t>
            </a:r>
          </a:p>
        </p:txBody>
      </p:sp>
    </p:spTree>
    <p:extLst>
      <p:ext uri="{BB962C8B-B14F-4D97-AF65-F5344CB8AC3E}">
        <p14:creationId xmlns:p14="http://schemas.microsoft.com/office/powerpoint/2010/main" val="4188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DED-425A-3B7B-F78F-1AB6732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VCS(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Version Control System </a:t>
            </a:r>
            <a:r>
              <a:rPr lang="en-I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EC88-7BDF-C860-AA56-600805FE89B5}"/>
              </a:ext>
            </a:extLst>
          </p:cNvPr>
          <p:cNvSpPr txBox="1"/>
          <p:nvPr/>
        </p:nvSpPr>
        <p:spPr>
          <a:xfrm>
            <a:off x="194536" y="2183539"/>
            <a:ext cx="2663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Local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DB to keep track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you loose your hard disk you loose everything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474D-15A5-B33B-0D29-55554DE3DCF9}"/>
              </a:ext>
            </a:extLst>
          </p:cNvPr>
          <p:cNvSpPr txBox="1"/>
          <p:nvPr/>
        </p:nvSpPr>
        <p:spPr>
          <a:xfrm>
            <a:off x="3560296" y="2964831"/>
            <a:ext cx="29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Centralized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Remote Server to keep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Better than Local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Anyone who have access can contribute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Server affected you may loose the previous versions of your code 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BA72C-5D7F-254D-000A-02D4675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311">
            <a:off x="6892201" y="2510903"/>
            <a:ext cx="657432" cy="88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E7FF4-4A27-D016-DF6B-43EC634D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17" y="2183539"/>
            <a:ext cx="680624" cy="47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AB121-2433-3FE6-8018-FD703593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58" y="3015248"/>
            <a:ext cx="680624" cy="47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81041-550A-3D55-FAB8-5E9DDCF6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49" y="3923595"/>
            <a:ext cx="680624" cy="47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287565-CDC7-89FA-5670-DAEE090B64E8}"/>
              </a:ext>
            </a:extLst>
          </p:cNvPr>
          <p:cNvCxnSpPr>
            <a:cxnSpLocks/>
          </p:cNvCxnSpPr>
          <p:nvPr/>
        </p:nvCxnSpPr>
        <p:spPr>
          <a:xfrm flipV="1">
            <a:off x="7712765" y="2542851"/>
            <a:ext cx="1674952" cy="47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2DAFE-9EB3-0D3E-BDF3-E8AF798DEB4F}"/>
              </a:ext>
            </a:extLst>
          </p:cNvPr>
          <p:cNvCxnSpPr>
            <a:cxnSpLocks/>
          </p:cNvCxnSpPr>
          <p:nvPr/>
        </p:nvCxnSpPr>
        <p:spPr>
          <a:xfrm flipH="1">
            <a:off x="7689673" y="2636801"/>
            <a:ext cx="1698044" cy="4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1A4D0-ED20-8C3D-7554-19DA864106DF}"/>
              </a:ext>
            </a:extLst>
          </p:cNvPr>
          <p:cNvCxnSpPr>
            <a:cxnSpLocks/>
          </p:cNvCxnSpPr>
          <p:nvPr/>
        </p:nvCxnSpPr>
        <p:spPr>
          <a:xfrm>
            <a:off x="7709096" y="3251446"/>
            <a:ext cx="1724804" cy="1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A6A41-B219-896D-0DFD-E28C3065A075}"/>
              </a:ext>
            </a:extLst>
          </p:cNvPr>
          <p:cNvCxnSpPr>
            <a:cxnSpLocks/>
          </p:cNvCxnSpPr>
          <p:nvPr/>
        </p:nvCxnSpPr>
        <p:spPr>
          <a:xfrm flipH="1" flipV="1">
            <a:off x="7644635" y="3328229"/>
            <a:ext cx="1761832" cy="1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036DA-D4CF-7595-83FD-237FA60FBA7E}"/>
              </a:ext>
            </a:extLst>
          </p:cNvPr>
          <p:cNvCxnSpPr>
            <a:cxnSpLocks/>
          </p:cNvCxnSpPr>
          <p:nvPr/>
        </p:nvCxnSpPr>
        <p:spPr>
          <a:xfrm>
            <a:off x="7571952" y="3429000"/>
            <a:ext cx="1968923" cy="7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BB3D0D-A087-8C50-4B4A-6E55481F1018}"/>
              </a:ext>
            </a:extLst>
          </p:cNvPr>
          <p:cNvCxnSpPr>
            <a:cxnSpLocks/>
          </p:cNvCxnSpPr>
          <p:nvPr/>
        </p:nvCxnSpPr>
        <p:spPr>
          <a:xfrm flipH="1" flipV="1">
            <a:off x="7499269" y="3486708"/>
            <a:ext cx="1978106" cy="77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14C-60AF-32B0-75E6-BF77FC5486AA}"/>
              </a:ext>
            </a:extLst>
          </p:cNvPr>
          <p:cNvSpPr txBox="1"/>
          <p:nvPr/>
        </p:nvSpPr>
        <p:spPr>
          <a:xfrm>
            <a:off x="7290181" y="4451472"/>
            <a:ext cx="2663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Distributed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Same as Centralize VCS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92D050"/>
                </a:solidFill>
              </a:rPr>
              <a:t>In every users computer previous versions of the projects will store</a:t>
            </a:r>
          </a:p>
          <a:p>
            <a:endParaRPr lang="en-IN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8BD3A38-554C-284F-47CF-89D7E61568DE}"/>
              </a:ext>
            </a:extLst>
          </p:cNvPr>
          <p:cNvCxnSpPr>
            <a:cxnSpLocks/>
          </p:cNvCxnSpPr>
          <p:nvPr/>
        </p:nvCxnSpPr>
        <p:spPr>
          <a:xfrm>
            <a:off x="2117422" y="2419737"/>
            <a:ext cx="1217033" cy="764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65B8FE-E19E-C000-0425-D8FE10F81DCF}"/>
              </a:ext>
            </a:extLst>
          </p:cNvPr>
          <p:cNvCxnSpPr>
            <a:cxnSpLocks/>
          </p:cNvCxnSpPr>
          <p:nvPr/>
        </p:nvCxnSpPr>
        <p:spPr>
          <a:xfrm>
            <a:off x="5595633" y="3183813"/>
            <a:ext cx="1694548" cy="146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9D-9617-AC9F-D229-5572778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D2BF2-313D-CDCF-4C4C-9BB2FEAC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09" y="668360"/>
            <a:ext cx="1000539" cy="125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55780-1770-4723-3B44-2190E098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60" y="1854044"/>
            <a:ext cx="3501886" cy="3501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3966B-8674-6DCF-3C22-4213B1B5D64A}"/>
              </a:ext>
            </a:extLst>
          </p:cNvPr>
          <p:cNvSpPr txBox="1"/>
          <p:nvPr/>
        </p:nvSpPr>
        <p:spPr>
          <a:xfrm>
            <a:off x="3051313" y="39756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GitHub</a:t>
            </a:r>
            <a:r>
              <a:rPr lang="en-IN" sz="3200" dirty="0"/>
              <a:t> is a website which hosts </a:t>
            </a:r>
            <a:r>
              <a:rPr lang="en-IN" sz="3200" dirty="0">
                <a:solidFill>
                  <a:schemeClr val="bg1"/>
                </a:solidFill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9464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009-FCCF-D1B5-AA88-DFB00F16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4A51-6314-BB45-230F-0E35AFA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6" y="2336873"/>
            <a:ext cx="6565302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Captures </a:t>
            </a:r>
            <a:r>
              <a:rPr lang="en-IN" dirty="0" err="1">
                <a:solidFill>
                  <a:schemeClr val="bg1"/>
                </a:solidFill>
              </a:rPr>
              <a:t>Snapshorts</a:t>
            </a:r>
            <a:r>
              <a:rPr lang="en-IN" dirty="0">
                <a:solidFill>
                  <a:schemeClr val="bg1"/>
                </a:solidFill>
              </a:rPr>
              <a:t> not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Light weight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Almost Every operations is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can work without internet until you need to push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has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When you transfer files from your computer to Remote server or vice versa then Git takes care of your files using </a:t>
            </a:r>
            <a:r>
              <a:rPr lang="en-IN" dirty="0">
                <a:solidFill>
                  <a:srgbClr val="0070C0"/>
                </a:solidFill>
              </a:rPr>
              <a:t>CheeckSum</a:t>
            </a:r>
            <a:r>
              <a:rPr lang="en-IN" dirty="0"/>
              <a:t>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Your files should be safe and not to be changed by Hacker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generally only ads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 frequent you change </a:t>
            </a:r>
            <a:r>
              <a:rPr lang="en-IN" dirty="0" err="1"/>
              <a:t>datas</a:t>
            </a:r>
            <a:r>
              <a:rPr lang="en-IN" dirty="0"/>
              <a:t> in repository your .git folder’s size will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2CF6C-77E6-92D7-8E52-A9BC5C88DA6D}"/>
              </a:ext>
            </a:extLst>
          </p:cNvPr>
          <p:cNvSpPr txBox="1"/>
          <p:nvPr/>
        </p:nvSpPr>
        <p:spPr>
          <a:xfrm>
            <a:off x="6949616" y="3654229"/>
            <a:ext cx="51584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CheeckSum Method:</a:t>
            </a:r>
          </a:p>
          <a:p>
            <a:r>
              <a:rPr lang="en-IN" dirty="0"/>
              <a:t>	Every Files has its Unique Fingerprint</a:t>
            </a:r>
          </a:p>
          <a:p>
            <a:r>
              <a:rPr lang="en-IN" dirty="0"/>
              <a:t>      ( SHA1 value).So if the file changes the 	value of fingerprint will change it doesn’t 	matters how small the change is.</a:t>
            </a:r>
          </a:p>
          <a:p>
            <a:r>
              <a:rPr lang="en-IN" dirty="0"/>
              <a:t>	So if two fingerprints are same </a:t>
            </a:r>
          </a:p>
          <a:p>
            <a:r>
              <a:rPr lang="en-IN" dirty="0"/>
              <a:t>	( When Sending &amp; When Receiving) then we 	we will sure that we have received our 	original 	files</a:t>
            </a:r>
          </a:p>
        </p:txBody>
      </p:sp>
    </p:spTree>
    <p:extLst>
      <p:ext uri="{BB962C8B-B14F-4D97-AF65-F5344CB8AC3E}">
        <p14:creationId xmlns:p14="http://schemas.microsoft.com/office/powerpoint/2010/main" val="20726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FE5-A5DD-A985-DE91-C7D82A30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on Local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EDCA5-8275-B484-4938-2B3608AFAB58}"/>
              </a:ext>
            </a:extLst>
          </p:cNvPr>
          <p:cNvSpPr txBox="1"/>
          <p:nvPr/>
        </p:nvSpPr>
        <p:spPr>
          <a:xfrm>
            <a:off x="1212574" y="2802834"/>
            <a:ext cx="89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Git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Choose your system comfortable version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And download it 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You will get Git Bash and Git GUI with it</a:t>
            </a:r>
          </a:p>
        </p:txBody>
      </p:sp>
    </p:spTree>
    <p:extLst>
      <p:ext uri="{BB962C8B-B14F-4D97-AF65-F5344CB8AC3E}">
        <p14:creationId xmlns:p14="http://schemas.microsoft.com/office/powerpoint/2010/main" val="42776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FBB-4C4A-35F3-B04F-CC37A53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Linux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482-372F-EE01-9453-102599CF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6694513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open folder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cd “folder_path or name”</a:t>
            </a:r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Back </a:t>
            </a:r>
            <a:r>
              <a:rPr lang="en-IN" sz="2400" dirty="0">
                <a:solidFill>
                  <a:schemeClr val="bg1"/>
                </a:solidFill>
              </a:rPr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See Folder and Files list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Paste </a:t>
            </a:r>
            <a:r>
              <a:rPr lang="en-IN" sz="2400" dirty="0">
                <a:solidFill>
                  <a:srgbClr val="FFFF00"/>
                </a:solidFill>
              </a:rPr>
              <a:t>Shift+insert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Present work directory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create an empty file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touch “filename.txt”</a:t>
            </a:r>
          </a:p>
        </p:txBody>
      </p:sp>
    </p:spTree>
    <p:extLst>
      <p:ext uri="{BB962C8B-B14F-4D97-AF65-F5344CB8AC3E}">
        <p14:creationId xmlns:p14="http://schemas.microsoft.com/office/powerpoint/2010/main" val="23222448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257</TotalTime>
  <Words>1252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</vt:lpstr>
      <vt:lpstr>Roboto Slab</vt:lpstr>
      <vt:lpstr>Trebuchet MS</vt:lpstr>
      <vt:lpstr>Berlin</vt:lpstr>
      <vt:lpstr>Lets GIT it</vt:lpstr>
      <vt:lpstr>Why GIT?</vt:lpstr>
      <vt:lpstr>PowerPoint Presentation</vt:lpstr>
      <vt:lpstr>Benefits of Git</vt:lpstr>
      <vt:lpstr>History of VCS( Version Control System )</vt:lpstr>
      <vt:lpstr>What is GitHub</vt:lpstr>
      <vt:lpstr>Features of Git</vt:lpstr>
      <vt:lpstr>Install Git on Local System</vt:lpstr>
      <vt:lpstr>Some Useful Linux Commands</vt:lpstr>
      <vt:lpstr>Git – Three Stage Architecture</vt:lpstr>
      <vt:lpstr>Git Bash Commands</vt:lpstr>
      <vt:lpstr>PowerPoint Presentation</vt:lpstr>
      <vt:lpstr>Clone a Repository</vt:lpstr>
      <vt:lpstr>Git – File Status LifeCycle</vt:lpstr>
      <vt:lpstr>Git .gitignore</vt:lpstr>
      <vt:lpstr>Git diff</vt:lpstr>
      <vt:lpstr>Some More Comments</vt:lpstr>
      <vt:lpstr>Git Log</vt:lpstr>
      <vt:lpstr>Git Log –-preety Formating</vt:lpstr>
      <vt:lpstr>Unstaging and Unmodified Files</vt:lpstr>
      <vt:lpstr>Working with Remote Repositories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GIT it</dc:title>
  <dc:creator>P Patra</dc:creator>
  <cp:lastModifiedBy>P Patra</cp:lastModifiedBy>
  <cp:revision>40</cp:revision>
  <dcterms:created xsi:type="dcterms:W3CDTF">2023-01-28T16:28:53Z</dcterms:created>
  <dcterms:modified xsi:type="dcterms:W3CDTF">2023-01-31T10:51:52Z</dcterms:modified>
</cp:coreProperties>
</file>