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49D9-E055-4E69-9E97-79C79549653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34E2B2A-442D-4D8D-86B2-2A6C44C7469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8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49D9-E055-4E69-9E97-79C79549653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2B2A-442D-4D8D-86B2-2A6C44C74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5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49D9-E055-4E69-9E97-79C79549653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2B2A-442D-4D8D-86B2-2A6C44C74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4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49D9-E055-4E69-9E97-79C79549653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2B2A-442D-4D8D-86B2-2A6C44C7469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8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49D9-E055-4E69-9E97-79C79549653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2B2A-442D-4D8D-86B2-2A6C44C74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55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49D9-E055-4E69-9E97-79C79549653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2B2A-442D-4D8D-86B2-2A6C44C7469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9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49D9-E055-4E69-9E97-79C79549653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2B2A-442D-4D8D-86B2-2A6C44C74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99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49D9-E055-4E69-9E97-79C79549653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2B2A-442D-4D8D-86B2-2A6C44C7469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49D9-E055-4E69-9E97-79C79549653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2B2A-442D-4D8D-86B2-2A6C44C74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27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49D9-E055-4E69-9E97-79C79549653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2B2A-442D-4D8D-86B2-2A6C44C74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69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49D9-E055-4E69-9E97-79C79549653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2B2A-442D-4D8D-86B2-2A6C44C74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95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09549D9-E055-4E69-9E97-79C79549653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2B2A-442D-4D8D-86B2-2A6C44C74692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4745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164" y="124565"/>
            <a:ext cx="3633630" cy="107722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AUTO-MEET-200</a:t>
            </a:r>
            <a:endParaRPr lang="en-IN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5309" y="803564"/>
            <a:ext cx="10206182" cy="59112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Front End Development                                                                                        2. Database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Kodali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Naga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Vigneswari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Meghana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Reddy Manda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Keerthana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Pranshu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Yadav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Indukuri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Namratha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Gayathri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                                                                                                4. Testing and Documentation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Srivastava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Divyansh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Pal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Piyush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Mehta                         Sri Likhitha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Lankireddy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Dinesh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147" y="1459344"/>
            <a:ext cx="1616364" cy="1383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086" y="1459345"/>
            <a:ext cx="1708728" cy="1383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51" y="1436253"/>
            <a:ext cx="1773382" cy="1385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228" y="1459344"/>
            <a:ext cx="1540283" cy="13831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24" y="1459344"/>
            <a:ext cx="1618323" cy="14039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47" y="4274126"/>
            <a:ext cx="1348508" cy="14720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93" y="4289393"/>
            <a:ext cx="1645942" cy="14567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147" y="4274126"/>
            <a:ext cx="1472170" cy="14118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465" y="4274126"/>
            <a:ext cx="1555448" cy="14516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09" y="4289393"/>
            <a:ext cx="1780838" cy="135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4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218" y="226165"/>
            <a:ext cx="5227782" cy="780599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sz="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1" y="1209963"/>
            <a:ext cx="9254836" cy="5403273"/>
          </a:xfrm>
        </p:spPr>
      </p:pic>
    </p:spTree>
    <p:extLst>
      <p:ext uri="{BB962C8B-B14F-4D97-AF65-F5344CB8AC3E}">
        <p14:creationId xmlns:p14="http://schemas.microsoft.com/office/powerpoint/2010/main" val="282015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40372"/>
            <a:ext cx="5277702" cy="809374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54" y="1089891"/>
            <a:ext cx="9092321" cy="5597236"/>
          </a:xfrm>
        </p:spPr>
      </p:pic>
    </p:spTree>
    <p:extLst>
      <p:ext uri="{BB962C8B-B14F-4D97-AF65-F5344CB8AC3E}">
        <p14:creationId xmlns:p14="http://schemas.microsoft.com/office/powerpoint/2010/main" val="425755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675" y="249383"/>
            <a:ext cx="4113921" cy="766618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sz="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9" y="1126836"/>
            <a:ext cx="10095345" cy="5500255"/>
          </a:xfrm>
        </p:spPr>
      </p:pic>
    </p:spTree>
    <p:extLst>
      <p:ext uri="{BB962C8B-B14F-4D97-AF65-F5344CB8AC3E}">
        <p14:creationId xmlns:p14="http://schemas.microsoft.com/office/powerpoint/2010/main" val="121823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618" y="73891"/>
            <a:ext cx="5388539" cy="720436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55" y="1016000"/>
            <a:ext cx="9254835" cy="5661891"/>
          </a:xfrm>
        </p:spPr>
      </p:pic>
    </p:spTree>
    <p:extLst>
      <p:ext uri="{BB962C8B-B14F-4D97-AF65-F5344CB8AC3E}">
        <p14:creationId xmlns:p14="http://schemas.microsoft.com/office/powerpoint/2010/main" val="245169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87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511</TotalTime>
  <Words>58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MS Shell Dlg 2</vt:lpstr>
      <vt:lpstr>Times New Roman</vt:lpstr>
      <vt:lpstr>Wingdings</vt:lpstr>
      <vt:lpstr>Wingdings 3</vt:lpstr>
      <vt:lpstr>Madison</vt:lpstr>
      <vt:lpstr>AUTO-MEET-200</vt:lpstr>
      <vt:lpstr>ER Diagram</vt:lpstr>
      <vt:lpstr>Use Case Diagram</vt:lpstr>
      <vt:lpstr>Class Diagram</vt:lpstr>
      <vt:lpstr>Data Flow Diagram</vt:lpstr>
      <vt:lpstr>User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AUTO-MEET-200</dc:title>
  <dc:creator>likhitha</dc:creator>
  <cp:lastModifiedBy>likhitha</cp:lastModifiedBy>
  <cp:revision>9</cp:revision>
  <dcterms:created xsi:type="dcterms:W3CDTF">2022-09-25T05:55:18Z</dcterms:created>
  <dcterms:modified xsi:type="dcterms:W3CDTF">2022-09-25T14:26:34Z</dcterms:modified>
</cp:coreProperties>
</file>