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7ed3052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7ed3052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allexmendes/synthetic-gaze-and-face-segmentation" TargetMode="External"/><Relationship Id="rId4" Type="http://schemas.openxmlformats.org/officeDocument/2006/relationships/hyperlink" Target="https://www.youtube.com/watch?v=A-fARGHU_Y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eeexplore.ieee.org/document/8550026" TargetMode="External"/><Relationship Id="rId4" Type="http://schemas.openxmlformats.org/officeDocument/2006/relationships/hyperlink" Target="https://towardsdatascience.com/real-time-head-pose-estimation-in-python-e52db1bc606a" TargetMode="External"/><Relationship Id="rId5" Type="http://schemas.openxmlformats.org/officeDocument/2006/relationships/hyperlink" Target="https://towardsdatascience.com/real-time-eye-tracking-using-opencv-and-dlib-b504ca724ac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9391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400"/>
              <a:t>Downloaded the dataset (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Synthetic Gaze and Face Segmentation</a:t>
            </a:r>
            <a:r>
              <a:rPr lang="en-GB" sz="1400"/>
              <a:t>). We did some </a:t>
            </a:r>
            <a:r>
              <a:rPr lang="en-GB" sz="1400"/>
              <a:t>required</a:t>
            </a:r>
            <a:r>
              <a:rPr lang="en-GB" sz="1400"/>
              <a:t> preprocessing on the annotations/labels for the given 4000 images, and calculated accuracy for our head pose detection model(</a:t>
            </a:r>
            <a:r>
              <a:rPr i="1" lang="en-GB" sz="1400" u="sng"/>
              <a:t>based on where is the nose of person pointed a</a:t>
            </a:r>
            <a:r>
              <a:rPr i="1" lang="en-GB" sz="1400"/>
              <a:t>t</a:t>
            </a:r>
            <a:r>
              <a:rPr lang="en-GB" sz="1400"/>
              <a:t>). Our model attained an accuracy of </a:t>
            </a:r>
            <a:r>
              <a:rPr b="1" lang="en-GB" sz="1400" u="sng"/>
              <a:t>~73%.</a:t>
            </a:r>
            <a:r>
              <a:rPr lang="en-GB" sz="1400"/>
              <a:t> Currently we are working to improve this. We are using the standard model provided in dlib python library, named, ‘</a:t>
            </a:r>
            <a:r>
              <a:rPr lang="en-GB" sz="1400"/>
              <a:t>shape_predictor_68_face_landmarks.dat’.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400"/>
              <a:t>Currently, we are working on the gaze(</a:t>
            </a:r>
            <a:r>
              <a:rPr i="1" lang="en-GB" sz="1400" u="sng"/>
              <a:t>where he is looking</a:t>
            </a:r>
            <a:r>
              <a:rPr lang="en-GB" sz="1400"/>
              <a:t>) detection, and trying to find a dataset which can use to test the accuracy.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400"/>
              <a:t>This week we also started working on developing the eye blink detection model which detects </a:t>
            </a:r>
            <a:r>
              <a:rPr lang="en-GB" sz="1400"/>
              <a:t>whether</a:t>
            </a:r>
            <a:r>
              <a:rPr lang="en-GB" sz="1400"/>
              <a:t> the eyes are closed or open and gives out an alert if the eyes in the camera are closed for more than 5 sec. </a:t>
            </a:r>
            <a:r>
              <a:rPr lang="en-GB" sz="1400"/>
              <a:t>Currently</a:t>
            </a:r>
            <a:r>
              <a:rPr lang="en-GB" sz="1400"/>
              <a:t> we are trying to incorporate the alarm system along with </a:t>
            </a:r>
            <a:r>
              <a:rPr lang="en-GB" sz="1400"/>
              <a:t>clock</a:t>
            </a:r>
            <a:r>
              <a:rPr lang="en-GB" sz="1400"/>
              <a:t> in the model and looking for dataset to find out its accuracy.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400"/>
              <a:t>We started looked into the simulation on Raspberry-pi for camera, on Proteus(</a:t>
            </a:r>
            <a:r>
              <a:rPr lang="en-GB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Simulation of Raspberry Pi with camera in Proteus</a:t>
            </a:r>
            <a:r>
              <a:rPr lang="en-GB" sz="1400"/>
              <a:t>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400"/>
              <a:t>We have looked for a couple of references that has been mentioned in the next slide.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538450" y="360125"/>
            <a:ext cx="406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900" u="sng">
                <a:solidFill>
                  <a:schemeClr val="dk1"/>
                </a:solidFill>
              </a:rPr>
              <a:t>Weekly Progress Report</a:t>
            </a:r>
            <a:endParaRPr b="1" i="1" sz="19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1000" y="46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-GB" sz="2820" u="sng"/>
              <a:t>References</a:t>
            </a:r>
            <a:endParaRPr i="1" sz="2820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IOT Based Real-Time Drowsy Driving Detection System for the Prevention of Road Accidents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https://ieeexplore.ieee.org/document/8550026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Real-Time Head Pose Estimation in Python (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https://towardsdatascience.com/real-time-head-pose-estimation-in-python-e52db1bc606a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Real-time eye tracking using OpenCV and Dlib (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https://towardsdatascience.com/real-time-eye-tracking-using-opencv-and-dlib-b504ca724ac6</a:t>
            </a:r>
            <a:r>
              <a:rPr lang="en-GB"/>
              <a:t>)</a:t>
            </a:r>
            <a:endParaRPr b="1" sz="1150" u="sng">
              <a:solidFill>
                <a:srgbClr val="0B4C8C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