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6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9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664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1836063"/>
            <a:ext cx="10554414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00" b="1" dirty="0">
                <a:solidFill>
                  <a:srgbClr val="FF0000"/>
                </a:solidFill>
                <a:latin typeface="Agency FB" panose="020B0503020202020204" pitchFamily="34" charset="0"/>
                <a:ea typeface="Roboto Slab" pitchFamily="34" charset="-122"/>
              </a:rPr>
              <a:t>Automate the Daily Backup Process using DevOps Tools</a:t>
            </a:r>
          </a:p>
        </p:txBody>
      </p:sp>
      <p:sp>
        <p:nvSpPr>
          <p:cNvPr id="5" name="Text 3"/>
          <p:cNvSpPr/>
          <p:nvPr/>
        </p:nvSpPr>
        <p:spPr>
          <a:xfrm>
            <a:off x="1951932" y="456253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seamless CI/CD pipeline integrates the power of Git, GitHub, Jenkins, Terraform, and Ansible to streamline the daily backup process and deployment.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126575" y="6125885"/>
            <a:ext cx="178118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2504480" y="6004679"/>
            <a:ext cx="248495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By Pranshu Adlakha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15954" y="2329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70596" y="439936"/>
            <a:ext cx="8950843" cy="497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21"/>
              </a:lnSpc>
              <a:buNone/>
            </a:pPr>
            <a:r>
              <a:rPr lang="en-US" sz="3137" b="1" dirty="0">
                <a:latin typeface="Roboto Slab" pitchFamily="34" charset="0"/>
                <a:ea typeface="Roboto Slab" pitchFamily="34" charset="-122"/>
              </a:rPr>
              <a:t>Automate the Backup Process using Jenkins</a:t>
            </a:r>
            <a:endParaRPr lang="en-US" sz="3137" b="1" dirty="0"/>
          </a:p>
        </p:txBody>
      </p:sp>
      <p:sp>
        <p:nvSpPr>
          <p:cNvPr id="5" name="Shape 3"/>
          <p:cNvSpPr/>
          <p:nvPr/>
        </p:nvSpPr>
        <p:spPr>
          <a:xfrm>
            <a:off x="7299246" y="1176814"/>
            <a:ext cx="31790" cy="661285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6" name="Shape 4"/>
          <p:cNvSpPr/>
          <p:nvPr/>
        </p:nvSpPr>
        <p:spPr>
          <a:xfrm>
            <a:off x="6578144" y="1464528"/>
            <a:ext cx="557689" cy="3179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7" name="Shape 5"/>
          <p:cNvSpPr/>
          <p:nvPr/>
        </p:nvSpPr>
        <p:spPr>
          <a:xfrm>
            <a:off x="7135832" y="1301234"/>
            <a:ext cx="358497" cy="358497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8" name="Text 6"/>
          <p:cNvSpPr/>
          <p:nvPr/>
        </p:nvSpPr>
        <p:spPr>
          <a:xfrm>
            <a:off x="7265730" y="1331000"/>
            <a:ext cx="98584" cy="298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3"/>
              </a:lnSpc>
              <a:buNone/>
            </a:pPr>
            <a:r>
              <a:rPr lang="en-US" sz="188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1882" dirty="0"/>
          </a:p>
        </p:txBody>
      </p:sp>
      <p:sp>
        <p:nvSpPr>
          <p:cNvPr id="9" name="Text 7"/>
          <p:cNvSpPr/>
          <p:nvPr/>
        </p:nvSpPr>
        <p:spPr>
          <a:xfrm>
            <a:off x="4446984" y="1336119"/>
            <a:ext cx="1991797" cy="248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568" b="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Commit Changes</a:t>
            </a:r>
            <a:endParaRPr lang="en-US" sz="1568" b="1" dirty="0"/>
          </a:p>
        </p:txBody>
      </p:sp>
      <p:sp>
        <p:nvSpPr>
          <p:cNvPr id="10" name="Text 8"/>
          <p:cNvSpPr/>
          <p:nvPr/>
        </p:nvSpPr>
        <p:spPr>
          <a:xfrm>
            <a:off x="3530679" y="1680686"/>
            <a:ext cx="2908102" cy="5095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008"/>
              </a:lnSpc>
              <a:buNone/>
            </a:pPr>
            <a:r>
              <a:rPr lang="en-US" sz="12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developer commits their code changes to the local Git repository.</a:t>
            </a:r>
            <a:endParaRPr lang="en-US" sz="1255" dirty="0"/>
          </a:p>
        </p:txBody>
      </p:sp>
      <p:sp>
        <p:nvSpPr>
          <p:cNvPr id="11" name="Shape 9"/>
          <p:cNvSpPr/>
          <p:nvPr/>
        </p:nvSpPr>
        <p:spPr>
          <a:xfrm>
            <a:off x="7494330" y="2261175"/>
            <a:ext cx="557689" cy="3179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2" name="Shape 10"/>
          <p:cNvSpPr/>
          <p:nvPr/>
        </p:nvSpPr>
        <p:spPr>
          <a:xfrm>
            <a:off x="7135832" y="2097881"/>
            <a:ext cx="358497" cy="358497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13" name="Text 11"/>
          <p:cNvSpPr/>
          <p:nvPr/>
        </p:nvSpPr>
        <p:spPr>
          <a:xfrm>
            <a:off x="7249061" y="2127647"/>
            <a:ext cx="132040" cy="298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3"/>
              </a:lnSpc>
              <a:buNone/>
            </a:pPr>
            <a:r>
              <a:rPr lang="en-US" sz="188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1882" dirty="0"/>
          </a:p>
        </p:txBody>
      </p:sp>
      <p:sp>
        <p:nvSpPr>
          <p:cNvPr id="14" name="Text 12"/>
          <p:cNvSpPr/>
          <p:nvPr/>
        </p:nvSpPr>
        <p:spPr>
          <a:xfrm>
            <a:off x="8191381" y="2132767"/>
            <a:ext cx="1991797" cy="248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568" b="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Push to GitHub</a:t>
            </a:r>
            <a:endParaRPr lang="en-US" sz="1568" b="1" dirty="0"/>
          </a:p>
        </p:txBody>
      </p:sp>
      <p:sp>
        <p:nvSpPr>
          <p:cNvPr id="15" name="Text 13"/>
          <p:cNvSpPr/>
          <p:nvPr/>
        </p:nvSpPr>
        <p:spPr>
          <a:xfrm>
            <a:off x="8191381" y="2477333"/>
            <a:ext cx="2908221" cy="5095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08"/>
              </a:lnSpc>
              <a:buNone/>
            </a:pPr>
            <a:r>
              <a:rPr lang="en-US" sz="12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developer pushes the committed code to the private GitHub repository.</a:t>
            </a:r>
            <a:endParaRPr lang="en-US" sz="1255" dirty="0"/>
          </a:p>
        </p:txBody>
      </p:sp>
      <p:sp>
        <p:nvSpPr>
          <p:cNvPr id="16" name="Shape 14"/>
          <p:cNvSpPr/>
          <p:nvPr/>
        </p:nvSpPr>
        <p:spPr>
          <a:xfrm>
            <a:off x="6578144" y="2978170"/>
            <a:ext cx="557689" cy="3179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7" name="Shape 15"/>
          <p:cNvSpPr/>
          <p:nvPr/>
        </p:nvSpPr>
        <p:spPr>
          <a:xfrm>
            <a:off x="7135832" y="2814876"/>
            <a:ext cx="358497" cy="358497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18" name="Text 16"/>
          <p:cNvSpPr/>
          <p:nvPr/>
        </p:nvSpPr>
        <p:spPr>
          <a:xfrm>
            <a:off x="7250490" y="2844641"/>
            <a:ext cx="129064" cy="298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3"/>
              </a:lnSpc>
              <a:buNone/>
            </a:pPr>
            <a:r>
              <a:rPr lang="en-US" sz="188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1882" dirty="0"/>
          </a:p>
        </p:txBody>
      </p:sp>
      <p:sp>
        <p:nvSpPr>
          <p:cNvPr id="19" name="Text 17"/>
          <p:cNvSpPr/>
          <p:nvPr/>
        </p:nvSpPr>
        <p:spPr>
          <a:xfrm>
            <a:off x="4446984" y="2849761"/>
            <a:ext cx="1991797" cy="248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568" b="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 Stored Securely</a:t>
            </a:r>
            <a:endParaRPr lang="en-US" sz="1568" b="1" dirty="0"/>
          </a:p>
        </p:txBody>
      </p:sp>
      <p:sp>
        <p:nvSpPr>
          <p:cNvPr id="20" name="Text 18"/>
          <p:cNvSpPr/>
          <p:nvPr/>
        </p:nvSpPr>
        <p:spPr>
          <a:xfrm>
            <a:off x="3530679" y="3194328"/>
            <a:ext cx="2908102" cy="7643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008"/>
              </a:lnSpc>
              <a:buNone/>
            </a:pPr>
            <a:r>
              <a:rPr lang="en-US" sz="12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code is now safely stored in the private GitHub repository, ready for the next step in the pipeline.</a:t>
            </a:r>
            <a:endParaRPr lang="en-US" sz="1255" dirty="0"/>
          </a:p>
        </p:txBody>
      </p:sp>
      <p:sp>
        <p:nvSpPr>
          <p:cNvPr id="21" name="Shape 19"/>
          <p:cNvSpPr/>
          <p:nvPr/>
        </p:nvSpPr>
        <p:spPr>
          <a:xfrm>
            <a:off x="7494330" y="3771602"/>
            <a:ext cx="557689" cy="3179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22" name="Shape 20"/>
          <p:cNvSpPr/>
          <p:nvPr/>
        </p:nvSpPr>
        <p:spPr>
          <a:xfrm>
            <a:off x="7135832" y="3608308"/>
            <a:ext cx="358497" cy="358497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23" name="Text 21"/>
          <p:cNvSpPr/>
          <p:nvPr/>
        </p:nvSpPr>
        <p:spPr>
          <a:xfrm>
            <a:off x="7245727" y="3638074"/>
            <a:ext cx="138589" cy="298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3"/>
              </a:lnSpc>
              <a:buNone/>
            </a:pPr>
            <a:r>
              <a:rPr lang="en-US" sz="188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1882" dirty="0"/>
          </a:p>
        </p:txBody>
      </p:sp>
      <p:sp>
        <p:nvSpPr>
          <p:cNvPr id="24" name="Text 22"/>
          <p:cNvSpPr/>
          <p:nvPr/>
        </p:nvSpPr>
        <p:spPr>
          <a:xfrm>
            <a:off x="8191381" y="3643193"/>
            <a:ext cx="2146459" cy="248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568" b="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Jenkins Pulls the Code</a:t>
            </a:r>
            <a:endParaRPr lang="en-US" sz="1568" b="1" dirty="0"/>
          </a:p>
        </p:txBody>
      </p:sp>
      <p:sp>
        <p:nvSpPr>
          <p:cNvPr id="25" name="Text 23"/>
          <p:cNvSpPr/>
          <p:nvPr/>
        </p:nvSpPr>
        <p:spPr>
          <a:xfrm>
            <a:off x="8191381" y="3987760"/>
            <a:ext cx="2908221" cy="5095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08"/>
              </a:lnSpc>
              <a:buNone/>
            </a:pPr>
            <a:r>
              <a:rPr lang="en-US" sz="12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Jenkins pulls the code from the private GitHub repository for further processing.</a:t>
            </a:r>
            <a:endParaRPr lang="en-US" sz="1255" dirty="0"/>
          </a:p>
        </p:txBody>
      </p:sp>
      <p:sp>
        <p:nvSpPr>
          <p:cNvPr id="26" name="Shape 24"/>
          <p:cNvSpPr/>
          <p:nvPr/>
        </p:nvSpPr>
        <p:spPr>
          <a:xfrm>
            <a:off x="6578144" y="4565035"/>
            <a:ext cx="557689" cy="3179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27" name="Shape 25"/>
          <p:cNvSpPr/>
          <p:nvPr/>
        </p:nvSpPr>
        <p:spPr>
          <a:xfrm>
            <a:off x="7135832" y="4401741"/>
            <a:ext cx="358497" cy="358497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28" name="Text 26"/>
          <p:cNvSpPr/>
          <p:nvPr/>
        </p:nvSpPr>
        <p:spPr>
          <a:xfrm>
            <a:off x="7251918" y="4431506"/>
            <a:ext cx="126206" cy="298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3"/>
              </a:lnSpc>
              <a:buNone/>
            </a:pPr>
            <a:r>
              <a:rPr lang="en-US" sz="188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1882" dirty="0"/>
          </a:p>
        </p:txBody>
      </p:sp>
      <p:sp>
        <p:nvSpPr>
          <p:cNvPr id="29" name="Text 27"/>
          <p:cNvSpPr/>
          <p:nvPr/>
        </p:nvSpPr>
        <p:spPr>
          <a:xfrm>
            <a:off x="3530679" y="4436626"/>
            <a:ext cx="2908102" cy="497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568" b="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Launch Resources on the Cloud</a:t>
            </a:r>
            <a:endParaRPr lang="en-US" sz="1568" b="1" dirty="0"/>
          </a:p>
        </p:txBody>
      </p:sp>
      <p:sp>
        <p:nvSpPr>
          <p:cNvPr id="30" name="Text 28"/>
          <p:cNvSpPr/>
          <p:nvPr/>
        </p:nvSpPr>
        <p:spPr>
          <a:xfrm>
            <a:off x="3530679" y="5030153"/>
            <a:ext cx="2908102" cy="7643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008"/>
              </a:lnSpc>
              <a:buNone/>
            </a:pPr>
            <a:r>
              <a:rPr lang="en-US" sz="12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Jenkins uses Terraform to launch the necessary resources on the cloud platform.</a:t>
            </a:r>
            <a:endParaRPr lang="en-US" sz="1255" dirty="0"/>
          </a:p>
        </p:txBody>
      </p:sp>
      <p:sp>
        <p:nvSpPr>
          <p:cNvPr id="31" name="Shape 29"/>
          <p:cNvSpPr/>
          <p:nvPr/>
        </p:nvSpPr>
        <p:spPr>
          <a:xfrm>
            <a:off x="7494330" y="5482888"/>
            <a:ext cx="557689" cy="3179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32" name="Shape 30"/>
          <p:cNvSpPr/>
          <p:nvPr/>
        </p:nvSpPr>
        <p:spPr>
          <a:xfrm>
            <a:off x="7135832" y="5319593"/>
            <a:ext cx="358497" cy="358497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33" name="Text 31"/>
          <p:cNvSpPr/>
          <p:nvPr/>
        </p:nvSpPr>
        <p:spPr>
          <a:xfrm>
            <a:off x="7248227" y="5349359"/>
            <a:ext cx="133588" cy="298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3"/>
              </a:lnSpc>
              <a:buNone/>
            </a:pPr>
            <a:r>
              <a:rPr lang="en-US" sz="188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endParaRPr lang="en-US" sz="1882" dirty="0"/>
          </a:p>
        </p:txBody>
      </p:sp>
      <p:sp>
        <p:nvSpPr>
          <p:cNvPr id="34" name="Text 32"/>
          <p:cNvSpPr/>
          <p:nvPr/>
        </p:nvSpPr>
        <p:spPr>
          <a:xfrm>
            <a:off x="8191381" y="5354479"/>
            <a:ext cx="2908221" cy="497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568" b="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Scheduled Backup with Ansible</a:t>
            </a:r>
            <a:endParaRPr lang="en-US" sz="1568" b="1" dirty="0"/>
          </a:p>
        </p:txBody>
      </p:sp>
      <p:sp>
        <p:nvSpPr>
          <p:cNvPr id="35" name="Text 33"/>
          <p:cNvSpPr/>
          <p:nvPr/>
        </p:nvSpPr>
        <p:spPr>
          <a:xfrm>
            <a:off x="8191381" y="5948005"/>
            <a:ext cx="2908221" cy="5095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08"/>
              </a:lnSpc>
              <a:buNone/>
            </a:pPr>
            <a:r>
              <a:rPr lang="en-US" sz="12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Jenkins runs a scheduled backup on the control nodes using an Ansible playbook.</a:t>
            </a:r>
            <a:endParaRPr lang="en-US" sz="1255" dirty="0"/>
          </a:p>
        </p:txBody>
      </p:sp>
      <p:sp>
        <p:nvSpPr>
          <p:cNvPr id="36" name="Shape 34"/>
          <p:cNvSpPr/>
          <p:nvPr/>
        </p:nvSpPr>
        <p:spPr>
          <a:xfrm>
            <a:off x="6578144" y="6400860"/>
            <a:ext cx="557689" cy="31790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37" name="Shape 35"/>
          <p:cNvSpPr/>
          <p:nvPr/>
        </p:nvSpPr>
        <p:spPr>
          <a:xfrm>
            <a:off x="7135832" y="6237565"/>
            <a:ext cx="358497" cy="358497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38" name="Text 36"/>
          <p:cNvSpPr/>
          <p:nvPr/>
        </p:nvSpPr>
        <p:spPr>
          <a:xfrm>
            <a:off x="7249180" y="6267331"/>
            <a:ext cx="131683" cy="298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3"/>
              </a:lnSpc>
              <a:buNone/>
            </a:pPr>
            <a:r>
              <a:rPr lang="en-US" sz="188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7</a:t>
            </a:r>
            <a:endParaRPr lang="en-US" sz="1882" dirty="0"/>
          </a:p>
        </p:txBody>
      </p:sp>
      <p:sp>
        <p:nvSpPr>
          <p:cNvPr id="39" name="Text 37"/>
          <p:cNvSpPr/>
          <p:nvPr/>
        </p:nvSpPr>
        <p:spPr>
          <a:xfrm>
            <a:off x="3530679" y="6272451"/>
            <a:ext cx="2908102" cy="497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568" b="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Backup Transfer to the Backup's Server</a:t>
            </a:r>
            <a:endParaRPr lang="en-US" sz="1568" b="1" dirty="0"/>
          </a:p>
        </p:txBody>
      </p:sp>
      <p:sp>
        <p:nvSpPr>
          <p:cNvPr id="40" name="Text 38"/>
          <p:cNvSpPr/>
          <p:nvPr/>
        </p:nvSpPr>
        <p:spPr>
          <a:xfrm>
            <a:off x="3530679" y="6865977"/>
            <a:ext cx="2908102" cy="7643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008"/>
              </a:lnSpc>
              <a:buNone/>
            </a:pPr>
            <a:r>
              <a:rPr lang="en-US" sz="125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Jenkins copies the backup files to the Backup server using another Ansible playbook.</a:t>
            </a:r>
            <a:endParaRPr lang="en-US" sz="1255" dirty="0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C7998F05-7FA1-4C85-B11A-B7FB4D06B8DE}"/>
              </a:ext>
            </a:extLst>
          </p:cNvPr>
          <p:cNvSpPr/>
          <p:nvPr/>
        </p:nvSpPr>
        <p:spPr>
          <a:xfrm>
            <a:off x="2101011" y="247826"/>
            <a:ext cx="10069641" cy="98756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Workflow to Automate Daily Backup using DevOps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955755" y="6339712"/>
            <a:ext cx="80185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endParaRPr lang="en-US" sz="4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DC6E55-A6E0-4D98-B59E-53093205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6" y="2847798"/>
            <a:ext cx="13555967" cy="25340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1E27AE-649B-4CB6-9287-81B94D521903}"/>
              </a:ext>
            </a:extLst>
          </p:cNvPr>
          <p:cNvSpPr txBox="1"/>
          <p:nvPr/>
        </p:nvSpPr>
        <p:spPr>
          <a:xfrm>
            <a:off x="2312893" y="591671"/>
            <a:ext cx="9219305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latin typeface="Roboto Slab" pitchFamily="34" charset="0"/>
                <a:ea typeface="Roboto Slab" pitchFamily="34" charset="-122"/>
              </a:rPr>
              <a:t>Push required  files from</a:t>
            </a:r>
          </a:p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latin typeface="Roboto Slab" pitchFamily="34" charset="0"/>
                <a:ea typeface="Roboto Slab" pitchFamily="34" charset="-122"/>
              </a:rPr>
              <a:t>Git to GitHub </a:t>
            </a:r>
            <a:endParaRPr lang="en-US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</p:sp>
      <p:sp>
        <p:nvSpPr>
          <p:cNvPr id="4" name="Text 2"/>
          <p:cNvSpPr/>
          <p:nvPr/>
        </p:nvSpPr>
        <p:spPr>
          <a:xfrm>
            <a:off x="3009543" y="355519"/>
            <a:ext cx="80185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</a:rPr>
              <a:t>Files in GitHub</a:t>
            </a:r>
          </a:p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</a:rPr>
              <a:t>Private Repository 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284A3-9F45-472F-9AC9-3F8820DA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7" y="2000922"/>
            <a:ext cx="11015830" cy="54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1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3009543" y="355519"/>
            <a:ext cx="80185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sym typeface="Wingdings" panose="05000000000000000000" pitchFamily="2" charset="2"/>
              </a:rPr>
              <a:t>Pull contain from</a:t>
            </a:r>
          </a:p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sym typeface="Wingdings" panose="05000000000000000000" pitchFamily="2" charset="2"/>
              </a:rPr>
              <a:t>GitHub to Jenkins</a:t>
            </a:r>
            <a:r>
              <a:rPr lang="en-US" sz="4800" b="1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</a:rPr>
              <a:t> 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67839-F489-4268-BC41-4F1E1B339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7" y="2731907"/>
            <a:ext cx="7659444" cy="4378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5664CC-7ECC-4CA9-A0C9-021C61D55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1" y="2731908"/>
            <a:ext cx="7132320" cy="43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3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4" name="Text 2"/>
          <p:cNvSpPr/>
          <p:nvPr/>
        </p:nvSpPr>
        <p:spPr>
          <a:xfrm>
            <a:off x="3367144" y="355519"/>
            <a:ext cx="76609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</a:rPr>
              <a:t>Create resources on Cloud using </a:t>
            </a:r>
          </a:p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</a:rPr>
              <a:t>Terraform through Jenkins 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C630B-A131-405B-9213-5E084D35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0" y="2509732"/>
            <a:ext cx="7267955" cy="4604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6BE4E0-1686-4B19-97FC-B4DF4D3E4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014" y="2509732"/>
            <a:ext cx="7767021" cy="46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1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3009543" y="355519"/>
            <a:ext cx="80185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latin typeface="Roboto Slab" pitchFamily="34" charset="0"/>
                <a:ea typeface="Roboto Slab" pitchFamily="34" charset="-122"/>
              </a:rPr>
              <a:t> </a:t>
            </a:r>
            <a:endParaRPr lang="en-US" sz="4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7C3C8-503A-418F-963B-3B0900AF7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7571"/>
            <a:ext cx="7863840" cy="4650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B3F64E-B756-4112-88C1-8E9884F03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057" y="2307571"/>
            <a:ext cx="8429343" cy="4650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4E912-8F7A-4C83-ABD8-B60729DDC075}"/>
              </a:ext>
            </a:extLst>
          </p:cNvPr>
          <p:cNvSpPr txBox="1"/>
          <p:nvPr/>
        </p:nvSpPr>
        <p:spPr>
          <a:xfrm>
            <a:off x="3453205" y="355519"/>
            <a:ext cx="70892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Schedule the Backup using </a:t>
            </a:r>
          </a:p>
          <a:p>
            <a:pPr algn="ctr"/>
            <a:r>
              <a:rPr lang="en-IN" sz="4400" b="1" dirty="0">
                <a:solidFill>
                  <a:schemeClr val="bg1"/>
                </a:solidFill>
              </a:rPr>
              <a:t>Ansible through Jenkins</a:t>
            </a:r>
          </a:p>
        </p:txBody>
      </p:sp>
    </p:spTree>
    <p:extLst>
      <p:ext uri="{BB962C8B-B14F-4D97-AF65-F5344CB8AC3E}">
        <p14:creationId xmlns:p14="http://schemas.microsoft.com/office/powerpoint/2010/main" val="217051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3009543" y="355519"/>
            <a:ext cx="80185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latin typeface="Roboto Slab" pitchFamily="34" charset="0"/>
                <a:ea typeface="Roboto Slab" pitchFamily="34" charset="-122"/>
              </a:rPr>
              <a:t> </a:t>
            </a:r>
            <a:endParaRPr lang="en-US" sz="4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4E912-8F7A-4C83-ABD8-B60729DDC075}"/>
              </a:ext>
            </a:extLst>
          </p:cNvPr>
          <p:cNvSpPr txBox="1"/>
          <p:nvPr/>
        </p:nvSpPr>
        <p:spPr>
          <a:xfrm>
            <a:off x="3861424" y="348324"/>
            <a:ext cx="631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Run Jobs in Jenkins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C4FF0-C40C-4EDF-BAE0-0E653EB6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42" y="1493485"/>
            <a:ext cx="12995237" cy="63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6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236</Words>
  <Application>Microsoft Office PowerPoint</Application>
  <PresentationFormat>Custom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pranshu adlakha</cp:lastModifiedBy>
  <cp:revision>3</cp:revision>
  <dcterms:created xsi:type="dcterms:W3CDTF">2024-04-14T08:19:29Z</dcterms:created>
  <dcterms:modified xsi:type="dcterms:W3CDTF">2024-04-15T12:51:41Z</dcterms:modified>
</cp:coreProperties>
</file>