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B70FA-5DB4-4014-86CE-722E184CB1F4}" v="4" dt="2021-11-14T11:17:50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8C3852-A0D2-42C8-9BE5-8205CBC0C421}"/>
              </a:ext>
            </a:extLst>
          </p:cNvPr>
          <p:cNvSpPr/>
          <p:nvPr/>
        </p:nvSpPr>
        <p:spPr>
          <a:xfrm>
            <a:off x="1109932" y="81951"/>
            <a:ext cx="9057734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Roboto" panose="020B0604020202020204" pitchFamily="2" charset="0"/>
              </a:rPr>
              <a:t>H</a:t>
            </a:r>
            <a:r>
              <a:rPr lang="en-IN" sz="5400" b="1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ierarchy of Map Interface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10A32E-2EB5-484F-81F3-4BC886B5580F}"/>
              </a:ext>
            </a:extLst>
          </p:cNvPr>
          <p:cNvSpPr/>
          <p:nvPr/>
        </p:nvSpPr>
        <p:spPr>
          <a:xfrm>
            <a:off x="1126436" y="1391479"/>
            <a:ext cx="2928730" cy="392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B9902-A233-40A2-9503-628358FEE4E2}"/>
              </a:ext>
            </a:extLst>
          </p:cNvPr>
          <p:cNvSpPr/>
          <p:nvPr/>
        </p:nvSpPr>
        <p:spPr>
          <a:xfrm>
            <a:off x="1126436" y="3609876"/>
            <a:ext cx="2928730" cy="3922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SortedMap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F91C7-2A37-4E44-8D19-62F3073F3FE3}"/>
              </a:ext>
            </a:extLst>
          </p:cNvPr>
          <p:cNvSpPr/>
          <p:nvPr/>
        </p:nvSpPr>
        <p:spPr>
          <a:xfrm>
            <a:off x="1109932" y="6367422"/>
            <a:ext cx="2928730" cy="392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TreeMap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040B6-5D7A-484D-9249-2983F304D30A}"/>
              </a:ext>
            </a:extLst>
          </p:cNvPr>
          <p:cNvSpPr/>
          <p:nvPr/>
        </p:nvSpPr>
        <p:spPr>
          <a:xfrm>
            <a:off x="6096000" y="3609876"/>
            <a:ext cx="2928730" cy="392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HashMap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FC9830-C985-47AE-BEA6-CB55FD735A6F}"/>
              </a:ext>
            </a:extLst>
          </p:cNvPr>
          <p:cNvSpPr/>
          <p:nvPr/>
        </p:nvSpPr>
        <p:spPr>
          <a:xfrm>
            <a:off x="6096000" y="6367422"/>
            <a:ext cx="2928730" cy="392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LinkedHashMap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78CBDB-569D-431C-AD1F-A5F3FE07D792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V="1">
            <a:off x="2590801" y="1783760"/>
            <a:ext cx="0" cy="182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EE7C51-C2D0-429F-9A93-9E731E7970B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574297" y="4002157"/>
            <a:ext cx="16504" cy="23652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B9159C7-18A0-4BEB-B7D7-212E06398F06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rot="10800000">
            <a:off x="4055166" y="1587621"/>
            <a:ext cx="2040834" cy="2218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D7594F-FA5F-4A10-8FB7-49C415A4F30B}"/>
              </a:ext>
            </a:extLst>
          </p:cNvPr>
          <p:cNvCxnSpPr>
            <a:cxnSpLocks/>
          </p:cNvCxnSpPr>
          <p:nvPr/>
        </p:nvCxnSpPr>
        <p:spPr>
          <a:xfrm flipV="1">
            <a:off x="7431221" y="4002158"/>
            <a:ext cx="0" cy="23652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pranshu sen</dc:creator>
  <cp:lastModifiedBy>pranshu</cp:lastModifiedBy>
  <cp:revision>7</cp:revision>
  <dcterms:created xsi:type="dcterms:W3CDTF">2021-11-14T11:17:15Z</dcterms:created>
  <dcterms:modified xsi:type="dcterms:W3CDTF">2021-11-14T11:32:24Z</dcterms:modified>
</cp:coreProperties>
</file>